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14"/>
    <p:restoredTop sz="95248"/>
  </p:normalViewPr>
  <p:slideViewPr>
    <p:cSldViewPr snapToGrid="0">
      <p:cViewPr varScale="1">
        <p:scale>
          <a:sx n="99" d="100"/>
          <a:sy n="99" d="100"/>
        </p:scale>
        <p:origin x="70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92" y="176"/>
      </p:cViewPr>
      <p:guideLst/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7417</TotalTime>
  <Words>413</Words>
  <Application>Microsoft Office PowerPoint</Application>
  <PresentationFormat>On-screen Show (16:9)</PresentationFormat>
  <Paragraphs>84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Andale Mono</vt:lpstr>
      <vt:lpstr>Arial</vt:lpstr>
      <vt:lpstr>Calibri</vt:lpstr>
      <vt:lpstr>Courier New</vt:lpstr>
      <vt:lpstr>Helvetica Neue</vt:lpstr>
      <vt:lpstr>LucidaGrande</vt:lpstr>
      <vt:lpstr>Merriweather Sans</vt:lpstr>
      <vt:lpstr>Noto Sans Symbols</vt:lpstr>
      <vt:lpstr>Verdana</vt:lpstr>
      <vt:lpstr>Wingdings</vt:lpstr>
      <vt:lpstr>Office Theme</vt:lpstr>
      <vt:lpstr>IEEE Industry Engagement  Gaps and Opportunities – Region 3 </vt:lpstr>
      <vt:lpstr>PowerPoint Presentation</vt:lpstr>
      <vt:lpstr>Focus on Engineering Practitioners</vt:lpstr>
      <vt:lpstr>View of Stakeholders &amp; Practitioners</vt:lpstr>
      <vt:lpstr>Demography of R3 </vt:lpstr>
      <vt:lpstr>Academic and Industry</vt:lpstr>
      <vt:lpstr>Launching this effort this year within R3</vt:lpstr>
      <vt:lpstr>Who and where ? </vt:lpstr>
      <vt:lpstr>This year pilot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TAB-SPC  Adhoc on  Educational Activities</dc:title>
  <dc:creator>Celia Desmond</dc:creator>
  <cp:lastModifiedBy>Donohoe, Pat</cp:lastModifiedBy>
  <cp:revision>34</cp:revision>
  <dcterms:modified xsi:type="dcterms:W3CDTF">2024-03-22T02:39:28Z</dcterms:modified>
</cp:coreProperties>
</file>