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002855"/>
    <a:srgbClr val="0066A1"/>
    <a:srgbClr val="CC0033"/>
    <a:srgbClr val="E37222"/>
    <a:srgbClr val="FDC82F"/>
    <a:srgbClr val="69BE28"/>
    <a:srgbClr val="008542"/>
    <a:srgbClr val="6B1F73"/>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11"/>
    <p:restoredTop sz="95918"/>
  </p:normalViewPr>
  <p:slideViewPr>
    <p:cSldViewPr snapToGrid="0" snapToObjects="1">
      <p:cViewPr varScale="1">
        <p:scale>
          <a:sx n="81" d="100"/>
          <a:sy n="81" d="100"/>
        </p:scale>
        <p:origin x="1123"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png"/><Relationship Id="rId9" Type="http://schemas.openxmlformats.org/officeDocument/2006/relationships/image" Target="../media/image10.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4.png"/><Relationship Id="rId9"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png"/><Relationship Id="rId7" Type="http://schemas.openxmlformats.org/officeDocument/2006/relationships/image" Target="../media/image23.jp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A-Photos Locke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F51B27-D6FD-578D-E914-AB069920A7DE}"/>
              </a:ext>
            </a:extLst>
          </p:cNvPr>
          <p:cNvPicPr>
            <a:picLocks noChangeAspect="1"/>
          </p:cNvPicPr>
          <p:nvPr userDrawn="1"/>
        </p:nvPicPr>
        <p:blipFill>
          <a:blip r:embed="rId2"/>
          <a:srcRect/>
          <a:stretch/>
        </p:blipFill>
        <p:spPr>
          <a:xfrm>
            <a:off x="2" y="-8147"/>
            <a:ext cx="9162286" cy="5143498"/>
          </a:xfrm>
          <a:prstGeom prst="rect">
            <a:avLst/>
          </a:prstGeom>
        </p:spPr>
      </p:pic>
      <p:pic>
        <p:nvPicPr>
          <p:cNvPr id="7" name="Picture 6">
            <a:extLst>
              <a:ext uri="{FF2B5EF4-FFF2-40B4-BE49-F238E27FC236}">
                <a16:creationId xmlns:a16="http://schemas.microsoft.com/office/drawing/2014/main" id="{BDE7C324-6D31-5BDF-AA8A-AF17193D946D}"/>
              </a:ext>
            </a:extLst>
          </p:cNvPr>
          <p:cNvPicPr>
            <a:picLocks noChangeAspect="1"/>
          </p:cNvPicPr>
          <p:nvPr userDrawn="1"/>
        </p:nvPicPr>
        <p:blipFill rotWithShape="1">
          <a:blip r:embed="rId3"/>
          <a:srcRect r="26619"/>
          <a:stretch/>
        </p:blipFill>
        <p:spPr>
          <a:xfrm>
            <a:off x="-8020" y="4616809"/>
            <a:ext cx="9162288" cy="532631"/>
          </a:xfrm>
          <a:prstGeom prst="rect">
            <a:avLst/>
          </a:prstGeom>
        </p:spPr>
      </p:pic>
      <p:pic>
        <p:nvPicPr>
          <p:cNvPr id="20" name="Google Shape;20;p2">
            <a:extLst>
              <a:ext uri="{FF2B5EF4-FFF2-40B4-BE49-F238E27FC236}">
                <a16:creationId xmlns:a16="http://schemas.microsoft.com/office/drawing/2014/main" id="{BF545E2E-7AE8-E079-68E5-B4BBF7184120}"/>
              </a:ext>
            </a:extLst>
          </p:cNvPr>
          <p:cNvPicPr preferRelativeResize="0"/>
          <p:nvPr userDrawn="1"/>
        </p:nvPicPr>
        <p:blipFill rotWithShape="1">
          <a:blip r:embed="rId4">
            <a:alphaModFix/>
          </a:blip>
          <a:srcRect/>
          <a:stretch/>
        </p:blipFill>
        <p:spPr>
          <a:xfrm>
            <a:off x="7613960" y="4131398"/>
            <a:ext cx="1221339" cy="681678"/>
          </a:xfrm>
          <a:prstGeom prst="rect">
            <a:avLst/>
          </a:prstGeom>
          <a:noFill/>
          <a:ln>
            <a:noFill/>
          </a:ln>
        </p:spPr>
      </p:pic>
      <p:sp>
        <p:nvSpPr>
          <p:cNvPr id="2" name="Title 1"/>
          <p:cNvSpPr>
            <a:spLocks noGrp="1"/>
          </p:cNvSpPr>
          <p:nvPr>
            <p:ph type="ctrTitle" hasCustomPrompt="1"/>
          </p:nvPr>
        </p:nvSpPr>
        <p:spPr>
          <a:xfrm>
            <a:off x="282289" y="2581643"/>
            <a:ext cx="8553009" cy="940768"/>
          </a:xfrm>
          <a:prstGeom prst="rect">
            <a:avLst/>
          </a:prstGeom>
        </p:spPr>
        <p:txBody>
          <a:bodyPr lIns="0" anchor="b">
            <a:normAutofit/>
          </a:bodyPr>
          <a:lstStyle>
            <a:lvl1pPr algn="l">
              <a:defRPr sz="3300" i="0">
                <a:solidFill>
                  <a:srgbClr val="00629B"/>
                </a:solidFill>
              </a:defRPr>
            </a:lvl1pPr>
          </a:lstStyle>
          <a:p>
            <a:r>
              <a:rPr lang="en-US" dirty="0"/>
              <a:t>Presentation Title</a:t>
            </a:r>
          </a:p>
        </p:txBody>
      </p:sp>
      <p:sp>
        <p:nvSpPr>
          <p:cNvPr id="3" name="Subtitle 2"/>
          <p:cNvSpPr>
            <a:spLocks noGrp="1"/>
          </p:cNvSpPr>
          <p:nvPr>
            <p:ph type="subTitle" idx="1" hasCustomPrompt="1"/>
          </p:nvPr>
        </p:nvSpPr>
        <p:spPr>
          <a:xfrm>
            <a:off x="282290" y="3557482"/>
            <a:ext cx="7022970" cy="874829"/>
          </a:xfrm>
        </p:spPr>
        <p:txBody>
          <a:bodyPr lIns="0">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extBox 3">
            <a:extLst>
              <a:ext uri="{FF2B5EF4-FFF2-40B4-BE49-F238E27FC236}">
                <a16:creationId xmlns:a16="http://schemas.microsoft.com/office/drawing/2014/main" id="{78C300B2-530C-FA4A-A0D1-243431B9E26B}"/>
              </a:ext>
            </a:extLst>
          </p:cNvPr>
          <p:cNvSpPr txBox="1"/>
          <p:nvPr userDrawn="1"/>
        </p:nvSpPr>
        <p:spPr>
          <a:xfrm>
            <a:off x="814401" y="4654044"/>
            <a:ext cx="832865" cy="261610"/>
          </a:xfrm>
          <a:prstGeom prst="rect">
            <a:avLst/>
          </a:prstGeom>
          <a:noFill/>
        </p:spPr>
        <p:txBody>
          <a:bodyPr wrap="square" rtlCol="0">
            <a:spAutoFit/>
          </a:bodyPr>
          <a:lstStyle/>
          <a:p>
            <a:r>
              <a:rPr lang="en-US" sz="1100" b="1" dirty="0" err="1">
                <a:solidFill>
                  <a:srgbClr val="00629B"/>
                </a:solidFill>
                <a:latin typeface="Calibri" panose="020F0502020204030204" pitchFamily="34" charset="0"/>
                <a:cs typeface="Calibri" panose="020F0502020204030204" pitchFamily="34" charset="0"/>
              </a:rPr>
              <a:t>ieee.org</a:t>
            </a:r>
            <a:endParaRPr lang="en-US" sz="1100" b="1" dirty="0">
              <a:solidFill>
                <a:srgbClr val="00629B"/>
              </a:solidFill>
              <a:latin typeface="Calibri" panose="020F0502020204030204" pitchFamily="34" charset="0"/>
              <a:cs typeface="Calibri" panose="020F0502020204030204" pitchFamily="34" charset="0"/>
            </a:endParaRPr>
          </a:p>
        </p:txBody>
      </p:sp>
      <p:pic>
        <p:nvPicPr>
          <p:cNvPr id="24" name="Picture 23" descr="A picture containing art, majorelle blue&#10;&#10;Description automatically generated">
            <a:extLst>
              <a:ext uri="{FF2B5EF4-FFF2-40B4-BE49-F238E27FC236}">
                <a16:creationId xmlns:a16="http://schemas.microsoft.com/office/drawing/2014/main" id="{B1B8847A-AC7A-DD9F-DBDE-21B0F37365F6}"/>
              </a:ext>
            </a:extLst>
          </p:cNvPr>
          <p:cNvPicPr>
            <a:picLocks noChangeAspect="1"/>
          </p:cNvPicPr>
          <p:nvPr userDrawn="1"/>
        </p:nvPicPr>
        <p:blipFill>
          <a:blip r:embed="rId5"/>
          <a:stretch>
            <a:fillRect/>
          </a:stretch>
        </p:blipFill>
        <p:spPr>
          <a:xfrm>
            <a:off x="-8020" y="374444"/>
            <a:ext cx="9162288" cy="2164536"/>
          </a:xfrm>
          <a:prstGeom prst="rect">
            <a:avLst/>
          </a:prstGeom>
        </p:spPr>
      </p:pic>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61588"/>
            <a:ext cx="91440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a:solidFill>
                  <a:srgbClr val="C7EAFB"/>
                </a:solidFill>
                <a:latin typeface="Calibri"/>
                <a:ea typeface="Calibri"/>
                <a:cs typeface="Calibri"/>
                <a:sym typeface="Calibri"/>
              </a:rPr>
              <a:t>The professional home for the engineering and technology community worldwide</a:t>
            </a:r>
            <a:endParaRPr dirty="0"/>
          </a:p>
        </p:txBody>
      </p:sp>
    </p:spTree>
    <p:extLst>
      <p:ext uri="{BB962C8B-B14F-4D97-AF65-F5344CB8AC3E}">
        <p14:creationId xmlns:p14="http://schemas.microsoft.com/office/powerpoint/2010/main" val="114160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82289" y="1247412"/>
            <a:ext cx="8658713" cy="3092113"/>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11" name="Title 1">
            <a:extLst>
              <a:ext uri="{FF2B5EF4-FFF2-40B4-BE49-F238E27FC236}">
                <a16:creationId xmlns:a16="http://schemas.microsoft.com/office/drawing/2014/main" id="{57EF7957-62A6-2F32-40BC-75E462878F86}"/>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13" name="Text Placeholder 3">
            <a:extLst>
              <a:ext uri="{FF2B5EF4-FFF2-40B4-BE49-F238E27FC236}">
                <a16:creationId xmlns:a16="http://schemas.microsoft.com/office/drawing/2014/main" id="{B528E7C2-CE3F-EE06-4447-2CB3BC3EAE94}"/>
              </a:ext>
            </a:extLst>
          </p:cNvPr>
          <p:cNvSpPr>
            <a:spLocks noGrp="1"/>
          </p:cNvSpPr>
          <p:nvPr>
            <p:ph type="body" sz="quarter" idx="15"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9" name="Text Placeholder 13"/>
          <p:cNvSpPr>
            <a:spLocks noGrp="1"/>
          </p:cNvSpPr>
          <p:nvPr>
            <p:ph type="body" sz="quarter" idx="14"/>
          </p:nvPr>
        </p:nvSpPr>
        <p:spPr>
          <a:xfrm>
            <a:off x="282288" y="1242334"/>
            <a:ext cx="4234053" cy="3112690"/>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3"/>
          </p:nvPr>
        </p:nvSpPr>
        <p:spPr>
          <a:xfrm>
            <a:off x="4691046" y="1242334"/>
            <a:ext cx="4234053" cy="3112690"/>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6" name="Title 1">
            <a:extLst>
              <a:ext uri="{FF2B5EF4-FFF2-40B4-BE49-F238E27FC236}">
                <a16:creationId xmlns:a16="http://schemas.microsoft.com/office/drawing/2014/main" id="{86AF5401-247A-20C7-3264-A18311DFAD2F}"/>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8" name="Text Placeholder 3">
            <a:extLst>
              <a:ext uri="{FF2B5EF4-FFF2-40B4-BE49-F238E27FC236}">
                <a16:creationId xmlns:a16="http://schemas.microsoft.com/office/drawing/2014/main" id="{FC384FD7-4A7D-5268-62F7-93283DA1026B}"/>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90591" y="1245233"/>
            <a:ext cx="4250410" cy="3094292"/>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282289" y="1245232"/>
            <a:ext cx="4227717" cy="3094119"/>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4"/>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6" name="Title 1">
            <a:extLst>
              <a:ext uri="{FF2B5EF4-FFF2-40B4-BE49-F238E27FC236}">
                <a16:creationId xmlns:a16="http://schemas.microsoft.com/office/drawing/2014/main" id="{216AD83B-8216-5397-EEB8-FF133C3E78B9}"/>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8" name="Text Placeholder 3">
            <a:extLst>
              <a:ext uri="{FF2B5EF4-FFF2-40B4-BE49-F238E27FC236}">
                <a16:creationId xmlns:a16="http://schemas.microsoft.com/office/drawing/2014/main" id="{6A02FAF8-5E04-CFFE-9019-473F325D7C2E}"/>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88237" y="2875597"/>
            <a:ext cx="4252764" cy="1479427"/>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282290" y="1245232"/>
            <a:ext cx="4252764" cy="3109792"/>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4688237" y="1245231"/>
            <a:ext cx="4252764" cy="1479427"/>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7" name="Title 1">
            <a:extLst>
              <a:ext uri="{FF2B5EF4-FFF2-40B4-BE49-F238E27FC236}">
                <a16:creationId xmlns:a16="http://schemas.microsoft.com/office/drawing/2014/main" id="{6C792650-E2E9-3B3D-B60F-CA3A69788FBE}"/>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8" name="Text Placeholder 3">
            <a:extLst>
              <a:ext uri="{FF2B5EF4-FFF2-40B4-BE49-F238E27FC236}">
                <a16:creationId xmlns:a16="http://schemas.microsoft.com/office/drawing/2014/main" id="{37B7DA4B-4D12-6662-3315-7423CCA6909F}"/>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4685745" y="2269344"/>
            <a:ext cx="4255255" cy="2085680"/>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282290" y="1245232"/>
            <a:ext cx="4235466" cy="3109792"/>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85745" y="1245232"/>
            <a:ext cx="4255255" cy="901283"/>
          </a:xfrm>
        </p:spPr>
        <p:txBody>
          <a:bodyPr lIns="0">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itle 1">
            <a:extLst>
              <a:ext uri="{FF2B5EF4-FFF2-40B4-BE49-F238E27FC236}">
                <a16:creationId xmlns:a16="http://schemas.microsoft.com/office/drawing/2014/main" id="{2E1B004A-409A-77D5-A3C7-281C878085ED}"/>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5" name="Text Placeholder 3">
            <a:extLst>
              <a:ext uri="{FF2B5EF4-FFF2-40B4-BE49-F238E27FC236}">
                <a16:creationId xmlns:a16="http://schemas.microsoft.com/office/drawing/2014/main" id="{7B1E50B4-EB39-89B0-9C6E-A2B502C12D6D}"/>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285920" y="1245687"/>
            <a:ext cx="4231835" cy="3109338"/>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87855" y="2269504"/>
            <a:ext cx="4253146" cy="2085521"/>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87855" y="1252982"/>
            <a:ext cx="4253146" cy="885784"/>
          </a:xfrm>
        </p:spPr>
        <p:txBody>
          <a:bodyPr lIns="0">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5" name="Title 1">
            <a:extLst>
              <a:ext uri="{FF2B5EF4-FFF2-40B4-BE49-F238E27FC236}">
                <a16:creationId xmlns:a16="http://schemas.microsoft.com/office/drawing/2014/main" id="{0AF6E064-8914-FCD2-7B22-B9DD9D169EE1}"/>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6" name="Text Placeholder 3">
            <a:extLst>
              <a:ext uri="{FF2B5EF4-FFF2-40B4-BE49-F238E27FC236}">
                <a16:creationId xmlns:a16="http://schemas.microsoft.com/office/drawing/2014/main" id="{8F514186-64D2-D79F-5790-B5B2D99DECF3}"/>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
        <p:nvSpPr>
          <p:cNvPr id="7" name="TextBox 6">
            <a:extLst>
              <a:ext uri="{FF2B5EF4-FFF2-40B4-BE49-F238E27FC236}">
                <a16:creationId xmlns:a16="http://schemas.microsoft.com/office/drawing/2014/main" id="{9DAE3151-C814-8D51-B7C9-E0368224CE31}"/>
              </a:ext>
            </a:extLst>
          </p:cNvPr>
          <p:cNvSpPr txBox="1"/>
          <p:nvPr userDrawn="1"/>
        </p:nvSpPr>
        <p:spPr>
          <a:xfrm>
            <a:off x="7361695" y="1782305"/>
            <a:ext cx="0" cy="0"/>
          </a:xfrm>
          <a:prstGeom prst="rect">
            <a:avLst/>
          </a:prstGeom>
        </p:spPr>
        <p:txBody>
          <a:bodyPr wrap="none" rtlCol="0">
            <a:normAutofit fontScale="25000" lnSpcReduction="20000"/>
          </a:bodyPr>
          <a:lstStyle/>
          <a:p>
            <a:pPr algn="l"/>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4707473" y="2921431"/>
            <a:ext cx="4210281" cy="1422069"/>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282290" y="1252981"/>
            <a:ext cx="4210280" cy="1439405"/>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4" hasCustomPrompt="1"/>
          </p:nvPr>
        </p:nvSpPr>
        <p:spPr>
          <a:xfrm>
            <a:off x="4707473" y="1269541"/>
            <a:ext cx="4210281" cy="1422069"/>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282290" y="2921431"/>
            <a:ext cx="4210280" cy="1422069"/>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5" name="Title 1">
            <a:extLst>
              <a:ext uri="{FF2B5EF4-FFF2-40B4-BE49-F238E27FC236}">
                <a16:creationId xmlns:a16="http://schemas.microsoft.com/office/drawing/2014/main" id="{DCB2AA21-5DC4-EF2E-F110-447171121BAE}"/>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6" name="Text Placeholder 3">
            <a:extLst>
              <a:ext uri="{FF2B5EF4-FFF2-40B4-BE49-F238E27FC236}">
                <a16:creationId xmlns:a16="http://schemas.microsoft.com/office/drawing/2014/main" id="{E3B2B563-ED51-2E79-84DE-879842AE1C8B}"/>
              </a:ext>
            </a:extLst>
          </p:cNvPr>
          <p:cNvSpPr>
            <a:spLocks noGrp="1"/>
          </p:cNvSpPr>
          <p:nvPr>
            <p:ph type="body" sz="quarter" idx="17"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282291" y="1252981"/>
            <a:ext cx="3019523" cy="3102042"/>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p:cNvSpPr>
            <a:spLocks noGrp="1"/>
          </p:cNvSpPr>
          <p:nvPr>
            <p:ph type="tbl" sz="quarter" idx="14" hasCustomPrompt="1"/>
          </p:nvPr>
        </p:nvSpPr>
        <p:spPr>
          <a:xfrm>
            <a:off x="3443216" y="1252980"/>
            <a:ext cx="5497785" cy="3102043"/>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5" name="Title 1">
            <a:extLst>
              <a:ext uri="{FF2B5EF4-FFF2-40B4-BE49-F238E27FC236}">
                <a16:creationId xmlns:a16="http://schemas.microsoft.com/office/drawing/2014/main" id="{4A304CB7-3AA2-3202-B580-2B5C69FB9F8D}"/>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6" name="Text Placeholder 3">
            <a:extLst>
              <a:ext uri="{FF2B5EF4-FFF2-40B4-BE49-F238E27FC236}">
                <a16:creationId xmlns:a16="http://schemas.microsoft.com/office/drawing/2014/main" id="{957C2D4C-BD60-59E9-69C3-E21B44818806}"/>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4705535" y="1245231"/>
            <a:ext cx="4235466" cy="3109791"/>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282290" y="3591612"/>
            <a:ext cx="4235466" cy="763411"/>
          </a:xfrm>
        </p:spPr>
        <p:txBody>
          <a:bodyPr lIns="0">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282290" y="1245232"/>
            <a:ext cx="4235466" cy="2222393"/>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6" name="Title 1">
            <a:extLst>
              <a:ext uri="{FF2B5EF4-FFF2-40B4-BE49-F238E27FC236}">
                <a16:creationId xmlns:a16="http://schemas.microsoft.com/office/drawing/2014/main" id="{EA2468D8-7183-0FC6-538D-BB28C6C2195F}"/>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7" name="Text Placeholder 3">
            <a:extLst>
              <a:ext uri="{FF2B5EF4-FFF2-40B4-BE49-F238E27FC236}">
                <a16:creationId xmlns:a16="http://schemas.microsoft.com/office/drawing/2014/main" id="{2D22E6AC-1D68-1A62-895E-D1CC0C4F3D22}"/>
              </a:ext>
            </a:extLst>
          </p:cNvPr>
          <p:cNvSpPr>
            <a:spLocks noGrp="1"/>
          </p:cNvSpPr>
          <p:nvPr>
            <p:ph type="body" sz="quarter" idx="17"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itle 1">
            <a:extLst>
              <a:ext uri="{FF2B5EF4-FFF2-40B4-BE49-F238E27FC236}">
                <a16:creationId xmlns:a16="http://schemas.microsoft.com/office/drawing/2014/main" id="{DCE4219F-8A77-4012-6E77-CCFCA36951F3}"/>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5" name="Text Placeholder 3">
            <a:extLst>
              <a:ext uri="{FF2B5EF4-FFF2-40B4-BE49-F238E27FC236}">
                <a16:creationId xmlns:a16="http://schemas.microsoft.com/office/drawing/2014/main" id="{EE34E679-CD0B-16C4-E8EE-14DDEBE54E03}"/>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
        <p:nvSpPr>
          <p:cNvPr id="2" name="TextBox 1">
            <a:extLst>
              <a:ext uri="{FF2B5EF4-FFF2-40B4-BE49-F238E27FC236}">
                <a16:creationId xmlns:a16="http://schemas.microsoft.com/office/drawing/2014/main" id="{72B60127-67C7-F66A-23F8-A934B721F883}"/>
              </a:ext>
            </a:extLst>
          </p:cNvPr>
          <p:cNvSpPr txBox="1"/>
          <p:nvPr userDrawn="1"/>
        </p:nvSpPr>
        <p:spPr>
          <a:xfrm>
            <a:off x="1066800" y="431800"/>
            <a:ext cx="0" cy="0"/>
          </a:xfrm>
          <a:prstGeom prst="rect">
            <a:avLst/>
          </a:prstGeom>
        </p:spPr>
        <p:txBody>
          <a:bodyPr wrap="none" rtlCol="0">
            <a:normAutofit fontScale="25000" lnSpcReduction="20000"/>
          </a:bodyPr>
          <a:lstStyle/>
          <a:p>
            <a:pPr algn="l"/>
            <a:endParaRPr lang="en-US" dirty="0"/>
          </a:p>
        </p:txBody>
      </p:sp>
    </p:spTree>
    <p:extLst>
      <p:ext uri="{BB962C8B-B14F-4D97-AF65-F5344CB8AC3E}">
        <p14:creationId xmlns:p14="http://schemas.microsoft.com/office/powerpoint/2010/main" val="84410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B-Photos Locke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40C9A8-200B-6071-55EE-30A5E4AA83AF}"/>
              </a:ext>
            </a:extLst>
          </p:cNvPr>
          <p:cNvPicPr>
            <a:picLocks noChangeAspect="1"/>
          </p:cNvPicPr>
          <p:nvPr userDrawn="1"/>
        </p:nvPicPr>
        <p:blipFill>
          <a:blip r:embed="rId2"/>
          <a:srcRect/>
          <a:stretch/>
        </p:blipFill>
        <p:spPr>
          <a:xfrm>
            <a:off x="1" y="-8147"/>
            <a:ext cx="9158945" cy="5143498"/>
          </a:xfrm>
          <a:prstGeom prst="rect">
            <a:avLst/>
          </a:prstGeom>
        </p:spPr>
      </p:pic>
      <p:pic>
        <p:nvPicPr>
          <p:cNvPr id="6" name="Picture 5">
            <a:extLst>
              <a:ext uri="{FF2B5EF4-FFF2-40B4-BE49-F238E27FC236}">
                <a16:creationId xmlns:a16="http://schemas.microsoft.com/office/drawing/2014/main" id="{17216E6C-2274-86AE-A400-AB3F2796DEF4}"/>
              </a:ext>
            </a:extLst>
          </p:cNvPr>
          <p:cNvPicPr>
            <a:picLocks noChangeAspect="1"/>
          </p:cNvPicPr>
          <p:nvPr userDrawn="1"/>
        </p:nvPicPr>
        <p:blipFill rotWithShape="1">
          <a:blip r:embed="rId3"/>
          <a:srcRect r="26619"/>
          <a:stretch/>
        </p:blipFill>
        <p:spPr>
          <a:xfrm>
            <a:off x="-8020" y="4616809"/>
            <a:ext cx="9162288" cy="532631"/>
          </a:xfrm>
          <a:prstGeom prst="rect">
            <a:avLst/>
          </a:prstGeom>
        </p:spPr>
      </p:pic>
      <p:pic>
        <p:nvPicPr>
          <p:cNvPr id="20" name="Google Shape;20;p2">
            <a:extLst>
              <a:ext uri="{FF2B5EF4-FFF2-40B4-BE49-F238E27FC236}">
                <a16:creationId xmlns:a16="http://schemas.microsoft.com/office/drawing/2014/main" id="{BF545E2E-7AE8-E079-68E5-B4BBF7184120}"/>
              </a:ext>
            </a:extLst>
          </p:cNvPr>
          <p:cNvPicPr preferRelativeResize="0"/>
          <p:nvPr userDrawn="1"/>
        </p:nvPicPr>
        <p:blipFill rotWithShape="1">
          <a:blip r:embed="rId4">
            <a:alphaModFix/>
          </a:blip>
          <a:srcRect/>
          <a:stretch/>
        </p:blipFill>
        <p:spPr>
          <a:xfrm>
            <a:off x="7613960" y="4131398"/>
            <a:ext cx="1221339" cy="681678"/>
          </a:xfrm>
          <a:prstGeom prst="rect">
            <a:avLst/>
          </a:prstGeom>
          <a:noFill/>
          <a:ln>
            <a:noFill/>
          </a:ln>
        </p:spPr>
      </p:pic>
      <p:sp>
        <p:nvSpPr>
          <p:cNvPr id="2" name="Title 1"/>
          <p:cNvSpPr>
            <a:spLocks noGrp="1"/>
          </p:cNvSpPr>
          <p:nvPr>
            <p:ph type="ctrTitle" hasCustomPrompt="1"/>
          </p:nvPr>
        </p:nvSpPr>
        <p:spPr>
          <a:xfrm>
            <a:off x="282289" y="2581643"/>
            <a:ext cx="8553009" cy="940768"/>
          </a:xfrm>
          <a:prstGeom prst="rect">
            <a:avLst/>
          </a:prstGeom>
        </p:spPr>
        <p:txBody>
          <a:bodyPr lIns="0" anchor="b">
            <a:normAutofit/>
          </a:bodyPr>
          <a:lstStyle>
            <a:lvl1pPr algn="l">
              <a:defRPr sz="3300" i="0">
                <a:solidFill>
                  <a:srgbClr val="00629B"/>
                </a:solidFill>
              </a:defRPr>
            </a:lvl1pPr>
          </a:lstStyle>
          <a:p>
            <a:r>
              <a:rPr lang="en-US" dirty="0"/>
              <a:t>Presentation Title</a:t>
            </a:r>
          </a:p>
        </p:txBody>
      </p:sp>
      <p:sp>
        <p:nvSpPr>
          <p:cNvPr id="3" name="Subtitle 2"/>
          <p:cNvSpPr>
            <a:spLocks noGrp="1"/>
          </p:cNvSpPr>
          <p:nvPr>
            <p:ph type="subTitle" idx="1" hasCustomPrompt="1"/>
          </p:nvPr>
        </p:nvSpPr>
        <p:spPr>
          <a:xfrm>
            <a:off x="282290" y="3557482"/>
            <a:ext cx="7022970" cy="874829"/>
          </a:xfrm>
        </p:spPr>
        <p:txBody>
          <a:bodyPr lIns="0">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extBox 3">
            <a:extLst>
              <a:ext uri="{FF2B5EF4-FFF2-40B4-BE49-F238E27FC236}">
                <a16:creationId xmlns:a16="http://schemas.microsoft.com/office/drawing/2014/main" id="{78C300B2-530C-FA4A-A0D1-243431B9E26B}"/>
              </a:ext>
            </a:extLst>
          </p:cNvPr>
          <p:cNvSpPr txBox="1"/>
          <p:nvPr userDrawn="1"/>
        </p:nvSpPr>
        <p:spPr>
          <a:xfrm>
            <a:off x="814401" y="4654044"/>
            <a:ext cx="832865" cy="261610"/>
          </a:xfrm>
          <a:prstGeom prst="rect">
            <a:avLst/>
          </a:prstGeom>
          <a:noFill/>
        </p:spPr>
        <p:txBody>
          <a:bodyPr wrap="square" rtlCol="0">
            <a:spAutoFit/>
          </a:bodyPr>
          <a:lstStyle/>
          <a:p>
            <a:r>
              <a:rPr lang="en-US" sz="1100" b="1" dirty="0" err="1">
                <a:solidFill>
                  <a:srgbClr val="00629B"/>
                </a:solidFill>
                <a:latin typeface="Calibri" panose="020F0502020204030204" pitchFamily="34" charset="0"/>
                <a:cs typeface="Calibri" panose="020F0502020204030204" pitchFamily="34" charset="0"/>
              </a:rPr>
              <a:t>ieee.org</a:t>
            </a:r>
            <a:endParaRPr lang="en-US" sz="1100" b="1" dirty="0">
              <a:solidFill>
                <a:srgbClr val="00629B"/>
              </a:solidFill>
              <a:latin typeface="Calibri" panose="020F0502020204030204" pitchFamily="34" charset="0"/>
              <a:cs typeface="Calibri" panose="020F0502020204030204" pitchFamily="34" charset="0"/>
            </a:endParaRPr>
          </a:p>
        </p:txBody>
      </p:sp>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61588"/>
            <a:ext cx="91440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a:solidFill>
                  <a:srgbClr val="C7EAFB"/>
                </a:solidFill>
                <a:latin typeface="Calibri"/>
                <a:ea typeface="Calibri"/>
                <a:cs typeface="Calibri"/>
                <a:sym typeface="Calibri"/>
              </a:rPr>
              <a:t>The professional home for the engineering and technology community worldwide</a:t>
            </a:r>
            <a:endParaRPr dirty="0"/>
          </a:p>
        </p:txBody>
      </p:sp>
      <p:pic>
        <p:nvPicPr>
          <p:cNvPr id="13" name="Picture Placeholder 10" descr="A person and person standing in a server room&#10;&#10;Description automatically generated">
            <a:extLst>
              <a:ext uri="{FF2B5EF4-FFF2-40B4-BE49-F238E27FC236}">
                <a16:creationId xmlns:a16="http://schemas.microsoft.com/office/drawing/2014/main" id="{E2CDE891-37C3-7DA8-CE02-376B7C6F19F2}"/>
              </a:ext>
            </a:extLst>
          </p:cNvPr>
          <p:cNvPicPr>
            <a:picLocks noChangeAspect="1"/>
          </p:cNvPicPr>
          <p:nvPr userDrawn="1"/>
        </p:nvPicPr>
        <p:blipFill>
          <a:blip r:embed="rId5"/>
          <a:srcRect t="1914" b="1914"/>
          <a:stretch>
            <a:fillRect/>
          </a:stretch>
        </p:blipFill>
        <p:spPr>
          <a:xfrm>
            <a:off x="-551" y="506367"/>
            <a:ext cx="1828800" cy="1828800"/>
          </a:xfrm>
          <a:prstGeom prst="rect">
            <a:avLst/>
          </a:prstGeom>
        </p:spPr>
      </p:pic>
      <p:pic>
        <p:nvPicPr>
          <p:cNvPr id="14" name="Picture Placeholder 12" descr="A person and person standing next to a machine&#10;&#10;Description automatically generated">
            <a:extLst>
              <a:ext uri="{FF2B5EF4-FFF2-40B4-BE49-F238E27FC236}">
                <a16:creationId xmlns:a16="http://schemas.microsoft.com/office/drawing/2014/main" id="{AC3379AB-8D10-2BB7-CAB0-CA8421C07430}"/>
              </a:ext>
            </a:extLst>
          </p:cNvPr>
          <p:cNvPicPr>
            <a:picLocks noChangeAspect="1"/>
          </p:cNvPicPr>
          <p:nvPr userDrawn="1"/>
        </p:nvPicPr>
        <p:blipFill>
          <a:blip r:embed="rId6"/>
          <a:srcRect l="2681" r="2681"/>
          <a:stretch>
            <a:fillRect/>
          </a:stretch>
        </p:blipFill>
        <p:spPr>
          <a:xfrm>
            <a:off x="1812458" y="506367"/>
            <a:ext cx="1861485" cy="1831081"/>
          </a:xfrm>
          <a:prstGeom prst="rect">
            <a:avLst/>
          </a:prstGeom>
        </p:spPr>
      </p:pic>
      <p:pic>
        <p:nvPicPr>
          <p:cNvPr id="15" name="Picture Placeholder 16" descr="A person in a wheelchair working on a computer&#10;&#10;Description automatically generated">
            <a:extLst>
              <a:ext uri="{FF2B5EF4-FFF2-40B4-BE49-F238E27FC236}">
                <a16:creationId xmlns:a16="http://schemas.microsoft.com/office/drawing/2014/main" id="{4AB2EF3D-2061-6AB8-2AED-E8950E43FCAB}"/>
              </a:ext>
            </a:extLst>
          </p:cNvPr>
          <p:cNvPicPr>
            <a:picLocks noChangeAspect="1"/>
          </p:cNvPicPr>
          <p:nvPr userDrawn="1"/>
        </p:nvPicPr>
        <p:blipFill>
          <a:blip r:embed="rId7"/>
          <a:srcRect l="1401" r="1401"/>
          <a:stretch>
            <a:fillRect/>
          </a:stretch>
        </p:blipFill>
        <p:spPr>
          <a:xfrm>
            <a:off x="3674266" y="506367"/>
            <a:ext cx="1817334" cy="1828800"/>
          </a:xfrm>
          <a:prstGeom prst="rect">
            <a:avLst/>
          </a:prstGeom>
        </p:spPr>
      </p:pic>
      <p:pic>
        <p:nvPicPr>
          <p:cNvPr id="16" name="Picture Placeholder 18" descr="A person working on a computer&#10;&#10;Description automatically generated">
            <a:extLst>
              <a:ext uri="{FF2B5EF4-FFF2-40B4-BE49-F238E27FC236}">
                <a16:creationId xmlns:a16="http://schemas.microsoft.com/office/drawing/2014/main" id="{9C157887-8158-B68B-D968-EFE81041397C}"/>
              </a:ext>
            </a:extLst>
          </p:cNvPr>
          <p:cNvPicPr>
            <a:picLocks noChangeAspect="1"/>
          </p:cNvPicPr>
          <p:nvPr userDrawn="1"/>
        </p:nvPicPr>
        <p:blipFill>
          <a:blip r:embed="rId8"/>
          <a:srcRect l="1294" r="1294"/>
          <a:stretch>
            <a:fillRect/>
          </a:stretch>
        </p:blipFill>
        <p:spPr>
          <a:xfrm>
            <a:off x="5493599" y="506367"/>
            <a:ext cx="1837943" cy="1828800"/>
          </a:xfrm>
          <a:prstGeom prst="rect">
            <a:avLst/>
          </a:prstGeom>
        </p:spPr>
      </p:pic>
      <p:pic>
        <p:nvPicPr>
          <p:cNvPr id="17" name="Picture Placeholder 20" descr="A person looking at a screen&#10;&#10;Description automatically generated">
            <a:extLst>
              <a:ext uri="{FF2B5EF4-FFF2-40B4-BE49-F238E27FC236}">
                <a16:creationId xmlns:a16="http://schemas.microsoft.com/office/drawing/2014/main" id="{690CAAAA-DAF1-CE15-5209-33321374416F}"/>
              </a:ext>
            </a:extLst>
          </p:cNvPr>
          <p:cNvPicPr>
            <a:picLocks noChangeAspect="1"/>
          </p:cNvPicPr>
          <p:nvPr userDrawn="1"/>
        </p:nvPicPr>
        <p:blipFill>
          <a:blip r:embed="rId9"/>
          <a:srcRect l="8189" r="8189"/>
          <a:stretch>
            <a:fillRect/>
          </a:stretch>
        </p:blipFill>
        <p:spPr>
          <a:xfrm>
            <a:off x="7322401" y="506367"/>
            <a:ext cx="1836546" cy="1828800"/>
          </a:xfrm>
          <a:prstGeom prst="rect">
            <a:avLst/>
          </a:prstGeom>
        </p:spPr>
      </p:pic>
    </p:spTree>
    <p:extLst>
      <p:ext uri="{BB962C8B-B14F-4D97-AF65-F5344CB8AC3E}">
        <p14:creationId xmlns:p14="http://schemas.microsoft.com/office/powerpoint/2010/main" val="1081498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282289" y="2128100"/>
            <a:ext cx="8658711" cy="1604915"/>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282289" y="1253847"/>
            <a:ext cx="8658711" cy="758882"/>
          </a:xfrm>
        </p:spPr>
        <p:txBody>
          <a:bodyPr lIns="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282289" y="3810504"/>
            <a:ext cx="8658711" cy="544519"/>
          </a:xfrm>
        </p:spPr>
        <p:txBody>
          <a:bodyPr lIns="0">
            <a:normAutofit/>
          </a:bodyPr>
          <a:lstStyle>
            <a:lvl1pPr marL="0" indent="0">
              <a:buNone/>
              <a:defRPr sz="1500" b="1" i="1">
                <a:solidFill>
                  <a:srgbClr val="00629B"/>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5" name="Title 1">
            <a:extLst>
              <a:ext uri="{FF2B5EF4-FFF2-40B4-BE49-F238E27FC236}">
                <a16:creationId xmlns:a16="http://schemas.microsoft.com/office/drawing/2014/main" id="{3603909E-FD8C-20E1-141E-744AE8D3FAB4}"/>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noProof="0" dirty="0"/>
              <a:t>Topic</a:t>
            </a:r>
          </a:p>
        </p:txBody>
      </p:sp>
      <p:sp>
        <p:nvSpPr>
          <p:cNvPr id="6" name="Text Placeholder 3">
            <a:extLst>
              <a:ext uri="{FF2B5EF4-FFF2-40B4-BE49-F238E27FC236}">
                <a16:creationId xmlns:a16="http://schemas.microsoft.com/office/drawing/2014/main" id="{C8408872-713C-D7D4-6C0F-6707249D20ED}"/>
              </a:ext>
            </a:extLst>
          </p:cNvPr>
          <p:cNvSpPr>
            <a:spLocks noGrp="1"/>
          </p:cNvSpPr>
          <p:nvPr>
            <p:ph type="body" sz="quarter" idx="17"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noProof="0"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282290" y="3138935"/>
            <a:ext cx="4289710" cy="1208828"/>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282289" y="1245232"/>
            <a:ext cx="8658711" cy="1457025"/>
          </a:xfrm>
        </p:spPr>
        <p:txBody>
          <a:bodyPr lIns="0"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endParaRPr lang="en-US" dirty="0"/>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a:t>
            </a:r>
          </a:p>
        </p:txBody>
      </p:sp>
      <p:sp>
        <p:nvSpPr>
          <p:cNvPr id="3" name="Picture Placeholder 2"/>
          <p:cNvSpPr>
            <a:spLocks noGrp="1"/>
          </p:cNvSpPr>
          <p:nvPr>
            <p:ph type="pic" sz="quarter" idx="15" hasCustomPrompt="1"/>
          </p:nvPr>
        </p:nvSpPr>
        <p:spPr>
          <a:xfrm>
            <a:off x="4722970" y="3138934"/>
            <a:ext cx="4218030" cy="120882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6" name="Title 1">
            <a:extLst>
              <a:ext uri="{FF2B5EF4-FFF2-40B4-BE49-F238E27FC236}">
                <a16:creationId xmlns:a16="http://schemas.microsoft.com/office/drawing/2014/main" id="{22101C7A-858B-1E2B-83E0-2582C721453B}"/>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7" name="Text Placeholder 3">
            <a:extLst>
              <a:ext uri="{FF2B5EF4-FFF2-40B4-BE49-F238E27FC236}">
                <a16:creationId xmlns:a16="http://schemas.microsoft.com/office/drawing/2014/main" id="{13388630-5250-47EC-8C4D-75D355887114}"/>
              </a:ext>
            </a:extLst>
          </p:cNvPr>
          <p:cNvSpPr>
            <a:spLocks noGrp="1"/>
          </p:cNvSpPr>
          <p:nvPr>
            <p:ph type="body" sz="quarter" idx="17"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282290" y="1252981"/>
            <a:ext cx="4970872" cy="2165833"/>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282290" y="3535051"/>
            <a:ext cx="4970872" cy="819973"/>
          </a:xfrm>
        </p:spPr>
        <p:txBody>
          <a:bodyPr lIns="0">
            <a:normAutofit/>
          </a:bodyPr>
          <a:lstStyle>
            <a:lvl1pPr marL="0" indent="0">
              <a:buNone/>
              <a:defRPr sz="1500" b="1">
                <a:solidFill>
                  <a:srgbClr val="00629B"/>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366283" y="1252982"/>
            <a:ext cx="3574718" cy="3102042"/>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6" name="Title 1">
            <a:extLst>
              <a:ext uri="{FF2B5EF4-FFF2-40B4-BE49-F238E27FC236}">
                <a16:creationId xmlns:a16="http://schemas.microsoft.com/office/drawing/2014/main" id="{5B1788BA-926E-34CC-7A52-44AE3BA957D1}"/>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7" name="Text Placeholder 3">
            <a:extLst>
              <a:ext uri="{FF2B5EF4-FFF2-40B4-BE49-F238E27FC236}">
                <a16:creationId xmlns:a16="http://schemas.microsoft.com/office/drawing/2014/main" id="{8D91E58F-B24D-1552-AAE8-A8CA5C5411D0}"/>
              </a:ext>
            </a:extLst>
          </p:cNvPr>
          <p:cNvSpPr>
            <a:spLocks noGrp="1"/>
          </p:cNvSpPr>
          <p:nvPr>
            <p:ph type="body" sz="quarter" idx="17"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C-Photos Locke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E20EAB0-9F05-4750-8101-7E1E3E8E240D}"/>
              </a:ext>
            </a:extLst>
          </p:cNvPr>
          <p:cNvPicPr>
            <a:picLocks noChangeAspect="1"/>
          </p:cNvPicPr>
          <p:nvPr userDrawn="1"/>
        </p:nvPicPr>
        <p:blipFill>
          <a:blip r:embed="rId2"/>
          <a:srcRect/>
          <a:stretch/>
        </p:blipFill>
        <p:spPr>
          <a:xfrm>
            <a:off x="1" y="-8147"/>
            <a:ext cx="9158945" cy="5143498"/>
          </a:xfrm>
          <a:prstGeom prst="rect">
            <a:avLst/>
          </a:prstGeom>
        </p:spPr>
      </p:pic>
      <p:pic>
        <p:nvPicPr>
          <p:cNvPr id="13" name="Picture 12">
            <a:extLst>
              <a:ext uri="{FF2B5EF4-FFF2-40B4-BE49-F238E27FC236}">
                <a16:creationId xmlns:a16="http://schemas.microsoft.com/office/drawing/2014/main" id="{21A0BA18-E708-72D9-D1C2-D27D8467425E}"/>
              </a:ext>
            </a:extLst>
          </p:cNvPr>
          <p:cNvPicPr>
            <a:picLocks noChangeAspect="1"/>
          </p:cNvPicPr>
          <p:nvPr userDrawn="1"/>
        </p:nvPicPr>
        <p:blipFill rotWithShape="1">
          <a:blip r:embed="rId3"/>
          <a:srcRect r="26619"/>
          <a:stretch/>
        </p:blipFill>
        <p:spPr>
          <a:xfrm>
            <a:off x="-8020" y="4616809"/>
            <a:ext cx="9162288" cy="532631"/>
          </a:xfrm>
          <a:prstGeom prst="rect">
            <a:avLst/>
          </a:prstGeom>
        </p:spPr>
      </p:pic>
      <p:pic>
        <p:nvPicPr>
          <p:cNvPr id="20" name="Google Shape;20;p2">
            <a:extLst>
              <a:ext uri="{FF2B5EF4-FFF2-40B4-BE49-F238E27FC236}">
                <a16:creationId xmlns:a16="http://schemas.microsoft.com/office/drawing/2014/main" id="{BF545E2E-7AE8-E079-68E5-B4BBF7184120}"/>
              </a:ext>
            </a:extLst>
          </p:cNvPr>
          <p:cNvPicPr preferRelativeResize="0"/>
          <p:nvPr userDrawn="1"/>
        </p:nvPicPr>
        <p:blipFill rotWithShape="1">
          <a:blip r:embed="rId4">
            <a:alphaModFix/>
          </a:blip>
          <a:srcRect/>
          <a:stretch/>
        </p:blipFill>
        <p:spPr>
          <a:xfrm>
            <a:off x="7613960" y="4131398"/>
            <a:ext cx="1221339" cy="681678"/>
          </a:xfrm>
          <a:prstGeom prst="rect">
            <a:avLst/>
          </a:prstGeom>
          <a:noFill/>
          <a:ln>
            <a:noFill/>
          </a:ln>
        </p:spPr>
      </p:pic>
      <p:sp>
        <p:nvSpPr>
          <p:cNvPr id="2" name="Title 1"/>
          <p:cNvSpPr>
            <a:spLocks noGrp="1"/>
          </p:cNvSpPr>
          <p:nvPr>
            <p:ph type="ctrTitle" hasCustomPrompt="1"/>
          </p:nvPr>
        </p:nvSpPr>
        <p:spPr>
          <a:xfrm>
            <a:off x="282289" y="2581643"/>
            <a:ext cx="8553009" cy="940768"/>
          </a:xfrm>
          <a:prstGeom prst="rect">
            <a:avLst/>
          </a:prstGeom>
        </p:spPr>
        <p:txBody>
          <a:bodyPr lIns="0" anchor="b">
            <a:normAutofit/>
          </a:bodyPr>
          <a:lstStyle>
            <a:lvl1pPr algn="l">
              <a:defRPr sz="3300" i="0">
                <a:solidFill>
                  <a:srgbClr val="00629B"/>
                </a:solidFill>
              </a:defRPr>
            </a:lvl1pPr>
          </a:lstStyle>
          <a:p>
            <a:r>
              <a:rPr lang="en-US" dirty="0"/>
              <a:t>Presentation Title</a:t>
            </a:r>
          </a:p>
        </p:txBody>
      </p:sp>
      <p:sp>
        <p:nvSpPr>
          <p:cNvPr id="3" name="Subtitle 2"/>
          <p:cNvSpPr>
            <a:spLocks noGrp="1"/>
          </p:cNvSpPr>
          <p:nvPr>
            <p:ph type="subTitle" idx="1" hasCustomPrompt="1"/>
          </p:nvPr>
        </p:nvSpPr>
        <p:spPr>
          <a:xfrm>
            <a:off x="282290" y="3557482"/>
            <a:ext cx="7022970" cy="874829"/>
          </a:xfrm>
        </p:spPr>
        <p:txBody>
          <a:bodyPr lIns="0">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extBox 3">
            <a:extLst>
              <a:ext uri="{FF2B5EF4-FFF2-40B4-BE49-F238E27FC236}">
                <a16:creationId xmlns:a16="http://schemas.microsoft.com/office/drawing/2014/main" id="{78C300B2-530C-FA4A-A0D1-243431B9E26B}"/>
              </a:ext>
            </a:extLst>
          </p:cNvPr>
          <p:cNvSpPr txBox="1"/>
          <p:nvPr userDrawn="1"/>
        </p:nvSpPr>
        <p:spPr>
          <a:xfrm>
            <a:off x="814401" y="4654044"/>
            <a:ext cx="832865" cy="261610"/>
          </a:xfrm>
          <a:prstGeom prst="rect">
            <a:avLst/>
          </a:prstGeom>
          <a:noFill/>
        </p:spPr>
        <p:txBody>
          <a:bodyPr wrap="square" rtlCol="0">
            <a:spAutoFit/>
          </a:bodyPr>
          <a:lstStyle/>
          <a:p>
            <a:r>
              <a:rPr lang="en-US" sz="1100" b="1" dirty="0" err="1">
                <a:solidFill>
                  <a:srgbClr val="00629B"/>
                </a:solidFill>
                <a:latin typeface="Calibri" panose="020F0502020204030204" pitchFamily="34" charset="0"/>
                <a:cs typeface="Calibri" panose="020F0502020204030204" pitchFamily="34" charset="0"/>
              </a:rPr>
              <a:t>ieee.org</a:t>
            </a:r>
            <a:endParaRPr lang="en-US" sz="1100" b="1" dirty="0">
              <a:solidFill>
                <a:srgbClr val="00629B"/>
              </a:solidFill>
              <a:latin typeface="Calibri" panose="020F0502020204030204" pitchFamily="34" charset="0"/>
              <a:cs typeface="Calibri" panose="020F0502020204030204" pitchFamily="34" charset="0"/>
            </a:endParaRPr>
          </a:p>
        </p:txBody>
      </p:sp>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61588"/>
            <a:ext cx="91440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a:solidFill>
                  <a:srgbClr val="C7EAFB"/>
                </a:solidFill>
                <a:latin typeface="Calibri"/>
                <a:ea typeface="Calibri"/>
                <a:cs typeface="Calibri"/>
                <a:sym typeface="Calibri"/>
              </a:rPr>
              <a:t>The professional home for the engineering and technology community worldwide</a:t>
            </a:r>
            <a:endParaRPr dirty="0"/>
          </a:p>
        </p:txBody>
      </p:sp>
      <p:pic>
        <p:nvPicPr>
          <p:cNvPr id="5" name="Picture Placeholder 10" descr="A person wearing a hard hat and holding a tablet&#10;&#10;Description automatically generated">
            <a:extLst>
              <a:ext uri="{FF2B5EF4-FFF2-40B4-BE49-F238E27FC236}">
                <a16:creationId xmlns:a16="http://schemas.microsoft.com/office/drawing/2014/main" id="{1983CD9E-58BA-8497-EABE-8AEB7632EE71}"/>
              </a:ext>
            </a:extLst>
          </p:cNvPr>
          <p:cNvPicPr>
            <a:picLocks noChangeAspect="1"/>
          </p:cNvPicPr>
          <p:nvPr userDrawn="1"/>
        </p:nvPicPr>
        <p:blipFill>
          <a:blip r:embed="rId5"/>
          <a:srcRect l="1852" r="1852"/>
          <a:stretch>
            <a:fillRect/>
          </a:stretch>
        </p:blipFill>
        <p:spPr>
          <a:xfrm>
            <a:off x="-551" y="506367"/>
            <a:ext cx="1828800" cy="1828800"/>
          </a:xfrm>
          <a:prstGeom prst="rect">
            <a:avLst/>
          </a:prstGeom>
        </p:spPr>
      </p:pic>
      <p:pic>
        <p:nvPicPr>
          <p:cNvPr id="6" name="Picture Placeholder 12" descr="A computer screen with numbers and lines&#10;&#10;Description automatically generated">
            <a:extLst>
              <a:ext uri="{FF2B5EF4-FFF2-40B4-BE49-F238E27FC236}">
                <a16:creationId xmlns:a16="http://schemas.microsoft.com/office/drawing/2014/main" id="{233133B5-4B0B-6DB8-7727-64E8DF6FA21D}"/>
              </a:ext>
            </a:extLst>
          </p:cNvPr>
          <p:cNvPicPr>
            <a:picLocks noChangeAspect="1"/>
          </p:cNvPicPr>
          <p:nvPr userDrawn="1"/>
        </p:nvPicPr>
        <p:blipFill>
          <a:blip r:embed="rId6"/>
          <a:srcRect t="1691" b="1691"/>
          <a:stretch>
            <a:fillRect/>
          </a:stretch>
        </p:blipFill>
        <p:spPr>
          <a:xfrm>
            <a:off x="1812458" y="506367"/>
            <a:ext cx="1861485" cy="1831081"/>
          </a:xfrm>
          <a:prstGeom prst="rect">
            <a:avLst/>
          </a:prstGeom>
        </p:spPr>
      </p:pic>
      <p:pic>
        <p:nvPicPr>
          <p:cNvPr id="7" name="Picture Placeholder 14" descr="A person in a white coat working on a computer&#10;&#10;Description automatically generated">
            <a:extLst>
              <a:ext uri="{FF2B5EF4-FFF2-40B4-BE49-F238E27FC236}">
                <a16:creationId xmlns:a16="http://schemas.microsoft.com/office/drawing/2014/main" id="{C3704A6D-9A48-FAE2-A984-46EEBD384428}"/>
              </a:ext>
            </a:extLst>
          </p:cNvPr>
          <p:cNvPicPr>
            <a:picLocks noChangeAspect="1"/>
          </p:cNvPicPr>
          <p:nvPr userDrawn="1"/>
        </p:nvPicPr>
        <p:blipFill>
          <a:blip r:embed="rId7"/>
          <a:srcRect t="1382" b="1382"/>
          <a:stretch>
            <a:fillRect/>
          </a:stretch>
        </p:blipFill>
        <p:spPr>
          <a:xfrm>
            <a:off x="3674266" y="506367"/>
            <a:ext cx="1817334" cy="1828800"/>
          </a:xfrm>
          <a:prstGeom prst="rect">
            <a:avLst/>
          </a:prstGeom>
        </p:spPr>
      </p:pic>
      <p:pic>
        <p:nvPicPr>
          <p:cNvPr id="9" name="Picture Placeholder 16" descr="A digital image of a person's head&#10;&#10;Description automatically generated">
            <a:extLst>
              <a:ext uri="{FF2B5EF4-FFF2-40B4-BE49-F238E27FC236}">
                <a16:creationId xmlns:a16="http://schemas.microsoft.com/office/drawing/2014/main" id="{F062005E-FA08-9FF9-21A3-3FC892EACB19}"/>
              </a:ext>
            </a:extLst>
          </p:cNvPr>
          <p:cNvPicPr>
            <a:picLocks noChangeAspect="1"/>
          </p:cNvPicPr>
          <p:nvPr userDrawn="1"/>
        </p:nvPicPr>
        <p:blipFill>
          <a:blip r:embed="rId8"/>
          <a:srcRect t="1803" b="1803"/>
          <a:stretch>
            <a:fillRect/>
          </a:stretch>
        </p:blipFill>
        <p:spPr>
          <a:xfrm>
            <a:off x="5493599" y="506367"/>
            <a:ext cx="1837943" cy="1828800"/>
          </a:xfrm>
          <a:prstGeom prst="rect">
            <a:avLst/>
          </a:prstGeom>
        </p:spPr>
      </p:pic>
      <p:pic>
        <p:nvPicPr>
          <p:cNvPr id="11" name="Picture Placeholder 18" descr="A person using a video call&#10;&#10;Description automatically generated">
            <a:extLst>
              <a:ext uri="{FF2B5EF4-FFF2-40B4-BE49-F238E27FC236}">
                <a16:creationId xmlns:a16="http://schemas.microsoft.com/office/drawing/2014/main" id="{D97C07C5-B1A6-B762-9791-82B23BD26EB9}"/>
              </a:ext>
            </a:extLst>
          </p:cNvPr>
          <p:cNvPicPr>
            <a:picLocks noChangeAspect="1"/>
          </p:cNvPicPr>
          <p:nvPr userDrawn="1"/>
        </p:nvPicPr>
        <p:blipFill>
          <a:blip r:embed="rId9"/>
          <a:srcRect l="4356" r="4356"/>
          <a:stretch>
            <a:fillRect/>
          </a:stretch>
        </p:blipFill>
        <p:spPr>
          <a:xfrm>
            <a:off x="7322401" y="506367"/>
            <a:ext cx="1836546" cy="1828800"/>
          </a:xfrm>
          <a:prstGeom prst="rect">
            <a:avLst/>
          </a:prstGeom>
        </p:spPr>
      </p:pic>
    </p:spTree>
    <p:extLst>
      <p:ext uri="{BB962C8B-B14F-4D97-AF65-F5344CB8AC3E}">
        <p14:creationId xmlns:p14="http://schemas.microsoft.com/office/powerpoint/2010/main" val="248889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D-Photos Unlocke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2B7571-5A3F-98B8-2919-54D06E3D5772}"/>
              </a:ext>
            </a:extLst>
          </p:cNvPr>
          <p:cNvPicPr>
            <a:picLocks noChangeAspect="1"/>
          </p:cNvPicPr>
          <p:nvPr userDrawn="1"/>
        </p:nvPicPr>
        <p:blipFill>
          <a:blip r:embed="rId2"/>
          <a:srcRect/>
          <a:stretch/>
        </p:blipFill>
        <p:spPr>
          <a:xfrm>
            <a:off x="1" y="-8147"/>
            <a:ext cx="9158945" cy="5143498"/>
          </a:xfrm>
          <a:prstGeom prst="rect">
            <a:avLst/>
          </a:prstGeom>
        </p:spPr>
      </p:pic>
      <p:pic>
        <p:nvPicPr>
          <p:cNvPr id="14" name="Picture 13">
            <a:extLst>
              <a:ext uri="{FF2B5EF4-FFF2-40B4-BE49-F238E27FC236}">
                <a16:creationId xmlns:a16="http://schemas.microsoft.com/office/drawing/2014/main" id="{A9AB87A4-5D34-DBF7-15D8-FBAE94E0D56C}"/>
              </a:ext>
            </a:extLst>
          </p:cNvPr>
          <p:cNvPicPr>
            <a:picLocks noChangeAspect="1"/>
          </p:cNvPicPr>
          <p:nvPr userDrawn="1"/>
        </p:nvPicPr>
        <p:blipFill rotWithShape="1">
          <a:blip r:embed="rId3"/>
          <a:srcRect r="26619"/>
          <a:stretch/>
        </p:blipFill>
        <p:spPr>
          <a:xfrm>
            <a:off x="-8020" y="4616809"/>
            <a:ext cx="9162288" cy="532631"/>
          </a:xfrm>
          <a:prstGeom prst="rect">
            <a:avLst/>
          </a:prstGeom>
        </p:spPr>
      </p:pic>
      <p:pic>
        <p:nvPicPr>
          <p:cNvPr id="20" name="Google Shape;20;p2">
            <a:extLst>
              <a:ext uri="{FF2B5EF4-FFF2-40B4-BE49-F238E27FC236}">
                <a16:creationId xmlns:a16="http://schemas.microsoft.com/office/drawing/2014/main" id="{BF545E2E-7AE8-E079-68E5-B4BBF7184120}"/>
              </a:ext>
            </a:extLst>
          </p:cNvPr>
          <p:cNvPicPr preferRelativeResize="0"/>
          <p:nvPr userDrawn="1"/>
        </p:nvPicPr>
        <p:blipFill rotWithShape="1">
          <a:blip r:embed="rId4">
            <a:alphaModFix/>
          </a:blip>
          <a:srcRect/>
          <a:stretch/>
        </p:blipFill>
        <p:spPr>
          <a:xfrm>
            <a:off x="7613960" y="4131398"/>
            <a:ext cx="1221339" cy="681678"/>
          </a:xfrm>
          <a:prstGeom prst="rect">
            <a:avLst/>
          </a:prstGeom>
          <a:noFill/>
          <a:ln>
            <a:noFill/>
          </a:ln>
        </p:spPr>
      </p:pic>
      <p:sp>
        <p:nvSpPr>
          <p:cNvPr id="2" name="Title 1"/>
          <p:cNvSpPr>
            <a:spLocks noGrp="1"/>
          </p:cNvSpPr>
          <p:nvPr>
            <p:ph type="ctrTitle" hasCustomPrompt="1"/>
          </p:nvPr>
        </p:nvSpPr>
        <p:spPr>
          <a:xfrm>
            <a:off x="282289" y="2581643"/>
            <a:ext cx="8553009" cy="940768"/>
          </a:xfrm>
          <a:prstGeom prst="rect">
            <a:avLst/>
          </a:prstGeom>
        </p:spPr>
        <p:txBody>
          <a:bodyPr lIns="0" anchor="b">
            <a:normAutofit/>
          </a:bodyPr>
          <a:lstStyle>
            <a:lvl1pPr algn="l">
              <a:defRPr sz="3300" i="0">
                <a:solidFill>
                  <a:srgbClr val="00629B"/>
                </a:solidFill>
              </a:defRPr>
            </a:lvl1pPr>
          </a:lstStyle>
          <a:p>
            <a:r>
              <a:rPr lang="en-US" dirty="0"/>
              <a:t>Presentation Title</a:t>
            </a:r>
          </a:p>
        </p:txBody>
      </p:sp>
      <p:sp>
        <p:nvSpPr>
          <p:cNvPr id="3" name="Subtitle 2"/>
          <p:cNvSpPr>
            <a:spLocks noGrp="1"/>
          </p:cNvSpPr>
          <p:nvPr>
            <p:ph type="subTitle" idx="1" hasCustomPrompt="1"/>
          </p:nvPr>
        </p:nvSpPr>
        <p:spPr>
          <a:xfrm>
            <a:off x="282290" y="3557482"/>
            <a:ext cx="7022970" cy="874829"/>
          </a:xfrm>
        </p:spPr>
        <p:txBody>
          <a:bodyPr lIns="0">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extBox 3">
            <a:extLst>
              <a:ext uri="{FF2B5EF4-FFF2-40B4-BE49-F238E27FC236}">
                <a16:creationId xmlns:a16="http://schemas.microsoft.com/office/drawing/2014/main" id="{78C300B2-530C-FA4A-A0D1-243431B9E26B}"/>
              </a:ext>
            </a:extLst>
          </p:cNvPr>
          <p:cNvSpPr txBox="1"/>
          <p:nvPr userDrawn="1"/>
        </p:nvSpPr>
        <p:spPr>
          <a:xfrm>
            <a:off x="814401" y="4654044"/>
            <a:ext cx="832865" cy="261610"/>
          </a:xfrm>
          <a:prstGeom prst="rect">
            <a:avLst/>
          </a:prstGeom>
          <a:noFill/>
        </p:spPr>
        <p:txBody>
          <a:bodyPr wrap="square" rtlCol="0">
            <a:spAutoFit/>
          </a:bodyPr>
          <a:lstStyle/>
          <a:p>
            <a:r>
              <a:rPr lang="en-US" sz="1100" b="1" dirty="0" err="1">
                <a:solidFill>
                  <a:srgbClr val="00629B"/>
                </a:solidFill>
                <a:latin typeface="Calibri" panose="020F0502020204030204" pitchFamily="34" charset="0"/>
                <a:cs typeface="Calibri" panose="020F0502020204030204" pitchFamily="34" charset="0"/>
              </a:rPr>
              <a:t>ieee.org</a:t>
            </a:r>
            <a:endParaRPr lang="en-US" sz="1100" b="1" dirty="0">
              <a:solidFill>
                <a:srgbClr val="00629B"/>
              </a:solidFill>
              <a:latin typeface="Calibri" panose="020F0502020204030204" pitchFamily="34" charset="0"/>
              <a:cs typeface="Calibri" panose="020F0502020204030204" pitchFamily="34" charset="0"/>
            </a:endParaRPr>
          </a:p>
        </p:txBody>
      </p:sp>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61588"/>
            <a:ext cx="91440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a:solidFill>
                  <a:srgbClr val="C7EAFB"/>
                </a:solidFill>
                <a:latin typeface="Calibri"/>
                <a:ea typeface="Calibri"/>
                <a:cs typeface="Calibri"/>
                <a:sym typeface="Calibri"/>
              </a:rPr>
              <a:t>The professional home for the engineering and technology community worldwide</a:t>
            </a:r>
            <a:endParaRPr dirty="0"/>
          </a:p>
        </p:txBody>
      </p:sp>
      <p:sp>
        <p:nvSpPr>
          <p:cNvPr id="5" name="Picture Placeholder 2">
            <a:extLst>
              <a:ext uri="{FF2B5EF4-FFF2-40B4-BE49-F238E27FC236}">
                <a16:creationId xmlns:a16="http://schemas.microsoft.com/office/drawing/2014/main" id="{C15FADBE-3A29-1E95-9C47-935083B27C71}"/>
              </a:ext>
            </a:extLst>
          </p:cNvPr>
          <p:cNvSpPr>
            <a:spLocks noGrp="1"/>
          </p:cNvSpPr>
          <p:nvPr>
            <p:ph type="pic" sz="quarter" idx="13" hasCustomPrompt="1"/>
          </p:nvPr>
        </p:nvSpPr>
        <p:spPr>
          <a:xfrm>
            <a:off x="-551" y="506367"/>
            <a:ext cx="1828800" cy="1828800"/>
          </a:xfrm>
          <a:solidFill>
            <a:schemeClr val="bg1"/>
          </a:solidFill>
        </p:spPr>
        <p:txBody>
          <a:bodyPr anchor="b">
            <a:normAutofit/>
          </a:bodyPr>
          <a:lstStyle>
            <a:lvl1pPr marL="123825" indent="0" algn="ctr">
              <a:buNone/>
              <a:defRPr sz="1400">
                <a:solidFill>
                  <a:srgbClr val="0066A1"/>
                </a:solidFill>
              </a:defRPr>
            </a:lvl1pPr>
          </a:lstStyle>
          <a:p>
            <a:r>
              <a:rPr lang="en-US" dirty="0"/>
              <a:t>Click to Insert Photo</a:t>
            </a:r>
          </a:p>
        </p:txBody>
      </p:sp>
      <p:sp>
        <p:nvSpPr>
          <p:cNvPr id="6" name="Picture Placeholder 2">
            <a:extLst>
              <a:ext uri="{FF2B5EF4-FFF2-40B4-BE49-F238E27FC236}">
                <a16:creationId xmlns:a16="http://schemas.microsoft.com/office/drawing/2014/main" id="{80A25B10-0BC1-34CB-1AE9-91D80CD073BD}"/>
              </a:ext>
            </a:extLst>
          </p:cNvPr>
          <p:cNvSpPr>
            <a:spLocks noGrp="1" noChangeAspect="1"/>
          </p:cNvSpPr>
          <p:nvPr>
            <p:ph type="pic" sz="quarter" idx="14" hasCustomPrompt="1"/>
          </p:nvPr>
        </p:nvSpPr>
        <p:spPr>
          <a:xfrm>
            <a:off x="1812458" y="506367"/>
            <a:ext cx="1861485" cy="1831081"/>
          </a:xfrm>
          <a:prstGeom prst="rect">
            <a:avLst/>
          </a:prstGeom>
          <a:solidFill>
            <a:schemeClr val="bg1"/>
          </a:solidFill>
        </p:spPr>
        <p:txBody>
          <a:bodyPr anchor="b">
            <a:normAutofit/>
          </a:bodyPr>
          <a:lstStyle>
            <a:lvl1pPr marL="123825" indent="0" algn="ctr">
              <a:buNone/>
              <a:defRPr sz="1400">
                <a:solidFill>
                  <a:srgbClr val="0066A1"/>
                </a:solidFill>
              </a:defRPr>
            </a:lvl1pPr>
          </a:lstStyle>
          <a:p>
            <a:r>
              <a:rPr lang="en-US" dirty="0"/>
              <a:t>Click to Insert Photo</a:t>
            </a:r>
          </a:p>
        </p:txBody>
      </p:sp>
      <p:sp>
        <p:nvSpPr>
          <p:cNvPr id="7" name="Picture Placeholder 2">
            <a:extLst>
              <a:ext uri="{FF2B5EF4-FFF2-40B4-BE49-F238E27FC236}">
                <a16:creationId xmlns:a16="http://schemas.microsoft.com/office/drawing/2014/main" id="{C87B41E3-9465-5800-4CC3-1599D54B45F6}"/>
              </a:ext>
            </a:extLst>
          </p:cNvPr>
          <p:cNvSpPr>
            <a:spLocks noGrp="1"/>
          </p:cNvSpPr>
          <p:nvPr>
            <p:ph type="pic" sz="quarter" idx="15" hasCustomPrompt="1"/>
          </p:nvPr>
        </p:nvSpPr>
        <p:spPr>
          <a:xfrm>
            <a:off x="3674266" y="506367"/>
            <a:ext cx="1817334" cy="1828800"/>
          </a:xfrm>
          <a:solidFill>
            <a:schemeClr val="bg1"/>
          </a:solidFill>
        </p:spPr>
        <p:txBody>
          <a:bodyPr anchor="b">
            <a:normAutofit/>
          </a:bodyPr>
          <a:lstStyle>
            <a:lvl1pPr marL="123825" indent="0" algn="ctr">
              <a:buNone/>
              <a:defRPr sz="1400">
                <a:solidFill>
                  <a:srgbClr val="0066A1"/>
                </a:solidFill>
              </a:defRPr>
            </a:lvl1pPr>
          </a:lstStyle>
          <a:p>
            <a:r>
              <a:rPr lang="en-US" dirty="0"/>
              <a:t>Click to Insert Photo</a:t>
            </a:r>
          </a:p>
        </p:txBody>
      </p:sp>
      <p:sp>
        <p:nvSpPr>
          <p:cNvPr id="9" name="Picture Placeholder 2">
            <a:extLst>
              <a:ext uri="{FF2B5EF4-FFF2-40B4-BE49-F238E27FC236}">
                <a16:creationId xmlns:a16="http://schemas.microsoft.com/office/drawing/2014/main" id="{75824EB5-3550-BCA0-C7FF-9BD2CA57949D}"/>
              </a:ext>
            </a:extLst>
          </p:cNvPr>
          <p:cNvSpPr>
            <a:spLocks noGrp="1"/>
          </p:cNvSpPr>
          <p:nvPr>
            <p:ph type="pic" sz="quarter" idx="16" hasCustomPrompt="1"/>
          </p:nvPr>
        </p:nvSpPr>
        <p:spPr>
          <a:xfrm>
            <a:off x="5493599" y="506367"/>
            <a:ext cx="1837943" cy="1828800"/>
          </a:xfrm>
          <a:solidFill>
            <a:schemeClr val="bg1"/>
          </a:solidFill>
        </p:spPr>
        <p:txBody>
          <a:bodyPr anchor="b">
            <a:normAutofit/>
          </a:bodyPr>
          <a:lstStyle>
            <a:lvl1pPr marL="123825" indent="0" algn="ctr">
              <a:buNone/>
              <a:defRPr sz="1400">
                <a:solidFill>
                  <a:srgbClr val="0066A1"/>
                </a:solidFill>
              </a:defRPr>
            </a:lvl1pPr>
          </a:lstStyle>
          <a:p>
            <a:r>
              <a:rPr lang="en-US" dirty="0"/>
              <a:t>Click to Insert Photo</a:t>
            </a:r>
          </a:p>
        </p:txBody>
      </p:sp>
      <p:sp>
        <p:nvSpPr>
          <p:cNvPr id="11" name="Picture Placeholder 2">
            <a:extLst>
              <a:ext uri="{FF2B5EF4-FFF2-40B4-BE49-F238E27FC236}">
                <a16:creationId xmlns:a16="http://schemas.microsoft.com/office/drawing/2014/main" id="{7314601B-6241-4ED7-E8F6-B3CB1AF27926}"/>
              </a:ext>
            </a:extLst>
          </p:cNvPr>
          <p:cNvSpPr>
            <a:spLocks noGrp="1"/>
          </p:cNvSpPr>
          <p:nvPr>
            <p:ph type="pic" sz="quarter" idx="17" hasCustomPrompt="1"/>
          </p:nvPr>
        </p:nvSpPr>
        <p:spPr>
          <a:xfrm>
            <a:off x="7322401" y="506367"/>
            <a:ext cx="1836546" cy="1828800"/>
          </a:xfrm>
          <a:solidFill>
            <a:schemeClr val="bg1"/>
          </a:solidFill>
        </p:spPr>
        <p:txBody>
          <a:bodyPr anchor="b">
            <a:normAutofit/>
          </a:bodyPr>
          <a:lstStyle>
            <a:lvl1pPr marL="123825" indent="0" algn="ctr">
              <a:buNone/>
              <a:defRPr sz="1400">
                <a:solidFill>
                  <a:srgbClr val="0066A1"/>
                </a:solidFill>
              </a:defRPr>
            </a:lvl1pPr>
          </a:lstStyle>
          <a:p>
            <a:r>
              <a:rPr lang="en-US" dirty="0"/>
              <a:t>Click to Insert Photo</a:t>
            </a:r>
          </a:p>
        </p:txBody>
      </p:sp>
    </p:spTree>
    <p:extLst>
      <p:ext uri="{BB962C8B-B14F-4D97-AF65-F5344CB8AC3E}">
        <p14:creationId xmlns:p14="http://schemas.microsoft.com/office/powerpoint/2010/main" val="250292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1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ACB5-A032-535C-C189-44C3740D5E0E}"/>
              </a:ext>
            </a:extLst>
          </p:cNvPr>
          <p:cNvPicPr>
            <a:picLocks noChangeAspect="1"/>
          </p:cNvPicPr>
          <p:nvPr userDrawn="1"/>
        </p:nvPicPr>
        <p:blipFill>
          <a:blip r:embed="rId2"/>
          <a:srcRect/>
          <a:stretch/>
        </p:blipFill>
        <p:spPr>
          <a:xfrm>
            <a:off x="2" y="-8147"/>
            <a:ext cx="9162286" cy="5143498"/>
          </a:xfrm>
          <a:prstGeom prst="rect">
            <a:avLst/>
          </a:prstGeom>
        </p:spPr>
      </p:pic>
      <p:pic>
        <p:nvPicPr>
          <p:cNvPr id="2" name="Picture 1">
            <a:extLst>
              <a:ext uri="{FF2B5EF4-FFF2-40B4-BE49-F238E27FC236}">
                <a16:creationId xmlns:a16="http://schemas.microsoft.com/office/drawing/2014/main" id="{D0482E86-2029-C649-0EF8-72FF8C4C22DE}"/>
              </a:ext>
            </a:extLst>
          </p:cNvPr>
          <p:cNvPicPr>
            <a:picLocks noChangeAspect="1"/>
          </p:cNvPicPr>
          <p:nvPr userDrawn="1"/>
        </p:nvPicPr>
        <p:blipFill rotWithShape="1">
          <a:blip r:embed="rId3"/>
          <a:srcRect r="26619"/>
          <a:stretch/>
        </p:blipFill>
        <p:spPr>
          <a:xfrm>
            <a:off x="-8020" y="4616809"/>
            <a:ext cx="9162288" cy="532631"/>
          </a:xfrm>
          <a:prstGeom prst="rect">
            <a:avLst/>
          </a:prstGeom>
        </p:spPr>
      </p:pic>
      <p:pic>
        <p:nvPicPr>
          <p:cNvPr id="20" name="Google Shape;20;p2">
            <a:extLst>
              <a:ext uri="{FF2B5EF4-FFF2-40B4-BE49-F238E27FC236}">
                <a16:creationId xmlns:a16="http://schemas.microsoft.com/office/drawing/2014/main" id="{BF545E2E-7AE8-E079-68E5-B4BBF7184120}"/>
              </a:ext>
            </a:extLst>
          </p:cNvPr>
          <p:cNvPicPr preferRelativeResize="0"/>
          <p:nvPr userDrawn="1"/>
        </p:nvPicPr>
        <p:blipFill rotWithShape="1">
          <a:blip r:embed="rId4">
            <a:alphaModFix/>
          </a:blip>
          <a:srcRect/>
          <a:stretch/>
        </p:blipFill>
        <p:spPr>
          <a:xfrm>
            <a:off x="7613960" y="4131398"/>
            <a:ext cx="1221339" cy="681678"/>
          </a:xfrm>
          <a:prstGeom prst="rect">
            <a:avLst/>
          </a:prstGeom>
          <a:noFill/>
          <a:ln>
            <a:noFill/>
          </a:ln>
        </p:spPr>
      </p:pic>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extBox 3">
            <a:extLst>
              <a:ext uri="{FF2B5EF4-FFF2-40B4-BE49-F238E27FC236}">
                <a16:creationId xmlns:a16="http://schemas.microsoft.com/office/drawing/2014/main" id="{78C300B2-530C-FA4A-A0D1-243431B9E26B}"/>
              </a:ext>
            </a:extLst>
          </p:cNvPr>
          <p:cNvSpPr txBox="1"/>
          <p:nvPr userDrawn="1"/>
        </p:nvSpPr>
        <p:spPr>
          <a:xfrm>
            <a:off x="814401" y="4654044"/>
            <a:ext cx="832865" cy="261610"/>
          </a:xfrm>
          <a:prstGeom prst="rect">
            <a:avLst/>
          </a:prstGeom>
          <a:noFill/>
        </p:spPr>
        <p:txBody>
          <a:bodyPr wrap="square" rtlCol="0">
            <a:spAutoFit/>
          </a:bodyPr>
          <a:lstStyle/>
          <a:p>
            <a:r>
              <a:rPr lang="en-US" sz="1100" b="1" dirty="0" err="1">
                <a:solidFill>
                  <a:srgbClr val="00629B"/>
                </a:solidFill>
                <a:latin typeface="Calibri" panose="020F0502020204030204" pitchFamily="34" charset="0"/>
                <a:cs typeface="Calibri" panose="020F0502020204030204" pitchFamily="34" charset="0"/>
              </a:rPr>
              <a:t>ieee.org</a:t>
            </a:r>
            <a:endParaRPr lang="en-US" sz="1100" b="1" dirty="0">
              <a:solidFill>
                <a:srgbClr val="00629B"/>
              </a:solidFill>
              <a:latin typeface="Calibri" panose="020F0502020204030204" pitchFamily="34" charset="0"/>
              <a:cs typeface="Calibri" panose="020F0502020204030204" pitchFamily="34" charset="0"/>
            </a:endParaRPr>
          </a:p>
        </p:txBody>
      </p:sp>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61588"/>
            <a:ext cx="91440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a:solidFill>
                  <a:srgbClr val="C7EAFB"/>
                </a:solidFill>
                <a:latin typeface="Calibri"/>
                <a:ea typeface="Calibri"/>
                <a:cs typeface="Calibri"/>
                <a:sym typeface="Calibri"/>
              </a:rPr>
              <a:t>The professional home for the engineering and technology community worldwide</a:t>
            </a:r>
            <a:endParaRPr dirty="0"/>
          </a:p>
        </p:txBody>
      </p:sp>
      <p:sp>
        <p:nvSpPr>
          <p:cNvPr id="13" name="Title 1">
            <a:extLst>
              <a:ext uri="{FF2B5EF4-FFF2-40B4-BE49-F238E27FC236}">
                <a16:creationId xmlns:a16="http://schemas.microsoft.com/office/drawing/2014/main" id="{BF31D605-ADDB-54A4-FC63-4B18372882C9}"/>
              </a:ext>
            </a:extLst>
          </p:cNvPr>
          <p:cNvSpPr>
            <a:spLocks noGrp="1"/>
          </p:cNvSpPr>
          <p:nvPr>
            <p:ph type="title" hasCustomPrompt="1"/>
          </p:nvPr>
        </p:nvSpPr>
        <p:spPr>
          <a:xfrm>
            <a:off x="282289" y="2002971"/>
            <a:ext cx="8553009" cy="1064971"/>
          </a:xfrm>
          <a:prstGeom prst="rect">
            <a:avLst/>
          </a:prstGeom>
        </p:spPr>
        <p:txBody>
          <a:bodyPr lIns="0" anchor="b">
            <a:normAutofit/>
          </a:bodyPr>
          <a:lstStyle>
            <a:lvl1pPr>
              <a:defRPr sz="3300" i="0">
                <a:solidFill>
                  <a:srgbClr val="00629B"/>
                </a:solidFill>
              </a:defRPr>
            </a:lvl1pPr>
          </a:lstStyle>
          <a:p>
            <a:r>
              <a:rPr lang="en-US" dirty="0"/>
              <a:t>Divider Title</a:t>
            </a:r>
          </a:p>
        </p:txBody>
      </p:sp>
      <p:sp>
        <p:nvSpPr>
          <p:cNvPr id="14" name="Text Placeholder 2">
            <a:extLst>
              <a:ext uri="{FF2B5EF4-FFF2-40B4-BE49-F238E27FC236}">
                <a16:creationId xmlns:a16="http://schemas.microsoft.com/office/drawing/2014/main" id="{404A8526-DBEB-ABFE-0AA2-2CF6022C45EE}"/>
              </a:ext>
            </a:extLst>
          </p:cNvPr>
          <p:cNvSpPr>
            <a:spLocks noGrp="1"/>
          </p:cNvSpPr>
          <p:nvPr>
            <p:ph type="body" idx="1" hasCustomPrompt="1"/>
          </p:nvPr>
        </p:nvSpPr>
        <p:spPr>
          <a:xfrm>
            <a:off x="282290" y="3088182"/>
            <a:ext cx="8553008" cy="815369"/>
          </a:xfrm>
        </p:spPr>
        <p:txBody>
          <a:bodyPr lIns="0">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Tree>
    <p:extLst>
      <p:ext uri="{BB962C8B-B14F-4D97-AF65-F5344CB8AC3E}">
        <p14:creationId xmlns:p14="http://schemas.microsoft.com/office/powerpoint/2010/main" val="84810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A-Photos Locke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F51B27-D6FD-578D-E914-AB069920A7DE}"/>
              </a:ext>
            </a:extLst>
          </p:cNvPr>
          <p:cNvPicPr>
            <a:picLocks noChangeAspect="1"/>
          </p:cNvPicPr>
          <p:nvPr userDrawn="1"/>
        </p:nvPicPr>
        <p:blipFill>
          <a:blip r:embed="rId2"/>
          <a:srcRect/>
          <a:stretch/>
        </p:blipFill>
        <p:spPr>
          <a:xfrm>
            <a:off x="0" y="-8148"/>
            <a:ext cx="9162287" cy="5143498"/>
          </a:xfrm>
          <a:prstGeom prst="rect">
            <a:avLst/>
          </a:prstGeom>
        </p:spPr>
      </p:pic>
      <p:pic>
        <p:nvPicPr>
          <p:cNvPr id="5" name="Picture 4">
            <a:extLst>
              <a:ext uri="{FF2B5EF4-FFF2-40B4-BE49-F238E27FC236}">
                <a16:creationId xmlns:a16="http://schemas.microsoft.com/office/drawing/2014/main" id="{741DC6EA-1BC4-04C3-5A19-39AF1D292A50}"/>
              </a:ext>
            </a:extLst>
          </p:cNvPr>
          <p:cNvPicPr>
            <a:picLocks noChangeAspect="1"/>
          </p:cNvPicPr>
          <p:nvPr userDrawn="1"/>
        </p:nvPicPr>
        <p:blipFill rotWithShape="1">
          <a:blip r:embed="rId3"/>
          <a:srcRect r="26619"/>
          <a:stretch/>
        </p:blipFill>
        <p:spPr>
          <a:xfrm>
            <a:off x="-8020" y="4616809"/>
            <a:ext cx="9162288" cy="532631"/>
          </a:xfrm>
          <a:prstGeom prst="rect">
            <a:avLst/>
          </a:prstGeom>
        </p:spPr>
      </p:pic>
      <p:pic>
        <p:nvPicPr>
          <p:cNvPr id="20" name="Google Shape;20;p2">
            <a:extLst>
              <a:ext uri="{FF2B5EF4-FFF2-40B4-BE49-F238E27FC236}">
                <a16:creationId xmlns:a16="http://schemas.microsoft.com/office/drawing/2014/main" id="{BF545E2E-7AE8-E079-68E5-B4BBF7184120}"/>
              </a:ext>
            </a:extLst>
          </p:cNvPr>
          <p:cNvPicPr preferRelativeResize="0"/>
          <p:nvPr userDrawn="1"/>
        </p:nvPicPr>
        <p:blipFill rotWithShape="1">
          <a:blip r:embed="rId4">
            <a:alphaModFix/>
          </a:blip>
          <a:srcRect/>
          <a:stretch/>
        </p:blipFill>
        <p:spPr>
          <a:xfrm>
            <a:off x="7613960" y="4131398"/>
            <a:ext cx="1221339" cy="681678"/>
          </a:xfrm>
          <a:prstGeom prst="rect">
            <a:avLst/>
          </a:prstGeom>
          <a:noFill/>
          <a:ln>
            <a:noFill/>
          </a:ln>
        </p:spPr>
      </p:pic>
      <p:sp>
        <p:nvSpPr>
          <p:cNvPr id="2" name="Title 1"/>
          <p:cNvSpPr>
            <a:spLocks noGrp="1"/>
          </p:cNvSpPr>
          <p:nvPr>
            <p:ph type="ctrTitle" hasCustomPrompt="1"/>
          </p:nvPr>
        </p:nvSpPr>
        <p:spPr>
          <a:xfrm>
            <a:off x="282289" y="2581643"/>
            <a:ext cx="7022971" cy="940768"/>
          </a:xfrm>
          <a:prstGeom prst="rect">
            <a:avLst/>
          </a:prstGeom>
        </p:spPr>
        <p:txBody>
          <a:bodyPr lIns="0" anchor="b">
            <a:normAutofit/>
          </a:bodyPr>
          <a:lstStyle>
            <a:lvl1pPr algn="l">
              <a:defRPr sz="3300" i="0">
                <a:solidFill>
                  <a:srgbClr val="00629B"/>
                </a:solidFill>
              </a:defRPr>
            </a:lvl1pPr>
          </a:lstStyle>
          <a:p>
            <a:r>
              <a:rPr lang="en-US" dirty="0"/>
              <a:t>Presentation Title</a:t>
            </a:r>
          </a:p>
        </p:txBody>
      </p:sp>
      <p:sp>
        <p:nvSpPr>
          <p:cNvPr id="3" name="Subtitle 2"/>
          <p:cNvSpPr>
            <a:spLocks noGrp="1"/>
          </p:cNvSpPr>
          <p:nvPr>
            <p:ph type="subTitle" idx="1" hasCustomPrompt="1"/>
          </p:nvPr>
        </p:nvSpPr>
        <p:spPr>
          <a:xfrm>
            <a:off x="282290" y="3557482"/>
            <a:ext cx="7022970" cy="874829"/>
          </a:xfrm>
        </p:spPr>
        <p:txBody>
          <a:bodyPr lIns="0">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extBox 3">
            <a:extLst>
              <a:ext uri="{FF2B5EF4-FFF2-40B4-BE49-F238E27FC236}">
                <a16:creationId xmlns:a16="http://schemas.microsoft.com/office/drawing/2014/main" id="{78C300B2-530C-FA4A-A0D1-243431B9E26B}"/>
              </a:ext>
            </a:extLst>
          </p:cNvPr>
          <p:cNvSpPr txBox="1"/>
          <p:nvPr userDrawn="1"/>
        </p:nvSpPr>
        <p:spPr>
          <a:xfrm>
            <a:off x="814401" y="4654044"/>
            <a:ext cx="832865" cy="261610"/>
          </a:xfrm>
          <a:prstGeom prst="rect">
            <a:avLst/>
          </a:prstGeom>
          <a:noFill/>
        </p:spPr>
        <p:txBody>
          <a:bodyPr wrap="square" rtlCol="0">
            <a:spAutoFit/>
          </a:bodyPr>
          <a:lstStyle/>
          <a:p>
            <a:r>
              <a:rPr lang="en-US" sz="1100" b="1" dirty="0" err="1">
                <a:solidFill>
                  <a:srgbClr val="00629B"/>
                </a:solidFill>
                <a:latin typeface="Calibri" panose="020F0502020204030204" pitchFamily="34" charset="0"/>
                <a:cs typeface="Calibri" panose="020F0502020204030204" pitchFamily="34" charset="0"/>
              </a:rPr>
              <a:t>ieee.org</a:t>
            </a:r>
            <a:endParaRPr lang="en-US" sz="1100" b="1" dirty="0">
              <a:solidFill>
                <a:srgbClr val="00629B"/>
              </a:solidFill>
              <a:latin typeface="Calibri" panose="020F0502020204030204" pitchFamily="34" charset="0"/>
              <a:cs typeface="Calibri" panose="020F0502020204030204" pitchFamily="34" charset="0"/>
            </a:endParaRPr>
          </a:p>
        </p:txBody>
      </p:sp>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61588"/>
            <a:ext cx="91440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a:solidFill>
                  <a:srgbClr val="C7EAFB"/>
                </a:solidFill>
                <a:latin typeface="Calibri"/>
                <a:ea typeface="Calibri"/>
                <a:cs typeface="Calibri"/>
                <a:sym typeface="Calibri"/>
              </a:rPr>
              <a:t>The professional home for the engineering and technology community worldwide</a:t>
            </a:r>
            <a:endParaRPr dirty="0"/>
          </a:p>
        </p:txBody>
      </p:sp>
      <p:pic>
        <p:nvPicPr>
          <p:cNvPr id="11" name="Picture Placeholder 9" descr="A group of people wearing hard hats and jackets looking at a computer screen&#10;&#10;Description automatically generated">
            <a:extLst>
              <a:ext uri="{FF2B5EF4-FFF2-40B4-BE49-F238E27FC236}">
                <a16:creationId xmlns:a16="http://schemas.microsoft.com/office/drawing/2014/main" id="{971E8037-2F71-478A-7B70-1B9B8BCC4F47}"/>
              </a:ext>
            </a:extLst>
          </p:cNvPr>
          <p:cNvPicPr>
            <a:picLocks noChangeAspect="1"/>
          </p:cNvPicPr>
          <p:nvPr userDrawn="1"/>
        </p:nvPicPr>
        <p:blipFill>
          <a:blip r:embed="rId5"/>
          <a:srcRect l="2604" r="2604"/>
          <a:stretch>
            <a:fillRect/>
          </a:stretch>
        </p:blipFill>
        <p:spPr>
          <a:xfrm>
            <a:off x="-487630" y="-275587"/>
            <a:ext cx="2633567" cy="2633016"/>
          </a:xfrm>
          <a:prstGeom prst="ellipse">
            <a:avLst/>
          </a:prstGeom>
        </p:spPr>
      </p:pic>
      <p:pic>
        <p:nvPicPr>
          <p:cNvPr id="17" name="Picture Placeholder 17" descr="A group of people in a meeting&#10;&#10;Description automatically generated">
            <a:extLst>
              <a:ext uri="{FF2B5EF4-FFF2-40B4-BE49-F238E27FC236}">
                <a16:creationId xmlns:a16="http://schemas.microsoft.com/office/drawing/2014/main" id="{AE58B03D-17F4-ADE9-3B99-C65A056E8533}"/>
              </a:ext>
            </a:extLst>
          </p:cNvPr>
          <p:cNvPicPr>
            <a:picLocks noChangeAspect="1"/>
          </p:cNvPicPr>
          <p:nvPr userDrawn="1"/>
        </p:nvPicPr>
        <p:blipFill>
          <a:blip r:embed="rId6"/>
          <a:srcRect l="16626" r="16626"/>
          <a:stretch>
            <a:fillRect/>
          </a:stretch>
        </p:blipFill>
        <p:spPr>
          <a:xfrm>
            <a:off x="7216988" y="432744"/>
            <a:ext cx="1313770" cy="1314045"/>
          </a:xfrm>
          <a:prstGeom prst="ellipse">
            <a:avLst/>
          </a:prstGeom>
        </p:spPr>
      </p:pic>
      <p:pic>
        <p:nvPicPr>
          <p:cNvPr id="18" name="Picture Placeholder 11" descr="A doctor using a virtual reality device&#10;&#10;Description automatically generated">
            <a:extLst>
              <a:ext uri="{FF2B5EF4-FFF2-40B4-BE49-F238E27FC236}">
                <a16:creationId xmlns:a16="http://schemas.microsoft.com/office/drawing/2014/main" id="{53E22AF1-56BB-E6C3-64B5-7E763C07FFA8}"/>
              </a:ext>
            </a:extLst>
          </p:cNvPr>
          <p:cNvPicPr>
            <a:picLocks noChangeAspect="1"/>
          </p:cNvPicPr>
          <p:nvPr userDrawn="1"/>
        </p:nvPicPr>
        <p:blipFill>
          <a:blip r:embed="rId7"/>
          <a:srcRect l="10503" r="10503"/>
          <a:stretch>
            <a:fillRect/>
          </a:stretch>
        </p:blipFill>
        <p:spPr>
          <a:xfrm>
            <a:off x="3465829" y="-82898"/>
            <a:ext cx="2187948" cy="2187491"/>
          </a:xfrm>
          <a:prstGeom prst="ellipse">
            <a:avLst/>
          </a:prstGeom>
        </p:spPr>
      </p:pic>
      <p:pic>
        <p:nvPicPr>
          <p:cNvPr id="19" name="Picture Placeholder 15">
            <a:extLst>
              <a:ext uri="{FF2B5EF4-FFF2-40B4-BE49-F238E27FC236}">
                <a16:creationId xmlns:a16="http://schemas.microsoft.com/office/drawing/2014/main" id="{5E53593A-3F8C-932A-59F0-DFBE45383AA2}"/>
              </a:ext>
            </a:extLst>
          </p:cNvPr>
          <p:cNvPicPr>
            <a:picLocks noChangeAspect="1"/>
          </p:cNvPicPr>
          <p:nvPr userDrawn="1"/>
        </p:nvPicPr>
        <p:blipFill>
          <a:blip r:embed="rId8"/>
          <a:srcRect l="8941" r="8941"/>
          <a:stretch/>
        </p:blipFill>
        <p:spPr>
          <a:xfrm>
            <a:off x="7445518" y="2009789"/>
            <a:ext cx="1888036" cy="1888036"/>
          </a:xfrm>
          <a:prstGeom prst="ellipse">
            <a:avLst/>
          </a:prstGeom>
        </p:spPr>
      </p:pic>
    </p:spTree>
    <p:extLst>
      <p:ext uri="{BB962C8B-B14F-4D97-AF65-F5344CB8AC3E}">
        <p14:creationId xmlns:p14="http://schemas.microsoft.com/office/powerpoint/2010/main" val="197431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B-Photos Locke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545542-F34C-4B8A-C251-D014E75FF425}"/>
              </a:ext>
            </a:extLst>
          </p:cNvPr>
          <p:cNvPicPr>
            <a:picLocks noChangeAspect="1"/>
          </p:cNvPicPr>
          <p:nvPr userDrawn="1"/>
        </p:nvPicPr>
        <p:blipFill>
          <a:blip r:embed="rId2"/>
          <a:srcRect/>
          <a:stretch/>
        </p:blipFill>
        <p:spPr>
          <a:xfrm>
            <a:off x="0" y="-8148"/>
            <a:ext cx="9152019" cy="5143498"/>
          </a:xfrm>
          <a:prstGeom prst="rect">
            <a:avLst/>
          </a:prstGeom>
        </p:spPr>
      </p:pic>
      <p:pic>
        <p:nvPicPr>
          <p:cNvPr id="14" name="Picture 13">
            <a:extLst>
              <a:ext uri="{FF2B5EF4-FFF2-40B4-BE49-F238E27FC236}">
                <a16:creationId xmlns:a16="http://schemas.microsoft.com/office/drawing/2014/main" id="{5E131DA0-FAC9-2833-A436-BFA92F724003}"/>
              </a:ext>
            </a:extLst>
          </p:cNvPr>
          <p:cNvPicPr>
            <a:picLocks noChangeAspect="1"/>
          </p:cNvPicPr>
          <p:nvPr userDrawn="1"/>
        </p:nvPicPr>
        <p:blipFill rotWithShape="1">
          <a:blip r:embed="rId3"/>
          <a:srcRect r="26619"/>
          <a:stretch/>
        </p:blipFill>
        <p:spPr>
          <a:xfrm>
            <a:off x="-8020" y="4616809"/>
            <a:ext cx="9162288" cy="532631"/>
          </a:xfrm>
          <a:prstGeom prst="rect">
            <a:avLst/>
          </a:prstGeom>
        </p:spPr>
      </p:pic>
      <p:pic>
        <p:nvPicPr>
          <p:cNvPr id="20" name="Google Shape;20;p2">
            <a:extLst>
              <a:ext uri="{FF2B5EF4-FFF2-40B4-BE49-F238E27FC236}">
                <a16:creationId xmlns:a16="http://schemas.microsoft.com/office/drawing/2014/main" id="{BF545E2E-7AE8-E079-68E5-B4BBF7184120}"/>
              </a:ext>
            </a:extLst>
          </p:cNvPr>
          <p:cNvPicPr preferRelativeResize="0"/>
          <p:nvPr userDrawn="1"/>
        </p:nvPicPr>
        <p:blipFill rotWithShape="1">
          <a:blip r:embed="rId4">
            <a:alphaModFix/>
          </a:blip>
          <a:srcRect/>
          <a:stretch/>
        </p:blipFill>
        <p:spPr>
          <a:xfrm>
            <a:off x="7613960" y="4131398"/>
            <a:ext cx="1221339" cy="681678"/>
          </a:xfrm>
          <a:prstGeom prst="rect">
            <a:avLst/>
          </a:prstGeom>
          <a:noFill/>
          <a:ln>
            <a:noFill/>
          </a:ln>
        </p:spPr>
      </p:pic>
      <p:sp>
        <p:nvSpPr>
          <p:cNvPr id="2" name="Title 1"/>
          <p:cNvSpPr>
            <a:spLocks noGrp="1"/>
          </p:cNvSpPr>
          <p:nvPr>
            <p:ph type="ctrTitle" hasCustomPrompt="1"/>
          </p:nvPr>
        </p:nvSpPr>
        <p:spPr>
          <a:xfrm>
            <a:off x="282290" y="2581643"/>
            <a:ext cx="7022970" cy="940768"/>
          </a:xfrm>
          <a:prstGeom prst="rect">
            <a:avLst/>
          </a:prstGeom>
        </p:spPr>
        <p:txBody>
          <a:bodyPr lIns="0" anchor="b">
            <a:normAutofit/>
          </a:bodyPr>
          <a:lstStyle>
            <a:lvl1pPr algn="l">
              <a:defRPr sz="3300" i="0">
                <a:solidFill>
                  <a:srgbClr val="00629B"/>
                </a:solidFill>
              </a:defRPr>
            </a:lvl1pPr>
          </a:lstStyle>
          <a:p>
            <a:r>
              <a:rPr lang="en-US" dirty="0"/>
              <a:t>Presentation Title</a:t>
            </a:r>
          </a:p>
        </p:txBody>
      </p:sp>
      <p:sp>
        <p:nvSpPr>
          <p:cNvPr id="3" name="Subtitle 2"/>
          <p:cNvSpPr>
            <a:spLocks noGrp="1"/>
          </p:cNvSpPr>
          <p:nvPr>
            <p:ph type="subTitle" idx="1" hasCustomPrompt="1"/>
          </p:nvPr>
        </p:nvSpPr>
        <p:spPr>
          <a:xfrm>
            <a:off x="282290" y="3557482"/>
            <a:ext cx="7022970" cy="874829"/>
          </a:xfrm>
        </p:spPr>
        <p:txBody>
          <a:bodyPr lIns="0">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extBox 3">
            <a:extLst>
              <a:ext uri="{FF2B5EF4-FFF2-40B4-BE49-F238E27FC236}">
                <a16:creationId xmlns:a16="http://schemas.microsoft.com/office/drawing/2014/main" id="{78C300B2-530C-FA4A-A0D1-243431B9E26B}"/>
              </a:ext>
            </a:extLst>
          </p:cNvPr>
          <p:cNvSpPr txBox="1"/>
          <p:nvPr userDrawn="1"/>
        </p:nvSpPr>
        <p:spPr>
          <a:xfrm>
            <a:off x="814401" y="4654044"/>
            <a:ext cx="832865" cy="261610"/>
          </a:xfrm>
          <a:prstGeom prst="rect">
            <a:avLst/>
          </a:prstGeom>
          <a:noFill/>
        </p:spPr>
        <p:txBody>
          <a:bodyPr wrap="square" rtlCol="0">
            <a:spAutoFit/>
          </a:bodyPr>
          <a:lstStyle/>
          <a:p>
            <a:r>
              <a:rPr lang="en-US" sz="1100" b="1" dirty="0" err="1">
                <a:solidFill>
                  <a:srgbClr val="00629B"/>
                </a:solidFill>
                <a:latin typeface="Calibri" panose="020F0502020204030204" pitchFamily="34" charset="0"/>
                <a:cs typeface="Calibri" panose="020F0502020204030204" pitchFamily="34" charset="0"/>
              </a:rPr>
              <a:t>ieee.org</a:t>
            </a:r>
            <a:endParaRPr lang="en-US" sz="1100" b="1" dirty="0">
              <a:solidFill>
                <a:srgbClr val="00629B"/>
              </a:solidFill>
              <a:latin typeface="Calibri" panose="020F0502020204030204" pitchFamily="34" charset="0"/>
              <a:cs typeface="Calibri" panose="020F0502020204030204" pitchFamily="34" charset="0"/>
            </a:endParaRPr>
          </a:p>
        </p:txBody>
      </p:sp>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61588"/>
            <a:ext cx="91440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a:solidFill>
                  <a:srgbClr val="C7EAFB"/>
                </a:solidFill>
                <a:latin typeface="Calibri"/>
                <a:ea typeface="Calibri"/>
                <a:cs typeface="Calibri"/>
                <a:sym typeface="Calibri"/>
              </a:rPr>
              <a:t>The professional home for the engineering and technology community worldwide</a:t>
            </a:r>
            <a:endParaRPr dirty="0"/>
          </a:p>
        </p:txBody>
      </p:sp>
      <p:pic>
        <p:nvPicPr>
          <p:cNvPr id="5" name="Picture Placeholder 9" descr="A group of people around a table&#10;&#10;Description automatically generated">
            <a:extLst>
              <a:ext uri="{FF2B5EF4-FFF2-40B4-BE49-F238E27FC236}">
                <a16:creationId xmlns:a16="http://schemas.microsoft.com/office/drawing/2014/main" id="{6B0AB2CF-1496-60EB-9749-1F18FBB1886C}"/>
              </a:ext>
            </a:extLst>
          </p:cNvPr>
          <p:cNvPicPr>
            <a:picLocks noChangeAspect="1"/>
          </p:cNvPicPr>
          <p:nvPr userDrawn="1"/>
        </p:nvPicPr>
        <p:blipFill>
          <a:blip r:embed="rId5"/>
          <a:srcRect l="3559" r="3559"/>
          <a:stretch>
            <a:fillRect/>
          </a:stretch>
        </p:blipFill>
        <p:spPr>
          <a:xfrm>
            <a:off x="-487630" y="-275587"/>
            <a:ext cx="2633567" cy="2633016"/>
          </a:xfrm>
          <a:prstGeom prst="ellipse">
            <a:avLst/>
          </a:prstGeom>
        </p:spPr>
      </p:pic>
      <p:pic>
        <p:nvPicPr>
          <p:cNvPr id="6" name="Picture Placeholder 13" descr="A hand touching a sphere&#10;&#10;Description automatically generated">
            <a:extLst>
              <a:ext uri="{FF2B5EF4-FFF2-40B4-BE49-F238E27FC236}">
                <a16:creationId xmlns:a16="http://schemas.microsoft.com/office/drawing/2014/main" id="{61393A28-42FE-4220-C6F9-FEA637B7AA11}"/>
              </a:ext>
            </a:extLst>
          </p:cNvPr>
          <p:cNvPicPr>
            <a:picLocks noChangeAspect="1"/>
          </p:cNvPicPr>
          <p:nvPr userDrawn="1"/>
        </p:nvPicPr>
        <p:blipFill>
          <a:blip r:embed="rId6"/>
          <a:srcRect t="319" b="319"/>
          <a:stretch>
            <a:fillRect/>
          </a:stretch>
        </p:blipFill>
        <p:spPr>
          <a:xfrm>
            <a:off x="7216988" y="432744"/>
            <a:ext cx="1313770" cy="1314045"/>
          </a:xfrm>
          <a:prstGeom prst="ellipse">
            <a:avLst/>
          </a:prstGeom>
        </p:spPr>
      </p:pic>
      <p:pic>
        <p:nvPicPr>
          <p:cNvPr id="7" name="Picture Placeholder 11" descr="A person and person wearing safety vests and helmets looking at a computer&#10;&#10;Description automatically generated">
            <a:extLst>
              <a:ext uri="{FF2B5EF4-FFF2-40B4-BE49-F238E27FC236}">
                <a16:creationId xmlns:a16="http://schemas.microsoft.com/office/drawing/2014/main" id="{F9AC9626-6C9B-4881-5579-DBB2A1D39B18}"/>
              </a:ext>
            </a:extLst>
          </p:cNvPr>
          <p:cNvPicPr>
            <a:picLocks noChangeAspect="1"/>
          </p:cNvPicPr>
          <p:nvPr userDrawn="1"/>
        </p:nvPicPr>
        <p:blipFill>
          <a:blip r:embed="rId7"/>
          <a:srcRect t="1020" b="1020"/>
          <a:stretch>
            <a:fillRect/>
          </a:stretch>
        </p:blipFill>
        <p:spPr>
          <a:xfrm>
            <a:off x="3465829" y="-82898"/>
            <a:ext cx="2187948" cy="2187491"/>
          </a:xfrm>
          <a:prstGeom prst="ellipse">
            <a:avLst/>
          </a:prstGeom>
        </p:spPr>
      </p:pic>
      <p:pic>
        <p:nvPicPr>
          <p:cNvPr id="9" name="Picture Placeholder 15" descr="A person wearing a white hard hat and white shirt&#10;&#10;Description automatically generated">
            <a:extLst>
              <a:ext uri="{FF2B5EF4-FFF2-40B4-BE49-F238E27FC236}">
                <a16:creationId xmlns:a16="http://schemas.microsoft.com/office/drawing/2014/main" id="{39DEC6CB-EC87-7831-0461-99EF21915327}"/>
              </a:ext>
            </a:extLst>
          </p:cNvPr>
          <p:cNvPicPr>
            <a:picLocks noChangeAspect="1"/>
          </p:cNvPicPr>
          <p:nvPr userDrawn="1"/>
        </p:nvPicPr>
        <p:blipFill>
          <a:blip r:embed="rId8"/>
          <a:srcRect l="4783" r="4783"/>
          <a:stretch>
            <a:fillRect/>
          </a:stretch>
        </p:blipFill>
        <p:spPr>
          <a:xfrm>
            <a:off x="7445518" y="2009789"/>
            <a:ext cx="1888036" cy="1888036"/>
          </a:xfrm>
          <a:prstGeom prst="ellipse">
            <a:avLst/>
          </a:prstGeom>
        </p:spPr>
      </p:pic>
    </p:spTree>
    <p:extLst>
      <p:ext uri="{BB962C8B-B14F-4D97-AF65-F5344CB8AC3E}">
        <p14:creationId xmlns:p14="http://schemas.microsoft.com/office/powerpoint/2010/main" val="141557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2C-Photos Unlock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A78E2A-D661-BFA6-DB68-7536AA89AE95}"/>
              </a:ext>
            </a:extLst>
          </p:cNvPr>
          <p:cNvPicPr>
            <a:picLocks noChangeAspect="1"/>
          </p:cNvPicPr>
          <p:nvPr userDrawn="1"/>
        </p:nvPicPr>
        <p:blipFill>
          <a:blip r:embed="rId2"/>
          <a:srcRect/>
          <a:stretch/>
        </p:blipFill>
        <p:spPr>
          <a:xfrm>
            <a:off x="0" y="-8148"/>
            <a:ext cx="9162287" cy="5143498"/>
          </a:xfrm>
          <a:prstGeom prst="rect">
            <a:avLst/>
          </a:prstGeom>
        </p:spPr>
      </p:pic>
      <p:pic>
        <p:nvPicPr>
          <p:cNvPr id="5" name="Picture 4">
            <a:extLst>
              <a:ext uri="{FF2B5EF4-FFF2-40B4-BE49-F238E27FC236}">
                <a16:creationId xmlns:a16="http://schemas.microsoft.com/office/drawing/2014/main" id="{099C6AF0-FF34-187B-BA5E-4E9E09E800DC}"/>
              </a:ext>
            </a:extLst>
          </p:cNvPr>
          <p:cNvPicPr>
            <a:picLocks noChangeAspect="1"/>
          </p:cNvPicPr>
          <p:nvPr userDrawn="1"/>
        </p:nvPicPr>
        <p:blipFill rotWithShape="1">
          <a:blip r:embed="rId3"/>
          <a:srcRect r="26619"/>
          <a:stretch/>
        </p:blipFill>
        <p:spPr>
          <a:xfrm>
            <a:off x="-8020" y="4616809"/>
            <a:ext cx="9162288" cy="532631"/>
          </a:xfrm>
          <a:prstGeom prst="rect">
            <a:avLst/>
          </a:prstGeom>
        </p:spPr>
      </p:pic>
      <p:pic>
        <p:nvPicPr>
          <p:cNvPr id="20" name="Google Shape;20;p2">
            <a:extLst>
              <a:ext uri="{FF2B5EF4-FFF2-40B4-BE49-F238E27FC236}">
                <a16:creationId xmlns:a16="http://schemas.microsoft.com/office/drawing/2014/main" id="{BF545E2E-7AE8-E079-68E5-B4BBF7184120}"/>
              </a:ext>
            </a:extLst>
          </p:cNvPr>
          <p:cNvPicPr preferRelativeResize="0"/>
          <p:nvPr userDrawn="1"/>
        </p:nvPicPr>
        <p:blipFill rotWithShape="1">
          <a:blip r:embed="rId4">
            <a:alphaModFix/>
          </a:blip>
          <a:srcRect/>
          <a:stretch/>
        </p:blipFill>
        <p:spPr>
          <a:xfrm>
            <a:off x="7613960" y="4131398"/>
            <a:ext cx="1221339" cy="681678"/>
          </a:xfrm>
          <a:prstGeom prst="rect">
            <a:avLst/>
          </a:prstGeom>
          <a:noFill/>
          <a:ln>
            <a:noFill/>
          </a:ln>
        </p:spPr>
      </p:pic>
      <p:sp>
        <p:nvSpPr>
          <p:cNvPr id="2" name="Title 1"/>
          <p:cNvSpPr>
            <a:spLocks noGrp="1"/>
          </p:cNvSpPr>
          <p:nvPr>
            <p:ph type="ctrTitle" hasCustomPrompt="1"/>
          </p:nvPr>
        </p:nvSpPr>
        <p:spPr>
          <a:xfrm>
            <a:off x="282289" y="2581643"/>
            <a:ext cx="7022971" cy="940768"/>
          </a:xfrm>
          <a:prstGeom prst="rect">
            <a:avLst/>
          </a:prstGeom>
        </p:spPr>
        <p:txBody>
          <a:bodyPr lIns="0" anchor="b">
            <a:normAutofit/>
          </a:bodyPr>
          <a:lstStyle>
            <a:lvl1pPr algn="l">
              <a:defRPr sz="3300" i="0">
                <a:solidFill>
                  <a:srgbClr val="00629B"/>
                </a:solidFill>
              </a:defRPr>
            </a:lvl1pPr>
          </a:lstStyle>
          <a:p>
            <a:r>
              <a:rPr lang="en-US" dirty="0"/>
              <a:t>Presentation Title</a:t>
            </a:r>
          </a:p>
        </p:txBody>
      </p:sp>
      <p:sp>
        <p:nvSpPr>
          <p:cNvPr id="3" name="Subtitle 2"/>
          <p:cNvSpPr>
            <a:spLocks noGrp="1"/>
          </p:cNvSpPr>
          <p:nvPr>
            <p:ph type="subTitle" idx="1" hasCustomPrompt="1"/>
          </p:nvPr>
        </p:nvSpPr>
        <p:spPr>
          <a:xfrm>
            <a:off x="282290" y="3557482"/>
            <a:ext cx="7022970" cy="874829"/>
          </a:xfrm>
        </p:spPr>
        <p:txBody>
          <a:bodyPr lIns="0">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extBox 3">
            <a:extLst>
              <a:ext uri="{FF2B5EF4-FFF2-40B4-BE49-F238E27FC236}">
                <a16:creationId xmlns:a16="http://schemas.microsoft.com/office/drawing/2014/main" id="{78C300B2-530C-FA4A-A0D1-243431B9E26B}"/>
              </a:ext>
            </a:extLst>
          </p:cNvPr>
          <p:cNvSpPr txBox="1"/>
          <p:nvPr userDrawn="1"/>
        </p:nvSpPr>
        <p:spPr>
          <a:xfrm>
            <a:off x="814401" y="4654044"/>
            <a:ext cx="832865" cy="261610"/>
          </a:xfrm>
          <a:prstGeom prst="rect">
            <a:avLst/>
          </a:prstGeom>
          <a:noFill/>
        </p:spPr>
        <p:txBody>
          <a:bodyPr wrap="square" rtlCol="0">
            <a:spAutoFit/>
          </a:bodyPr>
          <a:lstStyle/>
          <a:p>
            <a:r>
              <a:rPr lang="en-US" sz="1100" b="1" dirty="0" err="1">
                <a:solidFill>
                  <a:srgbClr val="00629B"/>
                </a:solidFill>
                <a:latin typeface="Calibri" panose="020F0502020204030204" pitchFamily="34" charset="0"/>
                <a:cs typeface="Calibri" panose="020F0502020204030204" pitchFamily="34" charset="0"/>
              </a:rPr>
              <a:t>ieee.org</a:t>
            </a:r>
            <a:endParaRPr lang="en-US" sz="1100" b="1" dirty="0">
              <a:solidFill>
                <a:srgbClr val="00629B"/>
              </a:solidFill>
              <a:latin typeface="Calibri" panose="020F0502020204030204" pitchFamily="34" charset="0"/>
              <a:cs typeface="Calibri" panose="020F0502020204030204" pitchFamily="34" charset="0"/>
            </a:endParaRPr>
          </a:p>
        </p:txBody>
      </p:sp>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61588"/>
            <a:ext cx="91440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a:solidFill>
                  <a:srgbClr val="C7EAFB"/>
                </a:solidFill>
                <a:latin typeface="Calibri"/>
                <a:ea typeface="Calibri"/>
                <a:cs typeface="Calibri"/>
                <a:sym typeface="Calibri"/>
              </a:rPr>
              <a:t>The professional home for the engineering and technology community worldwide</a:t>
            </a:r>
            <a:endParaRPr dirty="0"/>
          </a:p>
        </p:txBody>
      </p:sp>
      <p:sp>
        <p:nvSpPr>
          <p:cNvPr id="13" name="Picture Placeholder 2">
            <a:extLst>
              <a:ext uri="{FF2B5EF4-FFF2-40B4-BE49-F238E27FC236}">
                <a16:creationId xmlns:a16="http://schemas.microsoft.com/office/drawing/2014/main" id="{41B942C3-F0D0-0FE4-55A4-3280FC67B60B}"/>
              </a:ext>
            </a:extLst>
          </p:cNvPr>
          <p:cNvSpPr>
            <a:spLocks noGrp="1"/>
          </p:cNvSpPr>
          <p:nvPr>
            <p:ph type="pic" sz="quarter" idx="13" hasCustomPrompt="1"/>
          </p:nvPr>
        </p:nvSpPr>
        <p:spPr>
          <a:xfrm>
            <a:off x="-487630" y="-275587"/>
            <a:ext cx="2633567" cy="2633016"/>
          </a:xfrm>
          <a:prstGeom prst="ellipse">
            <a:avLst/>
          </a:prstGeom>
          <a:solidFill>
            <a:schemeClr val="bg1"/>
          </a:solidFill>
        </p:spPr>
        <p:txBody>
          <a:bodyPr anchor="b">
            <a:normAutofit/>
          </a:bodyPr>
          <a:lstStyle>
            <a:lvl1pPr marL="123825" indent="0" algn="ctr">
              <a:buNone/>
              <a:defRPr sz="1400">
                <a:solidFill>
                  <a:srgbClr val="0066A1"/>
                </a:solidFill>
              </a:defRPr>
            </a:lvl1pPr>
          </a:lstStyle>
          <a:p>
            <a:r>
              <a:rPr lang="en-US" dirty="0"/>
              <a:t>Click to Insert </a:t>
            </a:r>
            <a:br>
              <a:rPr lang="en-US" dirty="0"/>
            </a:br>
            <a:r>
              <a:rPr lang="en-US" dirty="0"/>
              <a:t>Photo</a:t>
            </a:r>
          </a:p>
        </p:txBody>
      </p:sp>
      <p:sp>
        <p:nvSpPr>
          <p:cNvPr id="14" name="Picture Placeholder 2">
            <a:extLst>
              <a:ext uri="{FF2B5EF4-FFF2-40B4-BE49-F238E27FC236}">
                <a16:creationId xmlns:a16="http://schemas.microsoft.com/office/drawing/2014/main" id="{C561BD8F-E829-81AE-998B-EC8728C49409}"/>
              </a:ext>
            </a:extLst>
          </p:cNvPr>
          <p:cNvSpPr>
            <a:spLocks noGrp="1" noChangeAspect="1"/>
          </p:cNvSpPr>
          <p:nvPr>
            <p:ph type="pic" sz="quarter" idx="14" hasCustomPrompt="1"/>
          </p:nvPr>
        </p:nvSpPr>
        <p:spPr>
          <a:xfrm>
            <a:off x="7216988" y="432744"/>
            <a:ext cx="1313770" cy="1314045"/>
          </a:xfrm>
          <a:prstGeom prst="ellipse">
            <a:avLst/>
          </a:prstGeom>
          <a:solidFill>
            <a:schemeClr val="bg1"/>
          </a:solidFill>
        </p:spPr>
        <p:txBody>
          <a:bodyPr anchor="b">
            <a:normAutofit/>
          </a:bodyPr>
          <a:lstStyle>
            <a:lvl1pPr marL="123825" indent="0" algn="ctr">
              <a:buNone/>
              <a:defRPr sz="900">
                <a:solidFill>
                  <a:srgbClr val="0066A1"/>
                </a:solidFill>
              </a:defRPr>
            </a:lvl1pPr>
          </a:lstStyle>
          <a:p>
            <a:r>
              <a:rPr lang="en-US" dirty="0"/>
              <a:t>Click to Insert Photo</a:t>
            </a:r>
          </a:p>
        </p:txBody>
      </p:sp>
      <p:sp>
        <p:nvSpPr>
          <p:cNvPr id="15" name="Picture Placeholder 2">
            <a:extLst>
              <a:ext uri="{FF2B5EF4-FFF2-40B4-BE49-F238E27FC236}">
                <a16:creationId xmlns:a16="http://schemas.microsoft.com/office/drawing/2014/main" id="{F0E25509-AA47-5110-4AD7-580DBFBBD0B5}"/>
              </a:ext>
            </a:extLst>
          </p:cNvPr>
          <p:cNvSpPr>
            <a:spLocks noGrp="1"/>
          </p:cNvSpPr>
          <p:nvPr>
            <p:ph type="pic" sz="quarter" idx="15" hasCustomPrompt="1"/>
          </p:nvPr>
        </p:nvSpPr>
        <p:spPr>
          <a:xfrm>
            <a:off x="3465829" y="-82898"/>
            <a:ext cx="2187948" cy="2187491"/>
          </a:xfrm>
          <a:prstGeom prst="ellipse">
            <a:avLst/>
          </a:prstGeom>
          <a:solidFill>
            <a:schemeClr val="bg1"/>
          </a:solidFill>
        </p:spPr>
        <p:txBody>
          <a:bodyPr anchor="b">
            <a:normAutofit/>
          </a:bodyPr>
          <a:lstStyle>
            <a:lvl1pPr marL="123825" indent="0" algn="ctr">
              <a:buNone/>
              <a:defRPr sz="1400">
                <a:solidFill>
                  <a:srgbClr val="0066A1"/>
                </a:solidFill>
              </a:defRPr>
            </a:lvl1pPr>
          </a:lstStyle>
          <a:p>
            <a:r>
              <a:rPr lang="en-US" dirty="0"/>
              <a:t>Click to Insert Photo</a:t>
            </a:r>
          </a:p>
        </p:txBody>
      </p:sp>
      <p:sp>
        <p:nvSpPr>
          <p:cNvPr id="16" name="Picture Placeholder 2">
            <a:extLst>
              <a:ext uri="{FF2B5EF4-FFF2-40B4-BE49-F238E27FC236}">
                <a16:creationId xmlns:a16="http://schemas.microsoft.com/office/drawing/2014/main" id="{3049B42D-8691-6A46-0F68-FF26C528C567}"/>
              </a:ext>
            </a:extLst>
          </p:cNvPr>
          <p:cNvSpPr>
            <a:spLocks noGrp="1"/>
          </p:cNvSpPr>
          <p:nvPr>
            <p:ph type="pic" sz="quarter" idx="17" hasCustomPrompt="1"/>
          </p:nvPr>
        </p:nvSpPr>
        <p:spPr>
          <a:xfrm>
            <a:off x="7445518" y="2009789"/>
            <a:ext cx="1888036" cy="1888036"/>
          </a:xfrm>
          <a:prstGeom prst="ellipse">
            <a:avLst/>
          </a:prstGeom>
          <a:solidFill>
            <a:schemeClr val="bg1"/>
          </a:solidFill>
        </p:spPr>
        <p:txBody>
          <a:bodyPr anchor="b">
            <a:normAutofit/>
          </a:bodyPr>
          <a:lstStyle>
            <a:lvl1pPr marL="123825" indent="0" algn="ctr">
              <a:buNone/>
              <a:defRPr sz="1400">
                <a:solidFill>
                  <a:srgbClr val="0066A1"/>
                </a:solidFill>
              </a:defRPr>
            </a:lvl1pPr>
          </a:lstStyle>
          <a:p>
            <a:r>
              <a:rPr lang="en-US" dirty="0"/>
              <a:t>Click to Insert Photo</a:t>
            </a:r>
          </a:p>
        </p:txBody>
      </p:sp>
    </p:spTree>
    <p:extLst>
      <p:ext uri="{BB962C8B-B14F-4D97-AF65-F5344CB8AC3E}">
        <p14:creationId xmlns:p14="http://schemas.microsoft.com/office/powerpoint/2010/main" val="241535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2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8C6F44-660A-B745-91FF-45D342C7A560}"/>
              </a:ext>
            </a:extLst>
          </p:cNvPr>
          <p:cNvPicPr>
            <a:picLocks noChangeAspect="1"/>
          </p:cNvPicPr>
          <p:nvPr userDrawn="1"/>
        </p:nvPicPr>
        <p:blipFill>
          <a:blip r:embed="rId2"/>
          <a:srcRect/>
          <a:stretch/>
        </p:blipFill>
        <p:spPr>
          <a:xfrm>
            <a:off x="0" y="-8148"/>
            <a:ext cx="9162287" cy="5143498"/>
          </a:xfrm>
          <a:prstGeom prst="rect">
            <a:avLst/>
          </a:prstGeom>
        </p:spPr>
      </p:pic>
      <p:pic>
        <p:nvPicPr>
          <p:cNvPr id="5" name="Picture 4">
            <a:extLst>
              <a:ext uri="{FF2B5EF4-FFF2-40B4-BE49-F238E27FC236}">
                <a16:creationId xmlns:a16="http://schemas.microsoft.com/office/drawing/2014/main" id="{1F9C8966-6876-32BB-6CC2-8B5303ED0619}"/>
              </a:ext>
            </a:extLst>
          </p:cNvPr>
          <p:cNvPicPr>
            <a:picLocks noChangeAspect="1"/>
          </p:cNvPicPr>
          <p:nvPr userDrawn="1"/>
        </p:nvPicPr>
        <p:blipFill rotWithShape="1">
          <a:blip r:embed="rId3"/>
          <a:srcRect r="26619"/>
          <a:stretch/>
        </p:blipFill>
        <p:spPr>
          <a:xfrm>
            <a:off x="-8020" y="4616809"/>
            <a:ext cx="9162288" cy="532631"/>
          </a:xfrm>
          <a:prstGeom prst="rect">
            <a:avLst/>
          </a:prstGeom>
        </p:spPr>
      </p:pic>
      <p:pic>
        <p:nvPicPr>
          <p:cNvPr id="20" name="Google Shape;20;p2">
            <a:extLst>
              <a:ext uri="{FF2B5EF4-FFF2-40B4-BE49-F238E27FC236}">
                <a16:creationId xmlns:a16="http://schemas.microsoft.com/office/drawing/2014/main" id="{BF545E2E-7AE8-E079-68E5-B4BBF7184120}"/>
              </a:ext>
            </a:extLst>
          </p:cNvPr>
          <p:cNvPicPr preferRelativeResize="0"/>
          <p:nvPr userDrawn="1"/>
        </p:nvPicPr>
        <p:blipFill rotWithShape="1">
          <a:blip r:embed="rId4">
            <a:alphaModFix/>
          </a:blip>
          <a:srcRect/>
          <a:stretch/>
        </p:blipFill>
        <p:spPr>
          <a:xfrm>
            <a:off x="7613960" y="4131398"/>
            <a:ext cx="1221339" cy="681678"/>
          </a:xfrm>
          <a:prstGeom prst="rect">
            <a:avLst/>
          </a:prstGeom>
          <a:noFill/>
          <a:ln>
            <a:noFill/>
          </a:ln>
        </p:spPr>
      </p:pic>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extBox 3">
            <a:extLst>
              <a:ext uri="{FF2B5EF4-FFF2-40B4-BE49-F238E27FC236}">
                <a16:creationId xmlns:a16="http://schemas.microsoft.com/office/drawing/2014/main" id="{78C300B2-530C-FA4A-A0D1-243431B9E26B}"/>
              </a:ext>
            </a:extLst>
          </p:cNvPr>
          <p:cNvSpPr txBox="1"/>
          <p:nvPr userDrawn="1"/>
        </p:nvSpPr>
        <p:spPr>
          <a:xfrm>
            <a:off x="814401" y="4654044"/>
            <a:ext cx="832865" cy="261610"/>
          </a:xfrm>
          <a:prstGeom prst="rect">
            <a:avLst/>
          </a:prstGeom>
          <a:noFill/>
        </p:spPr>
        <p:txBody>
          <a:bodyPr wrap="square" rtlCol="0">
            <a:spAutoFit/>
          </a:bodyPr>
          <a:lstStyle/>
          <a:p>
            <a:r>
              <a:rPr lang="en-US" sz="1100" b="1" dirty="0" err="1">
                <a:solidFill>
                  <a:srgbClr val="00629B"/>
                </a:solidFill>
                <a:latin typeface="Calibri" panose="020F0502020204030204" pitchFamily="34" charset="0"/>
                <a:cs typeface="Calibri" panose="020F0502020204030204" pitchFamily="34" charset="0"/>
              </a:rPr>
              <a:t>ieee.org</a:t>
            </a:r>
            <a:endParaRPr lang="en-US" sz="1100" b="1" dirty="0">
              <a:solidFill>
                <a:srgbClr val="00629B"/>
              </a:solidFill>
              <a:latin typeface="Calibri" panose="020F0502020204030204" pitchFamily="34" charset="0"/>
              <a:cs typeface="Calibri" panose="020F0502020204030204" pitchFamily="34" charset="0"/>
            </a:endParaRPr>
          </a:p>
        </p:txBody>
      </p:sp>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61588"/>
            <a:ext cx="91440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a:solidFill>
                  <a:srgbClr val="C7EAFB"/>
                </a:solidFill>
                <a:latin typeface="Calibri"/>
                <a:ea typeface="Calibri"/>
                <a:cs typeface="Calibri"/>
                <a:sym typeface="Calibri"/>
              </a:rPr>
              <a:t>The professional home for the engineering and technology community worldwide</a:t>
            </a:r>
            <a:endParaRPr dirty="0"/>
          </a:p>
        </p:txBody>
      </p:sp>
      <p:sp>
        <p:nvSpPr>
          <p:cNvPr id="13" name="Title 1">
            <a:extLst>
              <a:ext uri="{FF2B5EF4-FFF2-40B4-BE49-F238E27FC236}">
                <a16:creationId xmlns:a16="http://schemas.microsoft.com/office/drawing/2014/main" id="{BF31D605-ADDB-54A4-FC63-4B18372882C9}"/>
              </a:ext>
            </a:extLst>
          </p:cNvPr>
          <p:cNvSpPr>
            <a:spLocks noGrp="1"/>
          </p:cNvSpPr>
          <p:nvPr>
            <p:ph type="title" hasCustomPrompt="1"/>
          </p:nvPr>
        </p:nvSpPr>
        <p:spPr>
          <a:xfrm>
            <a:off x="282289" y="2002971"/>
            <a:ext cx="8553009" cy="1064971"/>
          </a:xfrm>
          <a:prstGeom prst="rect">
            <a:avLst/>
          </a:prstGeom>
        </p:spPr>
        <p:txBody>
          <a:bodyPr lIns="0" anchor="b">
            <a:normAutofit/>
          </a:bodyPr>
          <a:lstStyle>
            <a:lvl1pPr>
              <a:defRPr sz="3300" i="0">
                <a:solidFill>
                  <a:srgbClr val="00629B"/>
                </a:solidFill>
              </a:defRPr>
            </a:lvl1pPr>
          </a:lstStyle>
          <a:p>
            <a:r>
              <a:rPr lang="en-US" dirty="0"/>
              <a:t>Divider Title</a:t>
            </a:r>
          </a:p>
        </p:txBody>
      </p:sp>
      <p:sp>
        <p:nvSpPr>
          <p:cNvPr id="14" name="Text Placeholder 2">
            <a:extLst>
              <a:ext uri="{FF2B5EF4-FFF2-40B4-BE49-F238E27FC236}">
                <a16:creationId xmlns:a16="http://schemas.microsoft.com/office/drawing/2014/main" id="{404A8526-DBEB-ABFE-0AA2-2CF6022C45EE}"/>
              </a:ext>
            </a:extLst>
          </p:cNvPr>
          <p:cNvSpPr>
            <a:spLocks noGrp="1"/>
          </p:cNvSpPr>
          <p:nvPr>
            <p:ph type="body" idx="1" hasCustomPrompt="1"/>
          </p:nvPr>
        </p:nvSpPr>
        <p:spPr>
          <a:xfrm>
            <a:off x="282290" y="3088182"/>
            <a:ext cx="8553008" cy="815369"/>
          </a:xfrm>
        </p:spPr>
        <p:txBody>
          <a:bodyPr lIns="0">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Tree>
    <p:extLst>
      <p:ext uri="{BB962C8B-B14F-4D97-AF65-F5344CB8AC3E}">
        <p14:creationId xmlns:p14="http://schemas.microsoft.com/office/powerpoint/2010/main" val="180516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70F23-6C4F-9DDF-447A-8A004AE2446C}"/>
              </a:ext>
            </a:extLst>
          </p:cNvPr>
          <p:cNvPicPr>
            <a:picLocks noChangeAspect="1"/>
          </p:cNvPicPr>
          <p:nvPr userDrawn="1"/>
        </p:nvPicPr>
        <p:blipFill rotWithShape="1">
          <a:blip r:embed="rId24"/>
          <a:srcRect r="26619"/>
          <a:stretch/>
        </p:blipFill>
        <p:spPr>
          <a:xfrm rot="10800000">
            <a:off x="0" y="-2"/>
            <a:ext cx="9148840" cy="532631"/>
          </a:xfrm>
          <a:prstGeom prst="rect">
            <a:avLst/>
          </a:prstGeom>
        </p:spPr>
      </p:pic>
      <p:pic>
        <p:nvPicPr>
          <p:cNvPr id="4" name="Picture 3">
            <a:extLst>
              <a:ext uri="{FF2B5EF4-FFF2-40B4-BE49-F238E27FC236}">
                <a16:creationId xmlns:a16="http://schemas.microsoft.com/office/drawing/2014/main" id="{3C4C326D-E901-03B5-EA3B-3BC78E5A3BF2}"/>
              </a:ext>
            </a:extLst>
          </p:cNvPr>
          <p:cNvPicPr>
            <a:picLocks noChangeAspect="1"/>
          </p:cNvPicPr>
          <p:nvPr userDrawn="1"/>
        </p:nvPicPr>
        <p:blipFill rotWithShape="1">
          <a:blip r:embed="rId24"/>
          <a:srcRect r="26619"/>
          <a:stretch/>
        </p:blipFill>
        <p:spPr>
          <a:xfrm>
            <a:off x="-8020" y="4616809"/>
            <a:ext cx="9162288" cy="532631"/>
          </a:xfrm>
          <a:prstGeom prst="rect">
            <a:avLst/>
          </a:prstGeom>
        </p:spPr>
      </p:pic>
      <p:sp>
        <p:nvSpPr>
          <p:cNvPr id="3" name="Text Placeholder 2"/>
          <p:cNvSpPr>
            <a:spLocks noGrp="1"/>
          </p:cNvSpPr>
          <p:nvPr>
            <p:ph type="body" idx="1"/>
          </p:nvPr>
        </p:nvSpPr>
        <p:spPr>
          <a:xfrm>
            <a:off x="282289" y="1163977"/>
            <a:ext cx="8646555" cy="30307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282290" y="4654044"/>
            <a:ext cx="486659" cy="273844"/>
          </a:xfrm>
          <a:prstGeom prst="rect">
            <a:avLst/>
          </a:prstGeom>
        </p:spPr>
        <p:txBody>
          <a:bodyPr vert="horz" lIns="91440" tIns="45720" rIns="91440" bIns="45720" rtlCol="0" anchor="ctr"/>
          <a:lstStyle>
            <a:lvl1pPr algn="l">
              <a:defRPr sz="900">
                <a:solidFill>
                  <a:srgbClr val="002855"/>
                </a:solidFill>
              </a:defRPr>
            </a:lvl1pPr>
          </a:lstStyle>
          <a:p>
            <a:fld id="{3DD97BEB-BAEF-0344-9D5C-EC73E478698A}" type="slidenum">
              <a:rPr lang="en-US" smtClean="0"/>
              <a:pPr/>
              <a:t>‹#›</a:t>
            </a:fld>
            <a:endParaRPr lang="en-US" dirty="0"/>
          </a:p>
        </p:txBody>
      </p: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sp>
        <p:nvSpPr>
          <p:cNvPr id="9" name="Google Shape;15;p1">
            <a:extLst>
              <a:ext uri="{FF2B5EF4-FFF2-40B4-BE49-F238E27FC236}">
                <a16:creationId xmlns:a16="http://schemas.microsoft.com/office/drawing/2014/main" id="{5F028249-8526-C24F-DC97-781076A629BC}"/>
              </a:ext>
            </a:extLst>
          </p:cNvPr>
          <p:cNvSpPr txBox="1"/>
          <p:nvPr userDrawn="1"/>
        </p:nvSpPr>
        <p:spPr>
          <a:xfrm>
            <a:off x="0" y="4961588"/>
            <a:ext cx="91440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dirty="0">
                <a:solidFill>
                  <a:srgbClr val="C7EAFB"/>
                </a:solidFill>
                <a:latin typeface="Calibri"/>
                <a:ea typeface="Calibri"/>
                <a:cs typeface="Calibri"/>
                <a:sym typeface="Calibri"/>
              </a:rPr>
              <a:t>The professional home for the engineering and technology community worldwide</a:t>
            </a:r>
            <a:endParaRPr dirty="0"/>
          </a:p>
        </p:txBody>
      </p:sp>
      <p:sp>
        <p:nvSpPr>
          <p:cNvPr id="10" name="TextBox 9">
            <a:extLst>
              <a:ext uri="{FF2B5EF4-FFF2-40B4-BE49-F238E27FC236}">
                <a16:creationId xmlns:a16="http://schemas.microsoft.com/office/drawing/2014/main" id="{1C6D7628-BB4B-9FA6-9AFA-DA6FF4866DB2}"/>
              </a:ext>
            </a:extLst>
          </p:cNvPr>
          <p:cNvSpPr txBox="1"/>
          <p:nvPr userDrawn="1"/>
        </p:nvSpPr>
        <p:spPr>
          <a:xfrm>
            <a:off x="618371" y="447332"/>
            <a:ext cx="0" cy="0"/>
          </a:xfrm>
          <a:prstGeom prst="rect">
            <a:avLst/>
          </a:prstGeom>
        </p:spPr>
        <p:txBody>
          <a:bodyPr wrap="none" rtlCol="0">
            <a:normAutofit fontScale="25000" lnSpcReduction="20000"/>
          </a:bodyPr>
          <a:lstStyle/>
          <a:p>
            <a:pPr algn="l"/>
            <a:endParaRPr lang="en-US" dirty="0"/>
          </a:p>
        </p:txBody>
      </p:sp>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91" r:id="rId4"/>
    <p:sldLayoutId id="2147483694" r:id="rId5"/>
    <p:sldLayoutId id="2147483696" r:id="rId6"/>
    <p:sldLayoutId id="2147483697" r:id="rId7"/>
    <p:sldLayoutId id="2147483695" r:id="rId8"/>
    <p:sldLayoutId id="2147483698" r:id="rId9"/>
    <p:sldLayoutId id="2147483662" r:id="rId10"/>
    <p:sldLayoutId id="2147483675" r:id="rId11"/>
    <p:sldLayoutId id="2147483664" r:id="rId12"/>
    <p:sldLayoutId id="2147483674" r:id="rId13"/>
    <p:sldLayoutId id="2147483665" r:id="rId14"/>
    <p:sldLayoutId id="2147483676" r:id="rId15"/>
    <p:sldLayoutId id="2147483677" r:id="rId16"/>
    <p:sldLayoutId id="2147483678" r:id="rId17"/>
    <p:sldLayoutId id="2147483679" r:id="rId18"/>
    <p:sldLayoutId id="2147483667" r:id="rId19"/>
    <p:sldLayoutId id="2147483680" r:id="rId20"/>
    <p:sldLayoutId id="2147483682" r:id="rId21"/>
    <p:sldLayoutId id="2147483681" r:id="rId22"/>
  </p:sldLayoutIdLst>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29B"/>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29B"/>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29B"/>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29B"/>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29B"/>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202E-B8A9-A048-8CE6-22DA5D8DE971}"/>
              </a:ext>
            </a:extLst>
          </p:cNvPr>
          <p:cNvSpPr>
            <a:spLocks noGrp="1"/>
          </p:cNvSpPr>
          <p:nvPr>
            <p:ph type="ctrTitle"/>
          </p:nvPr>
        </p:nvSpPr>
        <p:spPr/>
        <p:txBody>
          <a:bodyPr>
            <a:normAutofit fontScale="90000"/>
          </a:bodyPr>
          <a:lstStyle/>
          <a:p>
            <a:r>
              <a:rPr lang="en-US" dirty="0"/>
              <a:t>Resolutions Regarding MGA Surplus Funds Opportunity</a:t>
            </a:r>
          </a:p>
        </p:txBody>
      </p:sp>
      <p:sp>
        <p:nvSpPr>
          <p:cNvPr id="3" name="Subtitle 2">
            <a:extLst>
              <a:ext uri="{FF2B5EF4-FFF2-40B4-BE49-F238E27FC236}">
                <a16:creationId xmlns:a16="http://schemas.microsoft.com/office/drawing/2014/main" id="{14EFCB67-F99A-1BA4-C176-444E3FE08E13}"/>
              </a:ext>
            </a:extLst>
          </p:cNvPr>
          <p:cNvSpPr>
            <a:spLocks noGrp="1"/>
          </p:cNvSpPr>
          <p:nvPr>
            <p:ph type="subTitle" idx="1"/>
          </p:nvPr>
        </p:nvSpPr>
        <p:spPr/>
        <p:txBody>
          <a:bodyPr/>
          <a:lstStyle/>
          <a:p>
            <a:r>
              <a:rPr lang="en-US" dirty="0"/>
              <a:t>March 24, 2024</a:t>
            </a:r>
          </a:p>
        </p:txBody>
      </p:sp>
      <p:sp>
        <p:nvSpPr>
          <p:cNvPr id="4" name="Slide Number Placeholder 3">
            <a:extLst>
              <a:ext uri="{FF2B5EF4-FFF2-40B4-BE49-F238E27FC236}">
                <a16:creationId xmlns:a16="http://schemas.microsoft.com/office/drawing/2014/main" id="{8DD7BC8E-B204-EF23-105F-8EE7FED702BB}"/>
              </a:ext>
            </a:extLst>
          </p:cNvPr>
          <p:cNvSpPr>
            <a:spLocks noGrp="1"/>
          </p:cNvSpPr>
          <p:nvPr>
            <p:ph type="sldNum" sz="quarter" idx="18"/>
          </p:nvPr>
        </p:nvSpPr>
        <p:spPr/>
        <p:txBody>
          <a:bodyPr/>
          <a:lstStyle/>
          <a:p>
            <a:fld id="{3DD97BEB-BAEF-0344-9D5C-EC73E478698A}" type="slidenum">
              <a:rPr lang="en-US" smtClean="0"/>
              <a:pPr/>
              <a:t>1</a:t>
            </a:fld>
            <a:endParaRPr lang="en-US" dirty="0"/>
          </a:p>
        </p:txBody>
      </p:sp>
    </p:spTree>
    <p:extLst>
      <p:ext uri="{BB962C8B-B14F-4D97-AF65-F5344CB8AC3E}">
        <p14:creationId xmlns:p14="http://schemas.microsoft.com/office/powerpoint/2010/main" val="81689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436DF4-4378-2400-B706-A3F300F9DF23}"/>
              </a:ext>
            </a:extLst>
          </p:cNvPr>
          <p:cNvSpPr>
            <a:spLocks noGrp="1"/>
          </p:cNvSpPr>
          <p:nvPr>
            <p:ph type="body" sz="quarter" idx="13"/>
          </p:nvPr>
        </p:nvSpPr>
        <p:spPr/>
        <p:txBody>
          <a:bodyPr/>
          <a:lstStyle/>
          <a:p>
            <a:r>
              <a:rPr lang="en-US" dirty="0"/>
              <a:t>Free online tutorials and lesson plans available through WPI’s OpenSTEM platform.</a:t>
            </a:r>
          </a:p>
          <a:p>
            <a:r>
              <a:rPr lang="en-US" dirty="0"/>
              <a:t>Developers are looking for the user community to develop more learning content.</a:t>
            </a:r>
          </a:p>
          <a:p>
            <a:r>
              <a:rPr lang="en-US" dirty="0"/>
              <a:t>IEEE student and higher grade members would develop additional training materials and make it available through TRYEngineering.org.</a:t>
            </a:r>
          </a:p>
          <a:p>
            <a:r>
              <a:rPr lang="en-US" dirty="0"/>
              <a:t>Robots would be provided to libraries, schools, etc.</a:t>
            </a:r>
          </a:p>
          <a:p>
            <a:r>
              <a:rPr lang="en-US" dirty="0"/>
              <a:t>Cost per robot w/ batteries, charger, cable is &lt; $100 each.</a:t>
            </a:r>
          </a:p>
          <a:p>
            <a:r>
              <a:rPr lang="en-US" dirty="0"/>
              <a:t>200 robots could be funded with MGA paying up to $50 per robot, Regions paying up to $25 per robot, and Sections paying up to $25 per robot.</a:t>
            </a:r>
          </a:p>
          <a:p>
            <a:r>
              <a:rPr lang="en-US" dirty="0"/>
              <a:t>Project is easily scaled up or down depending upon the number of Regions that joined. </a:t>
            </a:r>
          </a:p>
        </p:txBody>
      </p:sp>
      <p:sp>
        <p:nvSpPr>
          <p:cNvPr id="3" name="Slide Number Placeholder 2">
            <a:extLst>
              <a:ext uri="{FF2B5EF4-FFF2-40B4-BE49-F238E27FC236}">
                <a16:creationId xmlns:a16="http://schemas.microsoft.com/office/drawing/2014/main" id="{3C4E7349-3687-E9FE-F965-443CF0463F57}"/>
              </a:ext>
            </a:extLst>
          </p:cNvPr>
          <p:cNvSpPr>
            <a:spLocks noGrp="1"/>
          </p:cNvSpPr>
          <p:nvPr>
            <p:ph type="sldNum" sz="quarter" idx="14"/>
          </p:nvPr>
        </p:nvSpPr>
        <p:spPr/>
        <p:txBody>
          <a:bodyPr/>
          <a:lstStyle/>
          <a:p>
            <a:fld id="{3DD97BEB-BAEF-0344-9D5C-EC73E478698A}" type="slidenum">
              <a:rPr lang="en-US" smtClean="0"/>
              <a:pPr/>
              <a:t>10</a:t>
            </a:fld>
            <a:endParaRPr lang="en-US" dirty="0"/>
          </a:p>
        </p:txBody>
      </p:sp>
      <p:sp>
        <p:nvSpPr>
          <p:cNvPr id="4" name="Title 3">
            <a:extLst>
              <a:ext uri="{FF2B5EF4-FFF2-40B4-BE49-F238E27FC236}">
                <a16:creationId xmlns:a16="http://schemas.microsoft.com/office/drawing/2014/main" id="{538CE6F6-F572-831C-9F32-AD405D47E8FA}"/>
              </a:ext>
            </a:extLst>
          </p:cNvPr>
          <p:cNvSpPr>
            <a:spLocks noGrp="1"/>
          </p:cNvSpPr>
          <p:nvPr>
            <p:ph type="title"/>
          </p:nvPr>
        </p:nvSpPr>
        <p:spPr/>
        <p:txBody>
          <a:bodyPr/>
          <a:lstStyle/>
          <a:p>
            <a:r>
              <a:rPr lang="en-US" dirty="0"/>
              <a:t>XRP Robot</a:t>
            </a:r>
          </a:p>
        </p:txBody>
      </p:sp>
      <p:sp>
        <p:nvSpPr>
          <p:cNvPr id="5" name="Text Placeholder 4">
            <a:extLst>
              <a:ext uri="{FF2B5EF4-FFF2-40B4-BE49-F238E27FC236}">
                <a16:creationId xmlns:a16="http://schemas.microsoft.com/office/drawing/2014/main" id="{1375E83A-8381-3FFA-E9B2-07AD90CC1D0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7801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3E8C7-1B50-43A9-DE20-9999357EAE66}"/>
              </a:ext>
            </a:extLst>
          </p:cNvPr>
          <p:cNvSpPr>
            <a:spLocks noGrp="1"/>
          </p:cNvSpPr>
          <p:nvPr>
            <p:ph type="body" sz="quarter" idx="13"/>
          </p:nvPr>
        </p:nvSpPr>
        <p:spPr/>
        <p:txBody>
          <a:bodyPr>
            <a:normAutofit lnSpcReduction="10000"/>
          </a:bodyPr>
          <a:lstStyle/>
          <a:p>
            <a:r>
              <a:rPr lang="en-US" b="1" dirty="0"/>
              <a:t>How does the project address member engagement, retention, and/or recruitment?</a:t>
            </a:r>
          </a:p>
          <a:p>
            <a:pPr marL="685800" lvl="1" indent="-342900">
              <a:buFont typeface="+mj-lt"/>
              <a:buAutoNum type="arabicPeriod"/>
            </a:pPr>
            <a:r>
              <a:rPr lang="en-US" dirty="0"/>
              <a:t>Many children who already participate in STEM events have parents or relatives who are already engineers but may not be IEEE members. Letting these parents or relatives see that IEEE is interested in supporting their children's learning may make them see IEEE in a new light and encourage them to join.</a:t>
            </a:r>
          </a:p>
          <a:p>
            <a:pPr marL="685800" lvl="1" indent="-342900">
              <a:buFont typeface="+mj-lt"/>
              <a:buAutoNum type="arabicPeriod"/>
            </a:pPr>
            <a:r>
              <a:rPr lang="en-US" dirty="0"/>
              <a:t>Providing free opportunities for some students to learn about robotics who would otherwise never have the opportunity to do so can be life-changing for students in underrepresented communities.</a:t>
            </a:r>
          </a:p>
          <a:p>
            <a:pPr marL="685800" lvl="1" indent="-342900">
              <a:buFont typeface="+mj-lt"/>
              <a:buAutoNum type="arabicPeriod"/>
            </a:pPr>
            <a:r>
              <a:rPr lang="en-US" dirty="0"/>
              <a:t>Having Sections actively developing learning materials gets the Sections more engaged.</a:t>
            </a:r>
          </a:p>
          <a:p>
            <a:pPr marL="685800" lvl="1" indent="-342900">
              <a:buFont typeface="+mj-lt"/>
              <a:buAutoNum type="arabicPeriod"/>
            </a:pPr>
            <a:r>
              <a:rPr lang="en-US" dirty="0"/>
              <a:t>Having these materials freely distributed to the public increases their awareness of IEEE's important work in these fields.</a:t>
            </a:r>
          </a:p>
          <a:p>
            <a:pPr marL="685800" lvl="1" indent="-342900">
              <a:buFont typeface="+mj-lt"/>
              <a:buAutoNum type="arabicPeriod"/>
            </a:pPr>
            <a:r>
              <a:rPr lang="en-US" dirty="0"/>
              <a:t>Letting students become familiar with the IEEE name early in their STEM learning makes them more likely to think of IEEE as they become university students and professionals.</a:t>
            </a:r>
          </a:p>
          <a:p>
            <a:r>
              <a:rPr lang="en-US" b="1" dirty="0"/>
              <a:t>Describe the short-term and long-term impact of the project.</a:t>
            </a:r>
            <a:endParaRPr lang="en-US" dirty="0"/>
          </a:p>
          <a:p>
            <a:pPr lvl="1"/>
            <a:r>
              <a:rPr lang="en-US" dirty="0"/>
              <a:t>Increased exposure of children and their parents to robotics and IEEE's involvement in the field.</a:t>
            </a:r>
          </a:p>
          <a:p>
            <a:pPr lvl="1"/>
            <a:r>
              <a:rPr lang="en-US" dirty="0"/>
              <a:t>Increased association in the public's eye between robotics and IEEE's critical involvement. </a:t>
            </a:r>
          </a:p>
        </p:txBody>
      </p:sp>
      <p:sp>
        <p:nvSpPr>
          <p:cNvPr id="3" name="Slide Number Placeholder 2">
            <a:extLst>
              <a:ext uri="{FF2B5EF4-FFF2-40B4-BE49-F238E27FC236}">
                <a16:creationId xmlns:a16="http://schemas.microsoft.com/office/drawing/2014/main" id="{21D9F0F0-A822-C752-711C-7133EFD14023}"/>
              </a:ext>
            </a:extLst>
          </p:cNvPr>
          <p:cNvSpPr>
            <a:spLocks noGrp="1"/>
          </p:cNvSpPr>
          <p:nvPr>
            <p:ph type="sldNum" sz="quarter" idx="14"/>
          </p:nvPr>
        </p:nvSpPr>
        <p:spPr/>
        <p:txBody>
          <a:bodyPr/>
          <a:lstStyle/>
          <a:p>
            <a:fld id="{3DD97BEB-BAEF-0344-9D5C-EC73E478698A}" type="slidenum">
              <a:rPr lang="en-US" smtClean="0"/>
              <a:pPr/>
              <a:t>11</a:t>
            </a:fld>
            <a:endParaRPr lang="en-US" dirty="0"/>
          </a:p>
        </p:txBody>
      </p:sp>
      <p:sp>
        <p:nvSpPr>
          <p:cNvPr id="4" name="Title 3">
            <a:extLst>
              <a:ext uri="{FF2B5EF4-FFF2-40B4-BE49-F238E27FC236}">
                <a16:creationId xmlns:a16="http://schemas.microsoft.com/office/drawing/2014/main" id="{EFD2F232-DC18-0061-6E96-8A613AD09BC7}"/>
              </a:ext>
            </a:extLst>
          </p:cNvPr>
          <p:cNvSpPr>
            <a:spLocks noGrp="1"/>
          </p:cNvSpPr>
          <p:nvPr>
            <p:ph type="title"/>
          </p:nvPr>
        </p:nvSpPr>
        <p:spPr/>
        <p:txBody>
          <a:bodyPr/>
          <a:lstStyle/>
          <a:p>
            <a:r>
              <a:rPr lang="en-US" dirty="0"/>
              <a:t>XRP Robot</a:t>
            </a:r>
          </a:p>
        </p:txBody>
      </p:sp>
      <p:sp>
        <p:nvSpPr>
          <p:cNvPr id="5" name="Text Placeholder 4">
            <a:extLst>
              <a:ext uri="{FF2B5EF4-FFF2-40B4-BE49-F238E27FC236}">
                <a16:creationId xmlns:a16="http://schemas.microsoft.com/office/drawing/2014/main" id="{B1BF41CD-A380-9EDC-48AC-6E40E4AC49EE}"/>
              </a:ext>
            </a:extLst>
          </p:cNvPr>
          <p:cNvSpPr>
            <a:spLocks noGrp="1"/>
          </p:cNvSpPr>
          <p:nvPr>
            <p:ph type="body" sz="quarter" idx="15"/>
          </p:nvPr>
        </p:nvSpPr>
        <p:spPr/>
        <p:txBody>
          <a:bodyPr/>
          <a:lstStyle/>
          <a:p>
            <a:r>
              <a:rPr lang="en-US" dirty="0"/>
              <a:t>Impact</a:t>
            </a:r>
          </a:p>
        </p:txBody>
      </p:sp>
    </p:spTree>
    <p:extLst>
      <p:ext uri="{BB962C8B-B14F-4D97-AF65-F5344CB8AC3E}">
        <p14:creationId xmlns:p14="http://schemas.microsoft.com/office/powerpoint/2010/main" val="276756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04A74D-8E8A-C6BE-DF14-91B725733D99}"/>
              </a:ext>
            </a:extLst>
          </p:cNvPr>
          <p:cNvSpPr>
            <a:spLocks noGrp="1"/>
          </p:cNvSpPr>
          <p:nvPr>
            <p:ph type="body" sz="quarter" idx="13"/>
          </p:nvPr>
        </p:nvSpPr>
        <p:spPr/>
        <p:txBody>
          <a:bodyPr/>
          <a:lstStyle/>
          <a:p>
            <a:r>
              <a:rPr lang="en-US" dirty="0"/>
              <a:t>Move that Director Grigorian, in consultation with [Director-elect Dillard, and Past Director Brunasso], be authorized to negotiate with the Directors of the other Regions for the purpose of submitting a request to the MGA for the funding of the “XRP Robots for STEM Outreach” activity. Director Grigorian is authorized to submit this proposal in the name of the Region 3 ExCom providing that the total Region 3 financial commitment does not exceed ______.</a:t>
            </a:r>
          </a:p>
          <a:p>
            <a:endParaRPr lang="en-US" dirty="0"/>
          </a:p>
        </p:txBody>
      </p:sp>
      <p:sp>
        <p:nvSpPr>
          <p:cNvPr id="3" name="Slide Number Placeholder 2">
            <a:extLst>
              <a:ext uri="{FF2B5EF4-FFF2-40B4-BE49-F238E27FC236}">
                <a16:creationId xmlns:a16="http://schemas.microsoft.com/office/drawing/2014/main" id="{8EBDDFBF-00F3-FF45-4F06-94C12820AB0C}"/>
              </a:ext>
            </a:extLst>
          </p:cNvPr>
          <p:cNvSpPr>
            <a:spLocks noGrp="1"/>
          </p:cNvSpPr>
          <p:nvPr>
            <p:ph type="sldNum" sz="quarter" idx="14"/>
          </p:nvPr>
        </p:nvSpPr>
        <p:spPr/>
        <p:txBody>
          <a:bodyPr/>
          <a:lstStyle/>
          <a:p>
            <a:fld id="{3DD97BEB-BAEF-0344-9D5C-EC73E478698A}" type="slidenum">
              <a:rPr lang="en-US" smtClean="0"/>
              <a:pPr/>
              <a:t>12</a:t>
            </a:fld>
            <a:endParaRPr lang="en-US" dirty="0"/>
          </a:p>
        </p:txBody>
      </p:sp>
      <p:sp>
        <p:nvSpPr>
          <p:cNvPr id="4" name="Title 3">
            <a:extLst>
              <a:ext uri="{FF2B5EF4-FFF2-40B4-BE49-F238E27FC236}">
                <a16:creationId xmlns:a16="http://schemas.microsoft.com/office/drawing/2014/main" id="{0BA92092-806E-702B-58E2-2549CBE02749}"/>
              </a:ext>
            </a:extLst>
          </p:cNvPr>
          <p:cNvSpPr>
            <a:spLocks noGrp="1"/>
          </p:cNvSpPr>
          <p:nvPr>
            <p:ph type="title"/>
          </p:nvPr>
        </p:nvSpPr>
        <p:spPr/>
        <p:txBody>
          <a:bodyPr/>
          <a:lstStyle/>
          <a:p>
            <a:r>
              <a:rPr lang="en-US" dirty="0"/>
              <a:t>XRP Robot</a:t>
            </a:r>
          </a:p>
        </p:txBody>
      </p:sp>
      <p:sp>
        <p:nvSpPr>
          <p:cNvPr id="5" name="Text Placeholder 4">
            <a:extLst>
              <a:ext uri="{FF2B5EF4-FFF2-40B4-BE49-F238E27FC236}">
                <a16:creationId xmlns:a16="http://schemas.microsoft.com/office/drawing/2014/main" id="{62246C23-44BF-CC2F-DADD-C02C5987F417}"/>
              </a:ext>
            </a:extLst>
          </p:cNvPr>
          <p:cNvSpPr>
            <a:spLocks noGrp="1"/>
          </p:cNvSpPr>
          <p:nvPr>
            <p:ph type="body" sz="quarter" idx="15"/>
          </p:nvPr>
        </p:nvSpPr>
        <p:spPr/>
        <p:txBody>
          <a:bodyPr/>
          <a:lstStyle/>
          <a:p>
            <a:r>
              <a:rPr lang="en-US" dirty="0"/>
              <a:t>Motion</a:t>
            </a:r>
          </a:p>
        </p:txBody>
      </p:sp>
    </p:spTree>
    <p:extLst>
      <p:ext uri="{BB962C8B-B14F-4D97-AF65-F5344CB8AC3E}">
        <p14:creationId xmlns:p14="http://schemas.microsoft.com/office/powerpoint/2010/main" val="328715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A79889-36E7-004E-25BE-71116BBAD1C3}"/>
              </a:ext>
            </a:extLst>
          </p:cNvPr>
          <p:cNvSpPr>
            <a:spLocks noGrp="1"/>
          </p:cNvSpPr>
          <p:nvPr>
            <p:ph type="body" sz="quarter" idx="13"/>
          </p:nvPr>
        </p:nvSpPr>
        <p:spPr/>
        <p:txBody>
          <a:bodyPr/>
          <a:lstStyle/>
          <a:p>
            <a:r>
              <a:rPr lang="en-US" dirty="0"/>
              <a:t>MGA will not consider requests for less that $10k.</a:t>
            </a:r>
          </a:p>
          <a:p>
            <a:r>
              <a:rPr lang="en-US" dirty="0"/>
              <a:t>Requests must be submitted by the Region’s ExCom using MGA’s form no later than April 14.</a:t>
            </a:r>
          </a:p>
          <a:p>
            <a:r>
              <a:rPr lang="en-US" dirty="0"/>
              <a:t>To be viable:</a:t>
            </a:r>
          </a:p>
          <a:p>
            <a:pPr lvl="1"/>
            <a:r>
              <a:rPr lang="en-US" dirty="0"/>
              <a:t>Projects must have the buy-in of more than one Region.</a:t>
            </a:r>
          </a:p>
          <a:p>
            <a:pPr lvl="1"/>
            <a:r>
              <a:rPr lang="en-US" dirty="0"/>
              <a:t>Regions must show they support the proposal by committing some of their own funds.</a:t>
            </a:r>
          </a:p>
          <a:p>
            <a:r>
              <a:rPr lang="en-US" dirty="0"/>
              <a:t>Proposals cannot violate IEEE Finance Operating Manual (e.g., no cash awards.)</a:t>
            </a:r>
          </a:p>
          <a:p>
            <a:r>
              <a:rPr lang="en-US" dirty="0"/>
              <a:t>MGA Board will decide which proposals to approve in June.</a:t>
            </a:r>
          </a:p>
          <a:p>
            <a:r>
              <a:rPr lang="en-US" dirty="0"/>
              <a:t>Funds must be used this year. Unused funds must be returned to MGA.</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8437DE9-1A25-5EBB-374E-DCCA50BA9147}"/>
              </a:ext>
            </a:extLst>
          </p:cNvPr>
          <p:cNvSpPr>
            <a:spLocks noGrp="1"/>
          </p:cNvSpPr>
          <p:nvPr>
            <p:ph type="sldNum" sz="quarter" idx="14"/>
          </p:nvPr>
        </p:nvSpPr>
        <p:spPr/>
        <p:txBody>
          <a:bodyPr/>
          <a:lstStyle/>
          <a:p>
            <a:fld id="{3DD97BEB-BAEF-0344-9D5C-EC73E478698A}" type="slidenum">
              <a:rPr lang="en-US" smtClean="0"/>
              <a:pPr/>
              <a:t>2</a:t>
            </a:fld>
            <a:endParaRPr lang="en-US" dirty="0"/>
          </a:p>
        </p:txBody>
      </p:sp>
      <p:sp>
        <p:nvSpPr>
          <p:cNvPr id="5" name="Title 4">
            <a:extLst>
              <a:ext uri="{FF2B5EF4-FFF2-40B4-BE49-F238E27FC236}">
                <a16:creationId xmlns:a16="http://schemas.microsoft.com/office/drawing/2014/main" id="{342D0428-3163-3F99-AF0F-D3DDD6E81531}"/>
              </a:ext>
            </a:extLst>
          </p:cNvPr>
          <p:cNvSpPr>
            <a:spLocks noGrp="1"/>
          </p:cNvSpPr>
          <p:nvPr>
            <p:ph type="title"/>
          </p:nvPr>
        </p:nvSpPr>
        <p:spPr/>
        <p:txBody>
          <a:bodyPr/>
          <a:lstStyle/>
          <a:p>
            <a:r>
              <a:rPr lang="en-US" dirty="0"/>
              <a:t>Main Rules for MGA Surplus Funds Projects</a:t>
            </a:r>
          </a:p>
        </p:txBody>
      </p:sp>
      <p:sp>
        <p:nvSpPr>
          <p:cNvPr id="7" name="Text Placeholder 6">
            <a:extLst>
              <a:ext uri="{FF2B5EF4-FFF2-40B4-BE49-F238E27FC236}">
                <a16:creationId xmlns:a16="http://schemas.microsoft.com/office/drawing/2014/main" id="{604D1A7C-B0A1-7BD4-B2AD-2CB36E07EEAB}"/>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92800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058928-7F96-CB6E-C696-1C623AFA14E4}"/>
              </a:ext>
            </a:extLst>
          </p:cNvPr>
          <p:cNvSpPr>
            <a:spLocks noGrp="1"/>
          </p:cNvSpPr>
          <p:nvPr>
            <p:ph type="body" sz="quarter" idx="13"/>
          </p:nvPr>
        </p:nvSpPr>
        <p:spPr/>
        <p:txBody>
          <a:bodyPr/>
          <a:lstStyle/>
          <a:p>
            <a:r>
              <a:rPr lang="en-US" dirty="0"/>
              <a:t>Total spending requirements for each proposal will depend upon how many Regions want to join the proposal. </a:t>
            </a:r>
          </a:p>
          <a:p>
            <a:r>
              <a:rPr lang="en-US" dirty="0"/>
              <a:t>For each proposal, Eric will need flexibility to negotiate with other Region Directors to develop</a:t>
            </a:r>
          </a:p>
          <a:p>
            <a:pPr lvl="1"/>
            <a:r>
              <a:rPr lang="en-US" dirty="0"/>
              <a:t>an agreed-upon total funding request for MGA </a:t>
            </a:r>
          </a:p>
          <a:p>
            <a:pPr lvl="1"/>
            <a:r>
              <a:rPr lang="en-US" dirty="0"/>
              <a:t>as well as the cost sharing for each proposal </a:t>
            </a:r>
          </a:p>
          <a:p>
            <a:pPr lvl="1"/>
            <a:r>
              <a:rPr lang="en-US" dirty="0"/>
              <a:t>while still meeting the filing deadline.</a:t>
            </a:r>
          </a:p>
        </p:txBody>
      </p:sp>
      <p:sp>
        <p:nvSpPr>
          <p:cNvPr id="3" name="Slide Number Placeholder 2">
            <a:extLst>
              <a:ext uri="{FF2B5EF4-FFF2-40B4-BE49-F238E27FC236}">
                <a16:creationId xmlns:a16="http://schemas.microsoft.com/office/drawing/2014/main" id="{CEF43623-968D-8E4A-94B7-C014784FF892}"/>
              </a:ext>
            </a:extLst>
          </p:cNvPr>
          <p:cNvSpPr>
            <a:spLocks noGrp="1"/>
          </p:cNvSpPr>
          <p:nvPr>
            <p:ph type="sldNum" sz="quarter" idx="14"/>
          </p:nvPr>
        </p:nvSpPr>
        <p:spPr/>
        <p:txBody>
          <a:bodyPr/>
          <a:lstStyle/>
          <a:p>
            <a:fld id="{3DD97BEB-BAEF-0344-9D5C-EC73E478698A}" type="slidenum">
              <a:rPr lang="en-US" smtClean="0"/>
              <a:pPr/>
              <a:t>3</a:t>
            </a:fld>
            <a:endParaRPr lang="en-US" dirty="0"/>
          </a:p>
        </p:txBody>
      </p:sp>
      <p:sp>
        <p:nvSpPr>
          <p:cNvPr id="4" name="Title 3">
            <a:extLst>
              <a:ext uri="{FF2B5EF4-FFF2-40B4-BE49-F238E27FC236}">
                <a16:creationId xmlns:a16="http://schemas.microsoft.com/office/drawing/2014/main" id="{6FB4E34E-F50F-73AE-0E0F-F7AF40CCD031}"/>
              </a:ext>
            </a:extLst>
          </p:cNvPr>
          <p:cNvSpPr>
            <a:spLocks noGrp="1"/>
          </p:cNvSpPr>
          <p:nvPr>
            <p:ph type="title"/>
          </p:nvPr>
        </p:nvSpPr>
        <p:spPr/>
        <p:txBody>
          <a:bodyPr/>
          <a:lstStyle/>
          <a:p>
            <a:r>
              <a:rPr lang="en-US" dirty="0"/>
              <a:t>Special Need for Flexibility</a:t>
            </a:r>
          </a:p>
        </p:txBody>
      </p:sp>
      <p:sp>
        <p:nvSpPr>
          <p:cNvPr id="5" name="Text Placeholder 4">
            <a:extLst>
              <a:ext uri="{FF2B5EF4-FFF2-40B4-BE49-F238E27FC236}">
                <a16:creationId xmlns:a16="http://schemas.microsoft.com/office/drawing/2014/main" id="{F96CD5AF-4A7F-FB31-77D7-E816DDC1E48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6093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A134F8-1B70-2B84-82CC-C7393FF8E8AE}"/>
              </a:ext>
            </a:extLst>
          </p:cNvPr>
          <p:cNvSpPr>
            <a:spLocks noGrp="1"/>
          </p:cNvSpPr>
          <p:nvPr>
            <p:ph type="sldNum" sz="quarter" idx="18"/>
          </p:nvPr>
        </p:nvSpPr>
        <p:spPr/>
        <p:txBody>
          <a:bodyPr/>
          <a:lstStyle/>
          <a:p>
            <a:fld id="{3DD97BEB-BAEF-0344-9D5C-EC73E478698A}" type="slidenum">
              <a:rPr lang="en-US" smtClean="0"/>
              <a:pPr/>
              <a:t>4</a:t>
            </a:fld>
            <a:endParaRPr lang="en-US" dirty="0"/>
          </a:p>
        </p:txBody>
      </p:sp>
      <p:sp>
        <p:nvSpPr>
          <p:cNvPr id="6" name="Title 5">
            <a:extLst>
              <a:ext uri="{FF2B5EF4-FFF2-40B4-BE49-F238E27FC236}">
                <a16:creationId xmlns:a16="http://schemas.microsoft.com/office/drawing/2014/main" id="{6DE335CD-172A-F357-4EEE-FC7D71F0CE11}"/>
              </a:ext>
            </a:extLst>
          </p:cNvPr>
          <p:cNvSpPr>
            <a:spLocks noGrp="1"/>
          </p:cNvSpPr>
          <p:nvPr>
            <p:ph type="title"/>
          </p:nvPr>
        </p:nvSpPr>
        <p:spPr/>
        <p:txBody>
          <a:bodyPr>
            <a:normAutofit fontScale="90000"/>
          </a:bodyPr>
          <a:lstStyle/>
          <a:p>
            <a:r>
              <a:rPr lang="en-US" dirty="0"/>
              <a:t>International Multi- Discipline Hackathon using Communications, Robotics, Computing, Cyber Security and AI technologies.</a:t>
            </a:r>
          </a:p>
        </p:txBody>
      </p:sp>
      <p:sp>
        <p:nvSpPr>
          <p:cNvPr id="7" name="Text Placeholder 6">
            <a:extLst>
              <a:ext uri="{FF2B5EF4-FFF2-40B4-BE49-F238E27FC236}">
                <a16:creationId xmlns:a16="http://schemas.microsoft.com/office/drawing/2014/main" id="{222E561C-9755-EFEE-CD82-4AAA9EDD5F54}"/>
              </a:ext>
            </a:extLst>
          </p:cNvPr>
          <p:cNvSpPr>
            <a:spLocks noGrp="1"/>
          </p:cNvSpPr>
          <p:nvPr>
            <p:ph type="body" idx="1"/>
          </p:nvPr>
        </p:nvSpPr>
        <p:spPr/>
        <p:txBody>
          <a:bodyPr/>
          <a:lstStyle/>
          <a:p>
            <a:r>
              <a:rPr lang="en-US" dirty="0"/>
              <a:t>Regions 3, 5, 9</a:t>
            </a:r>
          </a:p>
        </p:txBody>
      </p:sp>
    </p:spTree>
    <p:extLst>
      <p:ext uri="{BB962C8B-B14F-4D97-AF65-F5344CB8AC3E}">
        <p14:creationId xmlns:p14="http://schemas.microsoft.com/office/powerpoint/2010/main" val="121627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2FA456-41D4-93BA-31B1-F0A458942613}"/>
              </a:ext>
            </a:extLst>
          </p:cNvPr>
          <p:cNvSpPr>
            <a:spLocks noGrp="1"/>
          </p:cNvSpPr>
          <p:nvPr>
            <p:ph type="body" sz="quarter" idx="13"/>
          </p:nvPr>
        </p:nvSpPr>
        <p:spPr/>
        <p:txBody>
          <a:bodyPr>
            <a:normAutofit lnSpcReduction="10000"/>
          </a:bodyPr>
          <a:lstStyle/>
          <a:p>
            <a:r>
              <a:rPr lang="en-US" b="0" i="0" dirty="0">
                <a:solidFill>
                  <a:srgbClr val="242748"/>
                </a:solidFill>
                <a:effectLst/>
                <a:latin typeface="-apple-system"/>
              </a:rPr>
              <a:t>“IEEE Student members would identify a problem that needs to be addressed in their region, develop an applicable solution, and describe the benefit of using their solution that would occur for their region. The students will define the problem to solve and produce a working prototype to be presented and discussed with their peers.”</a:t>
            </a:r>
          </a:p>
          <a:p>
            <a:r>
              <a:rPr lang="en-US" b="0" i="0" dirty="0">
                <a:solidFill>
                  <a:srgbClr val="242748"/>
                </a:solidFill>
                <a:effectLst/>
                <a:latin typeface="-apple-system"/>
              </a:rPr>
              <a:t>“The requirements would be for each team to have to incorporate 3 of the 4 areas of Communications, Computing, Robotics, and AI.”</a:t>
            </a:r>
          </a:p>
          <a:p>
            <a:r>
              <a:rPr lang="en-US" dirty="0">
                <a:solidFill>
                  <a:srgbClr val="242748"/>
                </a:solidFill>
                <a:latin typeface="-apple-system"/>
              </a:rPr>
              <a:t>Projects would be judged by panel of judges.</a:t>
            </a:r>
            <a:endParaRPr lang="en-US" b="0" i="0" dirty="0">
              <a:solidFill>
                <a:srgbClr val="242748"/>
              </a:solidFill>
              <a:effectLst/>
              <a:latin typeface="-apple-system"/>
            </a:endParaRPr>
          </a:p>
          <a:p>
            <a:r>
              <a:rPr lang="en-US" dirty="0">
                <a:solidFill>
                  <a:srgbClr val="242748"/>
                </a:solidFill>
                <a:latin typeface="-apple-system"/>
              </a:rPr>
              <a:t>Up to 100 projects would be funded at up to $200 per project for parts.</a:t>
            </a:r>
          </a:p>
          <a:p>
            <a:r>
              <a:rPr lang="en-US" dirty="0">
                <a:solidFill>
                  <a:srgbClr val="242748"/>
                </a:solidFill>
                <a:latin typeface="-apple-system"/>
              </a:rPr>
              <a:t>Teams would initially work remotely for ~ 3 months followed by 1-2 day event in each Region.</a:t>
            </a:r>
          </a:p>
          <a:p>
            <a:r>
              <a:rPr lang="en-US" dirty="0">
                <a:solidFill>
                  <a:srgbClr val="242748"/>
                </a:solidFill>
                <a:latin typeface="-apple-system"/>
              </a:rPr>
              <a:t>$28,000 total spend – $20k project supplies, $5k food, $3k SWAG.</a:t>
            </a:r>
          </a:p>
          <a:p>
            <a:r>
              <a:rPr lang="en-US" dirty="0">
                <a:solidFill>
                  <a:srgbClr val="242748"/>
                </a:solidFill>
                <a:latin typeface="-apple-system"/>
              </a:rPr>
              <a:t>Regions to provide venues.</a:t>
            </a:r>
            <a:endParaRPr lang="en-US" dirty="0"/>
          </a:p>
        </p:txBody>
      </p:sp>
      <p:sp>
        <p:nvSpPr>
          <p:cNvPr id="3" name="Slide Number Placeholder 2">
            <a:extLst>
              <a:ext uri="{FF2B5EF4-FFF2-40B4-BE49-F238E27FC236}">
                <a16:creationId xmlns:a16="http://schemas.microsoft.com/office/drawing/2014/main" id="{A1740CD4-ECFB-5A84-0D7C-60A8419829BB}"/>
              </a:ext>
            </a:extLst>
          </p:cNvPr>
          <p:cNvSpPr>
            <a:spLocks noGrp="1"/>
          </p:cNvSpPr>
          <p:nvPr>
            <p:ph type="sldNum" sz="quarter" idx="14"/>
          </p:nvPr>
        </p:nvSpPr>
        <p:spPr/>
        <p:txBody>
          <a:bodyPr/>
          <a:lstStyle/>
          <a:p>
            <a:fld id="{3DD97BEB-BAEF-0344-9D5C-EC73E478698A}" type="slidenum">
              <a:rPr lang="en-US" smtClean="0"/>
              <a:pPr/>
              <a:t>5</a:t>
            </a:fld>
            <a:endParaRPr lang="en-US" dirty="0"/>
          </a:p>
        </p:txBody>
      </p:sp>
      <p:sp>
        <p:nvSpPr>
          <p:cNvPr id="4" name="Title 3">
            <a:extLst>
              <a:ext uri="{FF2B5EF4-FFF2-40B4-BE49-F238E27FC236}">
                <a16:creationId xmlns:a16="http://schemas.microsoft.com/office/drawing/2014/main" id="{EA9BA3CB-EEAE-D783-3CCE-EFC23FF0EA7A}"/>
              </a:ext>
            </a:extLst>
          </p:cNvPr>
          <p:cNvSpPr>
            <a:spLocks noGrp="1"/>
          </p:cNvSpPr>
          <p:nvPr>
            <p:ph type="title"/>
          </p:nvPr>
        </p:nvSpPr>
        <p:spPr/>
        <p:txBody>
          <a:bodyPr/>
          <a:lstStyle/>
          <a:p>
            <a:r>
              <a:rPr lang="en-US" dirty="0"/>
              <a:t>Hackathon</a:t>
            </a:r>
          </a:p>
        </p:txBody>
      </p:sp>
      <p:sp>
        <p:nvSpPr>
          <p:cNvPr id="5" name="Text Placeholder 4">
            <a:extLst>
              <a:ext uri="{FF2B5EF4-FFF2-40B4-BE49-F238E27FC236}">
                <a16:creationId xmlns:a16="http://schemas.microsoft.com/office/drawing/2014/main" id="{65104267-D063-7817-A7CA-C8ECF7F30F45}"/>
              </a:ext>
            </a:extLst>
          </p:cNvPr>
          <p:cNvSpPr>
            <a:spLocks noGrp="1"/>
          </p:cNvSpPr>
          <p:nvPr>
            <p:ph type="body" sz="quarter" idx="15"/>
          </p:nvPr>
        </p:nvSpPr>
        <p:spPr/>
        <p:txBody>
          <a:bodyPr/>
          <a:lstStyle/>
          <a:p>
            <a:r>
              <a:rPr lang="en-US" dirty="0"/>
              <a:t>Main Features</a:t>
            </a:r>
          </a:p>
        </p:txBody>
      </p:sp>
    </p:spTree>
    <p:extLst>
      <p:ext uri="{BB962C8B-B14F-4D97-AF65-F5344CB8AC3E}">
        <p14:creationId xmlns:p14="http://schemas.microsoft.com/office/powerpoint/2010/main" val="417875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45766-6B3F-0CC8-4721-6332B5E9BC7B}"/>
              </a:ext>
            </a:extLst>
          </p:cNvPr>
          <p:cNvSpPr>
            <a:spLocks noGrp="1"/>
          </p:cNvSpPr>
          <p:nvPr>
            <p:ph type="body" sz="quarter" idx="13"/>
          </p:nvPr>
        </p:nvSpPr>
        <p:spPr/>
        <p:txBody>
          <a:bodyPr>
            <a:normAutofit/>
          </a:bodyPr>
          <a:lstStyle/>
          <a:p>
            <a:r>
              <a:rPr lang="en-US" b="1" dirty="0"/>
              <a:t>Member engagement, retention, and/or recruiting</a:t>
            </a:r>
          </a:p>
          <a:p>
            <a:pPr lvl="1"/>
            <a:r>
              <a:rPr lang="en-US" dirty="0"/>
              <a:t>All contestants must be IEEE members. Will pair with recruiting effort.</a:t>
            </a:r>
          </a:p>
          <a:p>
            <a:r>
              <a:rPr lang="en-US" b="1" dirty="0"/>
              <a:t>Describe the short-term and long-term impact of the project.</a:t>
            </a:r>
          </a:p>
          <a:p>
            <a:pPr lvl="1"/>
            <a:r>
              <a:rPr lang="en-US" dirty="0"/>
              <a:t>The goal is to increase the awareness of IEEE programs and leave a legacy with equipment being donated to STEM organizations within the participating regions.</a:t>
            </a:r>
          </a:p>
          <a:p>
            <a:pPr lvl="1"/>
            <a:r>
              <a:rPr lang="en-US" dirty="0"/>
              <a:t>The short-term goals are to expand the skills and interest of students in the areas of Communications, Computing, Cyber Security, Robotics and AI technologies.</a:t>
            </a:r>
          </a:p>
          <a:p>
            <a:pPr lvl="1"/>
            <a:r>
              <a:rPr lang="en-US" dirty="0"/>
              <a:t>The project will test and enhance their abilities of creative and critical thinking with projects that are of interest that fit their skill so they can expand their development and experiences.</a:t>
            </a:r>
          </a:p>
          <a:p>
            <a:pPr lvl="1"/>
            <a:r>
              <a:rPr lang="en-US" dirty="0"/>
              <a:t>Longer term, the plan would be to get them to be advocates for their solution and get it deployed in the real world to make a difference. The involvement and promotion of IEEE will be part of the theme.</a:t>
            </a:r>
          </a:p>
          <a:p>
            <a:endParaRPr lang="en-US" dirty="0"/>
          </a:p>
        </p:txBody>
      </p:sp>
      <p:sp>
        <p:nvSpPr>
          <p:cNvPr id="3" name="Slide Number Placeholder 2">
            <a:extLst>
              <a:ext uri="{FF2B5EF4-FFF2-40B4-BE49-F238E27FC236}">
                <a16:creationId xmlns:a16="http://schemas.microsoft.com/office/drawing/2014/main" id="{FDEF0BC6-307D-F80A-2036-A493185F331C}"/>
              </a:ext>
            </a:extLst>
          </p:cNvPr>
          <p:cNvSpPr>
            <a:spLocks noGrp="1"/>
          </p:cNvSpPr>
          <p:nvPr>
            <p:ph type="sldNum" sz="quarter" idx="14"/>
          </p:nvPr>
        </p:nvSpPr>
        <p:spPr/>
        <p:txBody>
          <a:bodyPr/>
          <a:lstStyle/>
          <a:p>
            <a:fld id="{3DD97BEB-BAEF-0344-9D5C-EC73E478698A}" type="slidenum">
              <a:rPr lang="en-US" smtClean="0"/>
              <a:pPr/>
              <a:t>6</a:t>
            </a:fld>
            <a:endParaRPr lang="en-US" dirty="0"/>
          </a:p>
        </p:txBody>
      </p:sp>
      <p:sp>
        <p:nvSpPr>
          <p:cNvPr id="4" name="Title 3">
            <a:extLst>
              <a:ext uri="{FF2B5EF4-FFF2-40B4-BE49-F238E27FC236}">
                <a16:creationId xmlns:a16="http://schemas.microsoft.com/office/drawing/2014/main" id="{6942978C-870A-E2C2-F9F2-136CFCBD6AF3}"/>
              </a:ext>
            </a:extLst>
          </p:cNvPr>
          <p:cNvSpPr>
            <a:spLocks noGrp="1"/>
          </p:cNvSpPr>
          <p:nvPr>
            <p:ph type="title"/>
          </p:nvPr>
        </p:nvSpPr>
        <p:spPr/>
        <p:txBody>
          <a:bodyPr/>
          <a:lstStyle/>
          <a:p>
            <a:r>
              <a:rPr lang="en-US" dirty="0"/>
              <a:t>Hackathon</a:t>
            </a:r>
          </a:p>
        </p:txBody>
      </p:sp>
      <p:sp>
        <p:nvSpPr>
          <p:cNvPr id="5" name="Text Placeholder 4">
            <a:extLst>
              <a:ext uri="{FF2B5EF4-FFF2-40B4-BE49-F238E27FC236}">
                <a16:creationId xmlns:a16="http://schemas.microsoft.com/office/drawing/2014/main" id="{C35D7268-9508-C72B-1FF1-B8541C41207A}"/>
              </a:ext>
            </a:extLst>
          </p:cNvPr>
          <p:cNvSpPr>
            <a:spLocks noGrp="1"/>
          </p:cNvSpPr>
          <p:nvPr>
            <p:ph type="body" sz="quarter" idx="15"/>
          </p:nvPr>
        </p:nvSpPr>
        <p:spPr/>
        <p:txBody>
          <a:bodyPr/>
          <a:lstStyle/>
          <a:p>
            <a:r>
              <a:rPr lang="en-US" dirty="0"/>
              <a:t>Impact</a:t>
            </a:r>
          </a:p>
        </p:txBody>
      </p:sp>
    </p:spTree>
    <p:extLst>
      <p:ext uri="{BB962C8B-B14F-4D97-AF65-F5344CB8AC3E}">
        <p14:creationId xmlns:p14="http://schemas.microsoft.com/office/powerpoint/2010/main" val="936364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9A73A3-4A2E-655C-EDD9-967214D3990C}"/>
              </a:ext>
            </a:extLst>
          </p:cNvPr>
          <p:cNvSpPr>
            <a:spLocks noGrp="1"/>
          </p:cNvSpPr>
          <p:nvPr>
            <p:ph type="body" sz="quarter" idx="13"/>
          </p:nvPr>
        </p:nvSpPr>
        <p:spPr/>
        <p:txBody>
          <a:bodyPr/>
          <a:lstStyle/>
          <a:p>
            <a:pPr marL="0" indent="0">
              <a:buNone/>
            </a:pPr>
            <a:r>
              <a:rPr lang="en-US" dirty="0"/>
              <a:t>Move that Director Grigorian, in consultation with [Director-elect Dillard, and Past Director Brunasso], be authorized to negotiate with the Directors of the other Regions for the purpose of submitting a request to the MGA for the funding of the “International Multi-Discipline Hackathon using Communications, Robotics, Computing, Cyber Security and AI technologies” activity. Director Grigorian is authorized to submit this proposal in the name of the Region 3 ExCom providing that the total Region 3 financial commitment does not exceed ______.</a:t>
            </a:r>
          </a:p>
        </p:txBody>
      </p:sp>
      <p:sp>
        <p:nvSpPr>
          <p:cNvPr id="3" name="Slide Number Placeholder 2">
            <a:extLst>
              <a:ext uri="{FF2B5EF4-FFF2-40B4-BE49-F238E27FC236}">
                <a16:creationId xmlns:a16="http://schemas.microsoft.com/office/drawing/2014/main" id="{CC6881B2-EF7C-461C-6D4B-A75924CBFF5D}"/>
              </a:ext>
            </a:extLst>
          </p:cNvPr>
          <p:cNvSpPr>
            <a:spLocks noGrp="1"/>
          </p:cNvSpPr>
          <p:nvPr>
            <p:ph type="sldNum" sz="quarter" idx="14"/>
          </p:nvPr>
        </p:nvSpPr>
        <p:spPr/>
        <p:txBody>
          <a:bodyPr/>
          <a:lstStyle/>
          <a:p>
            <a:fld id="{3DD97BEB-BAEF-0344-9D5C-EC73E478698A}" type="slidenum">
              <a:rPr lang="en-US" smtClean="0"/>
              <a:pPr/>
              <a:t>7</a:t>
            </a:fld>
            <a:endParaRPr lang="en-US" dirty="0"/>
          </a:p>
        </p:txBody>
      </p:sp>
      <p:sp>
        <p:nvSpPr>
          <p:cNvPr id="4" name="Title 3">
            <a:extLst>
              <a:ext uri="{FF2B5EF4-FFF2-40B4-BE49-F238E27FC236}">
                <a16:creationId xmlns:a16="http://schemas.microsoft.com/office/drawing/2014/main" id="{7981882C-58EE-3C74-FF4D-F166C0FA53F6}"/>
              </a:ext>
            </a:extLst>
          </p:cNvPr>
          <p:cNvSpPr>
            <a:spLocks noGrp="1"/>
          </p:cNvSpPr>
          <p:nvPr>
            <p:ph type="title"/>
          </p:nvPr>
        </p:nvSpPr>
        <p:spPr/>
        <p:txBody>
          <a:bodyPr/>
          <a:lstStyle/>
          <a:p>
            <a:r>
              <a:rPr lang="en-US" dirty="0"/>
              <a:t>Hackathon</a:t>
            </a:r>
          </a:p>
        </p:txBody>
      </p:sp>
      <p:sp>
        <p:nvSpPr>
          <p:cNvPr id="5" name="Text Placeholder 4">
            <a:extLst>
              <a:ext uri="{FF2B5EF4-FFF2-40B4-BE49-F238E27FC236}">
                <a16:creationId xmlns:a16="http://schemas.microsoft.com/office/drawing/2014/main" id="{0263BAE8-68CF-E93A-6433-EB011D0FBA33}"/>
              </a:ext>
            </a:extLst>
          </p:cNvPr>
          <p:cNvSpPr>
            <a:spLocks noGrp="1"/>
          </p:cNvSpPr>
          <p:nvPr>
            <p:ph type="body" sz="quarter" idx="15"/>
          </p:nvPr>
        </p:nvSpPr>
        <p:spPr/>
        <p:txBody>
          <a:bodyPr/>
          <a:lstStyle/>
          <a:p>
            <a:r>
              <a:rPr lang="en-US" dirty="0"/>
              <a:t>Motion</a:t>
            </a:r>
          </a:p>
        </p:txBody>
      </p:sp>
    </p:spTree>
    <p:extLst>
      <p:ext uri="{BB962C8B-B14F-4D97-AF65-F5344CB8AC3E}">
        <p14:creationId xmlns:p14="http://schemas.microsoft.com/office/powerpoint/2010/main" val="258116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084F17-27E0-4744-D95F-62FE2FC8BE0E}"/>
              </a:ext>
            </a:extLst>
          </p:cNvPr>
          <p:cNvSpPr>
            <a:spLocks noGrp="1"/>
          </p:cNvSpPr>
          <p:nvPr>
            <p:ph type="sldNum" sz="quarter" idx="18"/>
          </p:nvPr>
        </p:nvSpPr>
        <p:spPr/>
        <p:txBody>
          <a:bodyPr/>
          <a:lstStyle/>
          <a:p>
            <a:fld id="{3DD97BEB-BAEF-0344-9D5C-EC73E478698A}" type="slidenum">
              <a:rPr lang="en-US" smtClean="0"/>
              <a:pPr/>
              <a:t>8</a:t>
            </a:fld>
            <a:endParaRPr lang="en-US" dirty="0"/>
          </a:p>
        </p:txBody>
      </p:sp>
      <p:sp>
        <p:nvSpPr>
          <p:cNvPr id="6" name="Title 5">
            <a:extLst>
              <a:ext uri="{FF2B5EF4-FFF2-40B4-BE49-F238E27FC236}">
                <a16:creationId xmlns:a16="http://schemas.microsoft.com/office/drawing/2014/main" id="{D02E4ED6-26B9-D037-CBDC-60FEA861FF93}"/>
              </a:ext>
            </a:extLst>
          </p:cNvPr>
          <p:cNvSpPr>
            <a:spLocks noGrp="1"/>
          </p:cNvSpPr>
          <p:nvPr>
            <p:ph type="title"/>
          </p:nvPr>
        </p:nvSpPr>
        <p:spPr/>
        <p:txBody>
          <a:bodyPr/>
          <a:lstStyle/>
          <a:p>
            <a:r>
              <a:rPr lang="en-US" dirty="0"/>
              <a:t>XRP Robots for STEM Outreach</a:t>
            </a:r>
          </a:p>
        </p:txBody>
      </p:sp>
      <p:sp>
        <p:nvSpPr>
          <p:cNvPr id="7" name="Text Placeholder 6">
            <a:extLst>
              <a:ext uri="{FF2B5EF4-FFF2-40B4-BE49-F238E27FC236}">
                <a16:creationId xmlns:a16="http://schemas.microsoft.com/office/drawing/2014/main" id="{4A4F96DE-40C1-EE7F-46D5-6CFCCBDDE9B7}"/>
              </a:ext>
            </a:extLst>
          </p:cNvPr>
          <p:cNvSpPr>
            <a:spLocks noGrp="1"/>
          </p:cNvSpPr>
          <p:nvPr>
            <p:ph type="body" idx="1"/>
          </p:nvPr>
        </p:nvSpPr>
        <p:spPr/>
        <p:txBody>
          <a:bodyPr/>
          <a:lstStyle/>
          <a:p>
            <a:r>
              <a:rPr lang="en-US" dirty="0"/>
              <a:t>Could be easily extended to almost all Sections in R1-10, with the exception of one’s where prohibited by export controls.</a:t>
            </a:r>
          </a:p>
        </p:txBody>
      </p:sp>
    </p:spTree>
    <p:extLst>
      <p:ext uri="{BB962C8B-B14F-4D97-AF65-F5344CB8AC3E}">
        <p14:creationId xmlns:p14="http://schemas.microsoft.com/office/powerpoint/2010/main" val="107794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grey robot with wheels and wires&#10;&#10;Description automatically generated">
            <a:extLst>
              <a:ext uri="{FF2B5EF4-FFF2-40B4-BE49-F238E27FC236}">
                <a16:creationId xmlns:a16="http://schemas.microsoft.com/office/drawing/2014/main" id="{A76A18D4-5AAF-5A80-7E08-D4307AF3ED94}"/>
              </a:ext>
            </a:extLst>
          </p:cNvPr>
          <p:cNvPicPr>
            <a:picLocks noGrp="1" noChangeAspect="1"/>
          </p:cNvPicPr>
          <p:nvPr>
            <p:ph sz="half" idx="2"/>
          </p:nvPr>
        </p:nvPicPr>
        <p:blipFill>
          <a:blip r:embed="rId2"/>
          <a:stretch>
            <a:fillRect/>
          </a:stretch>
        </p:blipFill>
        <p:spPr>
          <a:xfrm>
            <a:off x="4751388" y="1244600"/>
            <a:ext cx="4129087" cy="3095625"/>
          </a:xfrm>
        </p:spPr>
      </p:pic>
      <p:sp>
        <p:nvSpPr>
          <p:cNvPr id="8" name="Text Placeholder 7">
            <a:extLst>
              <a:ext uri="{FF2B5EF4-FFF2-40B4-BE49-F238E27FC236}">
                <a16:creationId xmlns:a16="http://schemas.microsoft.com/office/drawing/2014/main" id="{8878E2C7-AC1C-ECE1-C814-595B83DE0F39}"/>
              </a:ext>
            </a:extLst>
          </p:cNvPr>
          <p:cNvSpPr>
            <a:spLocks noGrp="1"/>
          </p:cNvSpPr>
          <p:nvPr>
            <p:ph type="body" sz="quarter" idx="13"/>
          </p:nvPr>
        </p:nvSpPr>
        <p:spPr/>
        <p:txBody>
          <a:bodyPr/>
          <a:lstStyle/>
          <a:p>
            <a:r>
              <a:rPr lang="en-US" dirty="0"/>
              <a:t>Developed by Worcester Polytechnic Institute and DEKA Research &amp; Development Corp under a grant from the National Science Foundation.</a:t>
            </a:r>
          </a:p>
          <a:p>
            <a:r>
              <a:rPr lang="en-US" dirty="0"/>
              <a:t>Designed to be low-cost platform useable by a wide range of ages and skill levels.</a:t>
            </a:r>
          </a:p>
          <a:p>
            <a:r>
              <a:rPr lang="en-US" dirty="0"/>
              <a:t>Supported by wide group of partners </a:t>
            </a:r>
          </a:p>
        </p:txBody>
      </p:sp>
      <p:sp>
        <p:nvSpPr>
          <p:cNvPr id="3" name="Slide Number Placeholder 2">
            <a:extLst>
              <a:ext uri="{FF2B5EF4-FFF2-40B4-BE49-F238E27FC236}">
                <a16:creationId xmlns:a16="http://schemas.microsoft.com/office/drawing/2014/main" id="{E769E2FE-87A8-32D4-CDD9-B11913CB2446}"/>
              </a:ext>
            </a:extLst>
          </p:cNvPr>
          <p:cNvSpPr>
            <a:spLocks noGrp="1"/>
          </p:cNvSpPr>
          <p:nvPr>
            <p:ph type="sldNum" sz="quarter" idx="14"/>
          </p:nvPr>
        </p:nvSpPr>
        <p:spPr/>
        <p:txBody>
          <a:bodyPr/>
          <a:lstStyle/>
          <a:p>
            <a:fld id="{3DD97BEB-BAEF-0344-9D5C-EC73E478698A}" type="slidenum">
              <a:rPr lang="en-US" smtClean="0"/>
              <a:pPr/>
              <a:t>9</a:t>
            </a:fld>
            <a:endParaRPr lang="en-US" dirty="0"/>
          </a:p>
        </p:txBody>
      </p:sp>
      <p:sp>
        <p:nvSpPr>
          <p:cNvPr id="6" name="Title 5">
            <a:extLst>
              <a:ext uri="{FF2B5EF4-FFF2-40B4-BE49-F238E27FC236}">
                <a16:creationId xmlns:a16="http://schemas.microsoft.com/office/drawing/2014/main" id="{77D0D551-116F-E0FF-45E3-55B25AE7AB38}"/>
              </a:ext>
            </a:extLst>
          </p:cNvPr>
          <p:cNvSpPr>
            <a:spLocks noGrp="1"/>
          </p:cNvSpPr>
          <p:nvPr>
            <p:ph type="title"/>
          </p:nvPr>
        </p:nvSpPr>
        <p:spPr/>
        <p:txBody>
          <a:bodyPr/>
          <a:lstStyle/>
          <a:p>
            <a:r>
              <a:rPr lang="en-US" dirty="0"/>
              <a:t>XRP Robot</a:t>
            </a:r>
          </a:p>
        </p:txBody>
      </p:sp>
      <p:sp>
        <p:nvSpPr>
          <p:cNvPr id="9" name="Text Placeholder 8">
            <a:extLst>
              <a:ext uri="{FF2B5EF4-FFF2-40B4-BE49-F238E27FC236}">
                <a16:creationId xmlns:a16="http://schemas.microsoft.com/office/drawing/2014/main" id="{100A109F-E12D-2A4E-04DF-083760821113}"/>
              </a:ext>
            </a:extLst>
          </p:cNvPr>
          <p:cNvSpPr>
            <a:spLocks noGrp="1"/>
          </p:cNvSpPr>
          <p:nvPr>
            <p:ph type="body" sz="quarter" idx="16"/>
          </p:nvPr>
        </p:nvSpPr>
        <p:spPr/>
        <p:txBody>
          <a:bodyPr/>
          <a:lstStyle/>
          <a:p>
            <a:r>
              <a:rPr lang="en-US" dirty="0"/>
              <a:t>https://experientialrobotics.org/</a:t>
            </a:r>
          </a:p>
        </p:txBody>
      </p:sp>
      <p:pic>
        <p:nvPicPr>
          <p:cNvPr id="13" name="Picture 12">
            <a:extLst>
              <a:ext uri="{FF2B5EF4-FFF2-40B4-BE49-F238E27FC236}">
                <a16:creationId xmlns:a16="http://schemas.microsoft.com/office/drawing/2014/main" id="{8959FAE9-DB51-E7F3-CF21-B39FAE8A9860}"/>
              </a:ext>
            </a:extLst>
          </p:cNvPr>
          <p:cNvPicPr>
            <a:picLocks noChangeAspect="1"/>
          </p:cNvPicPr>
          <p:nvPr/>
        </p:nvPicPr>
        <p:blipFill>
          <a:blip r:embed="rId3"/>
          <a:stretch>
            <a:fillRect/>
          </a:stretch>
        </p:blipFill>
        <p:spPr>
          <a:xfrm>
            <a:off x="367841" y="3331845"/>
            <a:ext cx="4056611" cy="1008380"/>
          </a:xfrm>
          <a:prstGeom prst="rect">
            <a:avLst/>
          </a:prstGeom>
        </p:spPr>
      </p:pic>
    </p:spTree>
    <p:extLst>
      <p:ext uri="{BB962C8B-B14F-4D97-AF65-F5344CB8AC3E}">
        <p14:creationId xmlns:p14="http://schemas.microsoft.com/office/powerpoint/2010/main" val="3623512516"/>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defRPr dirty="0" smtClean="0"/>
        </a:defPPr>
      </a:lstStyle>
    </a:txDef>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1181</TotalTime>
  <Words>1106</Words>
  <Application>Microsoft Office PowerPoint</Application>
  <PresentationFormat>On-screen Show (16:9)</PresentationFormat>
  <Paragraphs>82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-apple-system</vt:lpstr>
      <vt:lpstr>Arial</vt:lpstr>
      <vt:lpstr>Calibri</vt:lpstr>
      <vt:lpstr>Courier New</vt:lpstr>
      <vt:lpstr>LucidaGrande</vt:lpstr>
      <vt:lpstr>Wingdings</vt:lpstr>
      <vt:lpstr>Theme 1</vt:lpstr>
      <vt:lpstr>Resolutions Regarding MGA Surplus Funds Opportunity</vt:lpstr>
      <vt:lpstr>Main Rules for MGA Surplus Funds Projects</vt:lpstr>
      <vt:lpstr>Special Need for Flexibility</vt:lpstr>
      <vt:lpstr>International Multi- Discipline Hackathon using Communications, Robotics, Computing, Cyber Security and AI technologies.</vt:lpstr>
      <vt:lpstr>Hackathon</vt:lpstr>
      <vt:lpstr>Hackathon</vt:lpstr>
      <vt:lpstr>Hackathon</vt:lpstr>
      <vt:lpstr>XRP Robots for STEM Outreach</vt:lpstr>
      <vt:lpstr>XRP Robot</vt:lpstr>
      <vt:lpstr>XRP Robot</vt:lpstr>
      <vt:lpstr>XRP Robot</vt:lpstr>
      <vt:lpstr>XRP Robot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Donohoe, Pat</cp:lastModifiedBy>
  <cp:revision>151</cp:revision>
  <dcterms:created xsi:type="dcterms:W3CDTF">2016-10-24T19:40:55Z</dcterms:created>
  <dcterms:modified xsi:type="dcterms:W3CDTF">2024-03-24T11:48:30Z</dcterms:modified>
</cp:coreProperties>
</file>