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6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736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FC246-E53E-4D5A-99DD-B62D393878D0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09C60-FBCE-4CB0-BCE9-16D2B2D3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9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2092325"/>
            <a:ext cx="8458200" cy="1470025"/>
          </a:xfrm>
        </p:spPr>
        <p:txBody>
          <a:bodyPr/>
          <a:lstStyle>
            <a:lvl1pPr>
              <a:defRPr sz="4000">
                <a:solidFill>
                  <a:srgbClr val="CA67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848100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-1"/>
            <a:ext cx="9144000" cy="18049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4"/>
          <p:cNvSpPr txBox="1">
            <a:spLocks/>
          </p:cNvSpPr>
          <p:nvPr userDrawn="1"/>
        </p:nvSpPr>
        <p:spPr bwMode="auto">
          <a:xfrm>
            <a:off x="1371600" y="276225"/>
            <a:ext cx="7806521" cy="1095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800"/>
              </a:spcBef>
              <a:spcAft>
                <a:spcPct val="0"/>
              </a:spcAft>
              <a:buFontTx/>
              <a:buNone/>
              <a:defRPr sz="2000" b="1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574675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854075" indent="-165100" algn="l" rtl="0" eaLnBrk="1" fontAlgn="base" hangingPunct="1">
              <a:spcBef>
                <a:spcPct val="1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201738" indent="-233363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1489075" indent="-173038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1946275" indent="-173038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403475" indent="-173038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860675" indent="-173038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317875" indent="-173038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4000" b="0" kern="0" dirty="0">
                <a:solidFill>
                  <a:srgbClr val="CA671C"/>
                </a:solidFill>
                <a:latin typeface="Haettenschweiler" panose="020B0706040902060204" pitchFamily="34" charset="0"/>
              </a:rPr>
              <a:t>IEEE Dallas Circuits and Systems Conference</a:t>
            </a:r>
          </a:p>
          <a:p>
            <a:pPr algn="r">
              <a:spcBef>
                <a:spcPts val="0"/>
              </a:spcBef>
            </a:pPr>
            <a:r>
              <a:rPr lang="en-US" sz="4000" b="0" kern="0" dirty="0">
                <a:solidFill>
                  <a:schemeClr val="bg1"/>
                </a:solidFill>
                <a:latin typeface="Haettenschweiler" panose="020B0706040902060204" pitchFamily="34" charset="0"/>
              </a:rPr>
              <a:t>October 9-10, 2016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62"/>
            <a:ext cx="1533525" cy="18002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0"/>
            <a:ext cx="8458200" cy="814388"/>
          </a:xfrm>
        </p:spPr>
        <p:txBody>
          <a:bodyPr/>
          <a:lstStyle>
            <a:lvl1pPr>
              <a:defRPr>
                <a:solidFill>
                  <a:srgbClr val="CA67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990600"/>
            <a:ext cx="8467725" cy="5181600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046D4-5D78-4CFE-9F3C-915EDA20899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" y="6376987"/>
            <a:ext cx="1342014" cy="4524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29000" y="6575425"/>
            <a:ext cx="2133600" cy="206375"/>
          </a:xfrm>
          <a:ln/>
        </p:spPr>
        <p:txBody>
          <a:bodyPr/>
          <a:lstStyle>
            <a:lvl1pPr>
              <a:defRPr/>
            </a:lvl1pPr>
          </a:lstStyle>
          <a:p>
            <a:fld id="{596046D4-5D78-4CFE-9F3C-915EDA20899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" y="6376987"/>
            <a:ext cx="1342014" cy="4524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A671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990600"/>
            <a:ext cx="4157663" cy="5181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990600"/>
            <a:ext cx="4157662" cy="51816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046D4-5D78-4CFE-9F3C-915EDA20899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" y="6376987"/>
            <a:ext cx="1342014" cy="4524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1"/>
          </p:nvPr>
        </p:nvSpPr>
        <p:spPr>
          <a:xfrm>
            <a:off x="333375" y="1600200"/>
            <a:ext cx="4157663" cy="4572000"/>
          </a:xfrm>
        </p:spPr>
        <p:txBody>
          <a:bodyPr/>
          <a:lstStyle>
            <a:lvl1pPr>
              <a:defRPr sz="2000">
                <a:latin typeface="Arial Narrow" pitchFamily="34" charset="0"/>
              </a:defRPr>
            </a:lvl1pPr>
            <a:lvl2pPr>
              <a:defRPr sz="1800">
                <a:latin typeface="Arial Narrow" pitchFamily="34" charset="0"/>
              </a:defRPr>
            </a:lvl2pPr>
            <a:lvl3pPr>
              <a:defRPr sz="1800">
                <a:latin typeface="Arial Narrow" pitchFamily="34" charset="0"/>
              </a:defRPr>
            </a:lvl3pPr>
            <a:lvl4pPr>
              <a:defRPr sz="1800">
                <a:latin typeface="Arial Narrow" pitchFamily="34" charset="0"/>
              </a:defRPr>
            </a:lvl4pPr>
            <a:lvl5pPr>
              <a:defRPr sz="18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2"/>
          </p:nvPr>
        </p:nvSpPr>
        <p:spPr>
          <a:xfrm>
            <a:off x="4643438" y="1600200"/>
            <a:ext cx="4157662" cy="4572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948" y="914400"/>
            <a:ext cx="416861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14400"/>
            <a:ext cx="4170202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596046D4-5D78-4CFE-9F3C-915EDA2089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31775" y="0"/>
            <a:ext cx="8458200" cy="814388"/>
          </a:xfrm>
        </p:spPr>
        <p:txBody>
          <a:bodyPr/>
          <a:lstStyle>
            <a:lvl1pPr>
              <a:defRPr>
                <a:solidFill>
                  <a:srgbClr val="CA671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" y="6376987"/>
            <a:ext cx="1342014" cy="4524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A67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046D4-5D78-4CFE-9F3C-915EDA20899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" y="6376987"/>
            <a:ext cx="1342014" cy="45243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351398"/>
            <a:ext cx="9144000" cy="5066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0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990601"/>
            <a:ext cx="8467725" cy="5216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575425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 Narrow" pitchFamily="34" charset="0"/>
              </a:defRPr>
            </a:lvl1pPr>
          </a:lstStyle>
          <a:p>
            <a:fld id="{596046D4-5D78-4CFE-9F3C-915EDA2089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CA671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Narrow" pitchFamily="34" charset="0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1" fontAlgn="base" hangingPunct="1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574675" indent="-233363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 Narrow" pitchFamily="34" charset="0"/>
        </a:defRPr>
      </a:lvl2pPr>
      <a:lvl3pPr marL="854075" indent="-165100" algn="l" rtl="0" eaLnBrk="1" fontAlgn="base" hangingPunct="1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Arial Narrow" pitchFamily="34" charset="0"/>
        </a:defRPr>
      </a:lvl3pPr>
      <a:lvl4pPr marL="1201738" indent="-233363" algn="l" rtl="0" eaLnBrk="1" fontAlgn="base" hangingPunct="1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Arial Narrow" pitchFamily="34" charset="0"/>
        </a:defRPr>
      </a:lvl4pPr>
      <a:lvl5pPr marL="1489075" indent="-173038" algn="l" rtl="0" eaLnBrk="1" fontAlgn="base" hangingPunct="1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Arial Narrow" pitchFamily="34" charset="0"/>
        </a:defRPr>
      </a:lvl5pPr>
      <a:lvl6pPr marL="19462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 1, </a:t>
            </a:r>
            <a:r>
              <a:rPr lang="en-US" u="sng" dirty="0"/>
              <a:t>Author 2</a:t>
            </a:r>
            <a:r>
              <a:rPr lang="en-US" dirty="0"/>
              <a:t>, Author 3 </a:t>
            </a:r>
            <a:r>
              <a:rPr lang="en-US" sz="1600" dirty="0"/>
              <a:t>:: Author list in the same order as listed on the paper</a:t>
            </a:r>
            <a:endParaRPr lang="en-US" dirty="0"/>
          </a:p>
          <a:p>
            <a:r>
              <a:rPr lang="en-US" i="1" dirty="0"/>
              <a:t>&lt;Underline the speaker name in case of multiple authors&gt;</a:t>
            </a:r>
          </a:p>
          <a:p>
            <a:r>
              <a:rPr lang="en-US" dirty="0"/>
              <a:t>Affiliation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673090"/>
            <a:ext cx="78486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 COMPANY LOGO(s) if any, should be only on the title slide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895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429000" y="6575425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 Narrow" pitchFamily="34" charset="0"/>
              </a:defRPr>
            </a:lvl1pPr>
          </a:lstStyle>
          <a:p>
            <a:fld id="{596046D4-5D78-4CFE-9F3C-915EDA2089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690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429000" y="6575425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 Narrow" pitchFamily="34" charset="0"/>
              </a:defRPr>
            </a:lvl1pPr>
          </a:lstStyle>
          <a:p>
            <a:fld id="{596046D4-5D78-4CFE-9F3C-915EDA2089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60495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_TI1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Theme_TI1</Template>
  <TotalTime>2936</TotalTime>
  <Words>50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Haettenschweiler</vt:lpstr>
      <vt:lpstr>Theme_TI1</vt:lpstr>
      <vt:lpstr>Presentation Title</vt:lpstr>
      <vt:lpstr>PowerPoint Presentation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Sidharth Balasubramanian</dc:creator>
  <cp:lastModifiedBy>Sid Balasubramanian</cp:lastModifiedBy>
  <cp:revision>12</cp:revision>
  <dcterms:created xsi:type="dcterms:W3CDTF">2015-09-21T18:45:03Z</dcterms:created>
  <dcterms:modified xsi:type="dcterms:W3CDTF">2016-09-21T14:05:40Z</dcterms:modified>
</cp:coreProperties>
</file>