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4" r:id="rId1"/>
    <p:sldMasterId id="2147483682" r:id="rId2"/>
    <p:sldMasterId id="2147484237" r:id="rId3"/>
  </p:sldMasterIdLst>
  <p:notesMasterIdLst>
    <p:notesMasterId r:id="rId17"/>
  </p:notesMasterIdLst>
  <p:handoutMasterIdLst>
    <p:handoutMasterId r:id="rId18"/>
  </p:handoutMasterIdLst>
  <p:sldIdLst>
    <p:sldId id="667" r:id="rId4"/>
    <p:sldId id="668" r:id="rId5"/>
    <p:sldId id="669" r:id="rId6"/>
    <p:sldId id="585" r:id="rId7"/>
    <p:sldId id="671" r:id="rId8"/>
    <p:sldId id="672" r:id="rId9"/>
    <p:sldId id="677" r:id="rId10"/>
    <p:sldId id="703" r:id="rId11"/>
    <p:sldId id="704" r:id="rId12"/>
    <p:sldId id="646" r:id="rId13"/>
    <p:sldId id="633" r:id="rId14"/>
    <p:sldId id="653" r:id="rId15"/>
    <p:sldId id="678" r:id="rId16"/>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6600CC"/>
    <a:srgbClr val="CCCCFF"/>
    <a:srgbClr val="CC99FF"/>
    <a:srgbClr val="0000FF"/>
    <a:srgbClr val="FFFFFF"/>
    <a:srgbClr val="FF33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82483" autoAdjust="0"/>
  </p:normalViewPr>
  <p:slideViewPr>
    <p:cSldViewPr>
      <p:cViewPr varScale="1">
        <p:scale>
          <a:sx n="94" d="100"/>
          <a:sy n="94" d="100"/>
        </p:scale>
        <p:origin x="208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138"/>
    </p:cViewPr>
  </p:sorterViewPr>
  <p:notesViewPr>
    <p:cSldViewPr>
      <p:cViewPr>
        <p:scale>
          <a:sx n="100" d="100"/>
          <a:sy n="100" d="100"/>
        </p:scale>
        <p:origin x="-144" y="21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556821514789156E-2"/>
          <c:y val="1.6530991305701358E-2"/>
          <c:w val="0.91009988901220851"/>
          <c:h val="0.88743882544861341"/>
        </c:manualLayout>
      </c:layout>
      <c:barChart>
        <c:barDir val="col"/>
        <c:grouping val="clustered"/>
        <c:varyColors val="0"/>
        <c:ser>
          <c:idx val="0"/>
          <c:order val="0"/>
          <c:tx>
            <c:strRef>
              <c:f>Sheet1!$A$2</c:f>
              <c:strCache>
                <c:ptCount val="1"/>
                <c:pt idx="0">
                  <c:v>IEEE</c:v>
                </c:pt>
              </c:strCache>
            </c:strRef>
          </c:tx>
          <c:spPr>
            <a:solidFill>
              <a:srgbClr val="C0C0C0"/>
            </a:solidFill>
            <a:ln w="11030">
              <a:solidFill>
                <a:srgbClr val="808080"/>
              </a:solidFill>
              <a:prstDash val="solid"/>
            </a:ln>
          </c:spPr>
          <c:invertIfNegative val="0"/>
          <c:cat>
            <c:numRef>
              <c:f>Sheet1!$B$1:$BH$1</c:f>
              <c:numCache>
                <c:formatCode>General</c:formatCode>
                <c:ptCount val="59"/>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pt idx="52">
                  <c:v>2015</c:v>
                </c:pt>
                <c:pt idx="53">
                  <c:v>2016</c:v>
                </c:pt>
                <c:pt idx="54">
                  <c:v>2017</c:v>
                </c:pt>
                <c:pt idx="55">
                  <c:v>2018</c:v>
                </c:pt>
                <c:pt idx="56">
                  <c:v>2019</c:v>
                </c:pt>
                <c:pt idx="57">
                  <c:v>2020</c:v>
                </c:pt>
                <c:pt idx="58">
                  <c:v>2021</c:v>
                </c:pt>
              </c:numCache>
            </c:numRef>
          </c:cat>
          <c:val>
            <c:numRef>
              <c:f>Sheet1!$B$2:$BH$2</c:f>
              <c:numCache>
                <c:formatCode>General</c:formatCode>
                <c:ptCount val="59"/>
                <c:pt idx="0">
                  <c:v>154509</c:v>
                </c:pt>
                <c:pt idx="1">
                  <c:v>153978</c:v>
                </c:pt>
                <c:pt idx="2">
                  <c:v>154198</c:v>
                </c:pt>
                <c:pt idx="3">
                  <c:v>160070</c:v>
                </c:pt>
                <c:pt idx="4">
                  <c:v>158217</c:v>
                </c:pt>
                <c:pt idx="5">
                  <c:v>162368</c:v>
                </c:pt>
                <c:pt idx="6">
                  <c:v>166348</c:v>
                </c:pt>
                <c:pt idx="7">
                  <c:v>169059</c:v>
                </c:pt>
                <c:pt idx="8">
                  <c:v>166482</c:v>
                </c:pt>
                <c:pt idx="9">
                  <c:v>167223</c:v>
                </c:pt>
                <c:pt idx="10">
                  <c:v>167815</c:v>
                </c:pt>
                <c:pt idx="11">
                  <c:v>173523</c:v>
                </c:pt>
                <c:pt idx="12">
                  <c:v>179816</c:v>
                </c:pt>
                <c:pt idx="13">
                  <c:v>178616</c:v>
                </c:pt>
                <c:pt idx="14">
                  <c:v>183021</c:v>
                </c:pt>
                <c:pt idx="15">
                  <c:v>191374</c:v>
                </c:pt>
                <c:pt idx="16">
                  <c:v>201673</c:v>
                </c:pt>
                <c:pt idx="17">
                  <c:v>213812</c:v>
                </c:pt>
                <c:pt idx="18">
                  <c:v>221747</c:v>
                </c:pt>
                <c:pt idx="19">
                  <c:v>234076</c:v>
                </c:pt>
                <c:pt idx="20">
                  <c:v>248275</c:v>
                </c:pt>
                <c:pt idx="21">
                  <c:v>262651</c:v>
                </c:pt>
                <c:pt idx="22">
                  <c:v>273700</c:v>
                </c:pt>
                <c:pt idx="23">
                  <c:v>282708</c:v>
                </c:pt>
                <c:pt idx="24">
                  <c:v>293129</c:v>
                </c:pt>
                <c:pt idx="25">
                  <c:v>304351</c:v>
                </c:pt>
                <c:pt idx="26">
                  <c:v>312691</c:v>
                </c:pt>
                <c:pt idx="27">
                  <c:v>319227</c:v>
                </c:pt>
                <c:pt idx="28">
                  <c:v>320382</c:v>
                </c:pt>
                <c:pt idx="29">
                  <c:v>319920</c:v>
                </c:pt>
                <c:pt idx="30">
                  <c:v>316626</c:v>
                </c:pt>
                <c:pt idx="31">
                  <c:v>313775</c:v>
                </c:pt>
                <c:pt idx="32">
                  <c:v>314306</c:v>
                </c:pt>
                <c:pt idx="33">
                  <c:v>311543</c:v>
                </c:pt>
                <c:pt idx="34">
                  <c:v>319724</c:v>
                </c:pt>
                <c:pt idx="35">
                  <c:v>334811</c:v>
                </c:pt>
                <c:pt idx="36">
                  <c:v>352259</c:v>
                </c:pt>
                <c:pt idx="37">
                  <c:v>366135</c:v>
                </c:pt>
                <c:pt idx="38">
                  <c:v>377342</c:v>
                </c:pt>
                <c:pt idx="39">
                  <c:v>382483</c:v>
                </c:pt>
                <c:pt idx="40">
                  <c:v>361138</c:v>
                </c:pt>
                <c:pt idx="41">
                  <c:v>365483</c:v>
                </c:pt>
                <c:pt idx="42">
                  <c:v>367395</c:v>
                </c:pt>
                <c:pt idx="43">
                  <c:v>374767</c:v>
                </c:pt>
                <c:pt idx="44">
                  <c:v>376328</c:v>
                </c:pt>
                <c:pt idx="45">
                  <c:v>382400</c:v>
                </c:pt>
                <c:pt idx="46">
                  <c:v>397001</c:v>
                </c:pt>
                <c:pt idx="47">
                  <c:v>407541</c:v>
                </c:pt>
                <c:pt idx="48">
                  <c:v>415989</c:v>
                </c:pt>
                <c:pt idx="49">
                  <c:v>429085</c:v>
                </c:pt>
                <c:pt idx="50">
                  <c:v>431191</c:v>
                </c:pt>
                <c:pt idx="51">
                  <c:v>426488</c:v>
                </c:pt>
                <c:pt idx="52">
                  <c:v>421355</c:v>
                </c:pt>
                <c:pt idx="53">
                  <c:v>423566</c:v>
                </c:pt>
                <c:pt idx="54">
                  <c:v>417429</c:v>
                </c:pt>
                <c:pt idx="55">
                  <c:v>422460</c:v>
                </c:pt>
                <c:pt idx="56">
                  <c:v>419007</c:v>
                </c:pt>
                <c:pt idx="57">
                  <c:v>396007</c:v>
                </c:pt>
                <c:pt idx="58" formatCode="#,##0">
                  <c:v>409654</c:v>
                </c:pt>
              </c:numCache>
            </c:numRef>
          </c:val>
          <c:extLst>
            <c:ext xmlns:c16="http://schemas.microsoft.com/office/drawing/2014/chart" uri="{C3380CC4-5D6E-409C-BE32-E72D297353CC}">
              <c16:uniqueId val="{00000000-C8DE-448B-9E79-C71822714E91}"/>
            </c:ext>
          </c:extLst>
        </c:ser>
        <c:dLbls>
          <c:showLegendKey val="0"/>
          <c:showVal val="0"/>
          <c:showCatName val="0"/>
          <c:showSerName val="0"/>
          <c:showPercent val="0"/>
          <c:showBubbleSize val="0"/>
        </c:dLbls>
        <c:gapWidth val="150"/>
        <c:axId val="1456800592"/>
        <c:axId val="1"/>
      </c:barChart>
      <c:catAx>
        <c:axId val="1456800592"/>
        <c:scaling>
          <c:orientation val="minMax"/>
        </c:scaling>
        <c:delete val="0"/>
        <c:axPos val="b"/>
        <c:numFmt formatCode="General" sourceLinked="1"/>
        <c:majorTickMark val="out"/>
        <c:minorTickMark val="none"/>
        <c:tickLblPos val="nextTo"/>
        <c:spPr>
          <a:ln w="11030">
            <a:solidFill>
              <a:srgbClr val="808080"/>
            </a:solidFill>
            <a:prstDash val="solid"/>
          </a:ln>
        </c:spPr>
        <c:txPr>
          <a:bodyPr rot="-5400000" vert="horz"/>
          <a:lstStyle/>
          <a:p>
            <a:pPr>
              <a:defRPr sz="853" b="1" i="0" u="none" strike="noStrike" baseline="0">
                <a:solidFill>
                  <a:srgbClr val="333333"/>
                </a:solidFill>
                <a:latin typeface="Trebuchet MS"/>
                <a:ea typeface="Trebuchet MS"/>
                <a:cs typeface="Trebuchet MS"/>
              </a:defRPr>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11030">
              <a:solidFill>
                <a:srgbClr val="808080"/>
              </a:solidFill>
              <a:prstDash val="solid"/>
            </a:ln>
          </c:spPr>
        </c:majorGridlines>
        <c:numFmt formatCode="#,##0_);[Red]\(#,##0\)" sourceLinked="0"/>
        <c:majorTickMark val="out"/>
        <c:minorTickMark val="none"/>
        <c:tickLblPos val="nextTo"/>
        <c:spPr>
          <a:ln w="11030">
            <a:solidFill>
              <a:srgbClr val="808080"/>
            </a:solidFill>
            <a:prstDash val="solid"/>
          </a:ln>
        </c:spPr>
        <c:txPr>
          <a:bodyPr rot="0" vert="horz"/>
          <a:lstStyle/>
          <a:p>
            <a:pPr>
              <a:defRPr sz="853" b="1" i="0" u="none" strike="noStrike" baseline="0">
                <a:solidFill>
                  <a:srgbClr val="333333"/>
                </a:solidFill>
                <a:latin typeface="Trebuchet MS"/>
                <a:ea typeface="Trebuchet MS"/>
                <a:cs typeface="Trebuchet MS"/>
              </a:defRPr>
            </a:pPr>
            <a:endParaRPr lang="en-US"/>
          </a:p>
        </c:txPr>
        <c:crossAx val="1456800592"/>
        <c:crosses val="autoZero"/>
        <c:crossBetween val="between"/>
      </c:valAx>
      <c:spPr>
        <a:noFill/>
        <a:ln w="11030">
          <a:solidFill>
            <a:srgbClr val="808080"/>
          </a:solidFill>
          <a:prstDash val="solid"/>
        </a:ln>
      </c:spPr>
    </c:plotArea>
    <c:plotVisOnly val="1"/>
    <c:dispBlanksAs val="gap"/>
    <c:showDLblsOverMax val="0"/>
  </c:chart>
  <c:spPr>
    <a:noFill/>
    <a:ln w="11030">
      <a:solidFill>
        <a:srgbClr val="808080"/>
      </a:solidFill>
      <a:prstDash val="solid"/>
    </a:ln>
  </c:spPr>
  <c:txPr>
    <a:bodyPr/>
    <a:lstStyle/>
    <a:p>
      <a:pPr>
        <a:defRPr sz="1650" b="1" i="0" u="none" strike="noStrike" baseline="0">
          <a:solidFill>
            <a:schemeClr val="tx1"/>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89CE36-FC90-46E0-A5AD-AA0F8C9FE323}" type="doc">
      <dgm:prSet loTypeId="urn:microsoft.com/office/officeart/2005/8/layout/orgChart1" loCatId="hierarchy" qsTypeId="urn:microsoft.com/office/officeart/2005/8/quickstyle/simple1" qsCatId="simple" csTypeId="urn:microsoft.com/office/officeart/2005/8/colors/accent1_2" csCatId="accent1"/>
      <dgm:spPr/>
    </dgm:pt>
    <dgm:pt modelId="{B3A44168-3E84-47F5-A454-E6E06B03701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b="0" i="0" u="none" strike="noStrike" cap="none" normalizeH="0" baseline="0">
              <a:ln>
                <a:noFill/>
              </a:ln>
              <a:solidFill>
                <a:schemeClr val="tx1"/>
              </a:solidFill>
              <a:effectLst/>
              <a:latin typeface="Times New Roman" panose="02020603050405020304" pitchFamily="18" charset="0"/>
            </a:rPr>
            <a:t>IEEE MEMBERS</a:t>
          </a:r>
          <a:endParaRPr kumimoji="0" lang="en-US" altLang="en-US" b="0" i="0" u="none" strike="noStrike" cap="none" normalizeH="0" baseline="0">
            <a:ln>
              <a:noFill/>
            </a:ln>
            <a:solidFill>
              <a:schemeClr val="tx1"/>
            </a:solidFill>
            <a:effectLst/>
            <a:latin typeface="Times New Roman" panose="02020603050405020304" pitchFamily="18" charset="0"/>
          </a:endParaRPr>
        </a:p>
      </dgm:t>
    </dgm:pt>
    <dgm:pt modelId="{EEAF7823-B6FD-45F0-8C23-C5E3749D00CD}" type="parTrans" cxnId="{6CD6BDDB-AA24-4AF2-A3DC-62C58A084BF0}">
      <dgm:prSet/>
      <dgm:spPr/>
    </dgm:pt>
    <dgm:pt modelId="{530E59B7-8C50-43B7-9BA3-C155F9100C74}" type="sibTrans" cxnId="{6CD6BDDB-AA24-4AF2-A3DC-62C58A084BF0}">
      <dgm:prSet/>
      <dgm:spPr/>
    </dgm:pt>
    <dgm:pt modelId="{3BC1DC2D-69F0-475E-ACDC-ACEA6FA4C17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b="0" i="0" u="none" strike="noStrike" cap="none" normalizeH="0" baseline="0">
              <a:ln>
                <a:noFill/>
              </a:ln>
              <a:solidFill>
                <a:schemeClr val="tx1"/>
              </a:solidFill>
              <a:effectLst/>
              <a:latin typeface="Times New Roman" panose="02020603050405020304" pitchFamily="18" charset="0"/>
            </a:rPr>
            <a:t>IEEE Board</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b="0" i="0" u="none" strike="noStrike" cap="none" normalizeH="0" baseline="0">
              <a:ln>
                <a:noFill/>
              </a:ln>
              <a:solidFill>
                <a:schemeClr val="tx1"/>
              </a:solidFill>
              <a:effectLst/>
              <a:latin typeface="Times New Roman" panose="02020603050405020304" pitchFamily="18" charset="0"/>
            </a:rPr>
            <a:t>of Directors</a:t>
          </a:r>
          <a:endParaRPr kumimoji="0" lang="en-US" altLang="en-US" b="0" i="0" u="none" strike="noStrike" cap="none" normalizeH="0" baseline="0">
            <a:ln>
              <a:noFill/>
            </a:ln>
            <a:solidFill>
              <a:schemeClr val="tx1"/>
            </a:solidFill>
            <a:effectLst/>
            <a:latin typeface="Times New Roman" panose="02020603050405020304" pitchFamily="18" charset="0"/>
          </a:endParaRPr>
        </a:p>
      </dgm:t>
    </dgm:pt>
    <dgm:pt modelId="{949D0B00-9025-443B-B701-7BDF81C16807}" type="parTrans" cxnId="{1AD942A2-CDAC-49E0-8D14-656C2E845E4E}">
      <dgm:prSet/>
      <dgm:spPr/>
    </dgm:pt>
    <dgm:pt modelId="{E3E142F9-0363-4797-8CD5-13A88DE114C6}" type="sibTrans" cxnId="{1AD942A2-CDAC-49E0-8D14-656C2E845E4E}">
      <dgm:prSet/>
      <dgm:spPr/>
    </dgm:pt>
    <dgm:pt modelId="{DFCA7603-FE38-4626-933D-D4FD2B3624E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b="0" i="0" u="none" strike="noStrike" cap="none" normalizeH="0" baseline="0">
              <a:ln>
                <a:noFill/>
              </a:ln>
              <a:solidFill>
                <a:schemeClr val="tx1"/>
              </a:solidFill>
              <a:effectLst/>
              <a:latin typeface="Times New Roman" panose="02020603050405020304" pitchFamily="18" charset="0"/>
            </a:rPr>
            <a:t>IEEE Executive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b="0" i="0" u="none" strike="noStrike" cap="none" normalizeH="0" baseline="0">
              <a:ln>
                <a:noFill/>
              </a:ln>
              <a:solidFill>
                <a:schemeClr val="tx1"/>
              </a:solidFill>
              <a:effectLst/>
              <a:latin typeface="Times New Roman" panose="02020603050405020304" pitchFamily="18" charset="0"/>
            </a:rPr>
            <a:t>Committee</a:t>
          </a:r>
          <a:endParaRPr kumimoji="0" lang="en-US" altLang="en-US" b="0" i="0" u="none" strike="noStrike" cap="none" normalizeH="0" baseline="0">
            <a:ln>
              <a:noFill/>
            </a:ln>
            <a:solidFill>
              <a:schemeClr val="tx1"/>
            </a:solidFill>
            <a:effectLst/>
            <a:latin typeface="Times New Roman" panose="02020603050405020304" pitchFamily="18" charset="0"/>
          </a:endParaRPr>
        </a:p>
      </dgm:t>
    </dgm:pt>
    <dgm:pt modelId="{808B2800-2E4A-41AD-AF93-A0D48FA3C12C}" type="parTrans" cxnId="{50C049AD-5BF9-41CE-AE5E-AE7590F90A85}">
      <dgm:prSet/>
      <dgm:spPr/>
    </dgm:pt>
    <dgm:pt modelId="{DBEC6A6C-1A64-48D3-BD95-D4A8B0520AB1}" type="sibTrans" cxnId="{50C049AD-5BF9-41CE-AE5E-AE7590F90A85}">
      <dgm:prSet/>
      <dgm:spPr/>
    </dgm:pt>
    <dgm:pt modelId="{33477AE9-60B1-48E9-A859-B4E17EACFC0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b="0" i="0" u="none" strike="noStrike" cap="none" normalizeH="0" baseline="0">
              <a:ln>
                <a:noFill/>
              </a:ln>
              <a:solidFill>
                <a:schemeClr val="tx1"/>
              </a:solidFill>
              <a:effectLst/>
              <a:latin typeface="Times New Roman" panose="02020603050405020304" pitchFamily="18" charset="0"/>
            </a:rPr>
            <a:t>Executive Director</a:t>
          </a:r>
          <a:endParaRPr kumimoji="0" lang="en-US" altLang="en-US" b="0" i="0" u="none" strike="noStrike" cap="none" normalizeH="0" baseline="0">
            <a:ln>
              <a:noFill/>
            </a:ln>
            <a:solidFill>
              <a:schemeClr val="tx1"/>
            </a:solidFill>
            <a:effectLst/>
            <a:latin typeface="Times New Roman" panose="02020603050405020304" pitchFamily="18" charset="0"/>
          </a:endParaRPr>
        </a:p>
      </dgm:t>
    </dgm:pt>
    <dgm:pt modelId="{03558D5B-7F90-4A02-9DA2-4546734A1A38}" type="parTrans" cxnId="{3D88057A-5C22-4490-82CB-E75B6CCD18A4}">
      <dgm:prSet/>
      <dgm:spPr/>
    </dgm:pt>
    <dgm:pt modelId="{7D009552-2BD0-47F2-953D-D511F14C081E}" type="sibTrans" cxnId="{3D88057A-5C22-4490-82CB-E75B6CCD18A4}">
      <dgm:prSet/>
      <dgm:spPr/>
    </dgm:pt>
    <dgm:pt modelId="{5BDB12FB-7677-49E6-B9BF-755DD40A2AB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b="0" i="0" u="none" strike="noStrike" cap="none" normalizeH="0" baseline="0">
              <a:ln>
                <a:noFill/>
              </a:ln>
              <a:solidFill>
                <a:schemeClr val="tx1"/>
              </a:solidFill>
              <a:effectLst/>
              <a:latin typeface="Times New Roman" panose="02020603050405020304" pitchFamily="18" charset="0"/>
            </a:rPr>
            <a:t>Staff</a:t>
          </a:r>
          <a:endParaRPr kumimoji="0" lang="en-US" altLang="en-US" b="0" i="0" u="none" strike="noStrike" cap="none" normalizeH="0" baseline="0">
            <a:ln>
              <a:noFill/>
            </a:ln>
            <a:solidFill>
              <a:schemeClr val="tx1"/>
            </a:solidFill>
            <a:effectLst/>
            <a:latin typeface="Times New Roman" panose="02020603050405020304" pitchFamily="18" charset="0"/>
          </a:endParaRPr>
        </a:p>
      </dgm:t>
    </dgm:pt>
    <dgm:pt modelId="{8BB54A67-2BFC-4DD2-87F6-7C9132990630}" type="parTrans" cxnId="{6FB5EBDF-DDBD-4367-9D8C-CF0604D0B707}">
      <dgm:prSet/>
      <dgm:spPr/>
    </dgm:pt>
    <dgm:pt modelId="{EFF35AED-0EBF-494B-9C35-0DFA1DCE5323}" type="sibTrans" cxnId="{6FB5EBDF-DDBD-4367-9D8C-CF0604D0B707}">
      <dgm:prSet/>
      <dgm:spPr/>
    </dgm:pt>
    <dgm:pt modelId="{9633EC7D-62D3-47A5-8670-BED428362AE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Times New Roman" panose="02020603050405020304" pitchFamily="18" charset="0"/>
            </a:rPr>
            <a:t>Member &amp; Geographic Activities</a:t>
          </a:r>
        </a:p>
      </dgm:t>
    </dgm:pt>
    <dgm:pt modelId="{305285DC-3179-4C99-B416-D7512D9610E4}" type="parTrans" cxnId="{EC7C44E1-7314-4628-8670-7A5614FE92E2}">
      <dgm:prSet/>
      <dgm:spPr/>
    </dgm:pt>
    <dgm:pt modelId="{6A9BC837-430E-4FED-8894-2917289404EC}" type="sibTrans" cxnId="{EC7C44E1-7314-4628-8670-7A5614FE92E2}">
      <dgm:prSet/>
      <dgm:spPr/>
    </dgm:pt>
    <dgm:pt modelId="{F0B8AC67-1506-447A-8FFF-1313DDF13FD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Times New Roman" panose="02020603050405020304" pitchFamily="18" charset="0"/>
            </a:rPr>
            <a:t>Educational</a:t>
          </a:r>
          <a:r>
            <a:rPr kumimoji="0" lang="sl-SI" altLang="en-US" b="0" i="0" u="none" strike="noStrike" cap="none" normalizeH="0" baseline="0">
              <a:ln>
                <a:noFill/>
              </a:ln>
              <a:solidFill>
                <a:schemeClr val="tx1"/>
              </a:solidFill>
              <a:effectLst/>
              <a:latin typeface="Times New Roman" panose="02020603050405020304" pitchFamily="18" charset="0"/>
            </a:rPr>
            <a:t> </a:t>
          </a:r>
          <a:r>
            <a:rPr kumimoji="0" lang="en-US" altLang="en-US" b="0" i="0" u="none" strike="noStrike" cap="none" normalizeH="0" baseline="0">
              <a:ln>
                <a:noFill/>
              </a:ln>
              <a:solidFill>
                <a:schemeClr val="tx1"/>
              </a:solidFill>
              <a:effectLst/>
              <a:latin typeface="Times New Roman" panose="02020603050405020304" pitchFamily="18" charset="0"/>
            </a:rPr>
            <a:t>Activities</a:t>
          </a:r>
          <a:r>
            <a:rPr kumimoji="0" lang="sl-SI" altLang="en-US" b="0" i="0" u="none" strike="noStrike" cap="none" normalizeH="0" baseline="0">
              <a:ln>
                <a:noFill/>
              </a:ln>
              <a:solidFill>
                <a:schemeClr val="tx1"/>
              </a:solidFill>
              <a:effectLst/>
              <a:latin typeface="Times New Roman" panose="02020603050405020304" pitchFamily="18" charset="0"/>
            </a:rPr>
            <a:t> </a:t>
          </a:r>
          <a:r>
            <a:rPr kumimoji="0" lang="en-US" altLang="en-US" b="0" i="0" u="none" strike="noStrike" cap="none" normalizeH="0" baseline="0">
              <a:ln>
                <a:noFill/>
              </a:ln>
              <a:solidFill>
                <a:schemeClr val="tx1"/>
              </a:solidFill>
              <a:effectLst/>
              <a:latin typeface="Times New Roman" panose="02020603050405020304" pitchFamily="18" charset="0"/>
            </a:rPr>
            <a:t>Board</a:t>
          </a:r>
        </a:p>
      </dgm:t>
    </dgm:pt>
    <dgm:pt modelId="{88621FCE-10DA-4A0D-A542-0B4E3F0C373C}" type="parTrans" cxnId="{8BC4C16C-1039-4C2E-9839-CF303B8EBE24}">
      <dgm:prSet/>
      <dgm:spPr/>
    </dgm:pt>
    <dgm:pt modelId="{00596A23-7912-4A04-BFEE-063BC8A0817F}" type="sibTrans" cxnId="{8BC4C16C-1039-4C2E-9839-CF303B8EBE24}">
      <dgm:prSet/>
      <dgm:spPr/>
    </dgm:pt>
    <dgm:pt modelId="{D2339607-A4B2-4078-A132-7501093E842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b="0" i="0" u="none" strike="noStrike" cap="none" normalizeH="0" baseline="0">
              <a:ln>
                <a:noFill/>
              </a:ln>
              <a:solidFill>
                <a:schemeClr val="tx1"/>
              </a:solidFill>
              <a:effectLst/>
              <a:latin typeface="Times New Roman" panose="02020603050405020304" pitchFamily="18" charset="0"/>
            </a:rPr>
            <a:t>IEEE-USA </a:t>
          </a:r>
          <a:r>
            <a:rPr kumimoji="0" lang="en-US" altLang="en-US" b="0" i="0" u="none" strike="noStrike" cap="none" normalizeH="0" baseline="0">
              <a:ln>
                <a:noFill/>
              </a:ln>
              <a:solidFill>
                <a:schemeClr val="tx1"/>
              </a:solidFill>
              <a:effectLst/>
              <a:latin typeface="Times New Roman" panose="02020603050405020304" pitchFamily="18" charset="0"/>
            </a:rPr>
            <a:t>Board of Directors</a:t>
          </a:r>
        </a:p>
      </dgm:t>
    </dgm:pt>
    <dgm:pt modelId="{5F7C12CE-B9A6-48E3-B3A3-8467BFB7C182}" type="parTrans" cxnId="{7B65101A-4AD9-48A8-9497-0A9493D3B8BA}">
      <dgm:prSet/>
      <dgm:spPr/>
    </dgm:pt>
    <dgm:pt modelId="{2BDAA724-70FD-447C-AB36-5085877DD283}" type="sibTrans" cxnId="{7B65101A-4AD9-48A8-9497-0A9493D3B8BA}">
      <dgm:prSet/>
      <dgm:spPr/>
    </dgm:pt>
    <dgm:pt modelId="{DC29C842-A56A-439C-B15F-C4723921D05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b="0" i="0" u="none" strike="noStrike" cap="none" normalizeH="0" baseline="0">
              <a:ln>
                <a:noFill/>
              </a:ln>
              <a:solidFill>
                <a:schemeClr val="tx1"/>
              </a:solidFill>
              <a:effectLst/>
              <a:latin typeface="Times New Roman" panose="02020603050405020304" pitchFamily="18" charset="0"/>
            </a:rPr>
            <a:t>Publication </a:t>
          </a:r>
          <a:r>
            <a:rPr kumimoji="0" lang="en-US" altLang="en-US" b="0" i="0" u="none" strike="noStrike" cap="none" normalizeH="0" baseline="0">
              <a:ln>
                <a:noFill/>
              </a:ln>
              <a:solidFill>
                <a:schemeClr val="tx1"/>
              </a:solidFill>
              <a:effectLst/>
              <a:latin typeface="Times New Roman" panose="02020603050405020304" pitchFamily="18" charset="0"/>
            </a:rPr>
            <a:t>Services </a:t>
          </a:r>
          <a:br>
            <a:rPr kumimoji="0" lang="en-US" altLang="en-US" b="0" i="0" u="none" strike="noStrike" cap="none" normalizeH="0" baseline="0">
              <a:ln>
                <a:noFill/>
              </a:ln>
              <a:solidFill>
                <a:schemeClr val="tx1"/>
              </a:solidFill>
              <a:effectLst/>
              <a:latin typeface="Times New Roman" panose="02020603050405020304" pitchFamily="18" charset="0"/>
            </a:rPr>
          </a:br>
          <a:r>
            <a:rPr kumimoji="0" lang="en-US" altLang="en-US" b="0" i="0" u="none" strike="noStrike" cap="none" normalizeH="0" baseline="0">
              <a:ln>
                <a:noFill/>
              </a:ln>
              <a:solidFill>
                <a:schemeClr val="tx1"/>
              </a:solidFill>
              <a:effectLst/>
              <a:latin typeface="Times New Roman" panose="02020603050405020304" pitchFamily="18" charset="0"/>
            </a:rPr>
            <a:t>&amp; Products </a:t>
          </a:r>
          <a:r>
            <a:rPr kumimoji="0" lang="sl-SI" altLang="en-US" b="0" i="0" u="none" strike="noStrike" cap="none" normalizeH="0" baseline="0">
              <a:ln>
                <a:noFill/>
              </a:ln>
              <a:solidFill>
                <a:schemeClr val="tx1"/>
              </a:solidFill>
              <a:effectLst/>
              <a:latin typeface="Times New Roman" panose="02020603050405020304" pitchFamily="18" charset="0"/>
            </a:rPr>
            <a:t>Board</a:t>
          </a:r>
          <a:endParaRPr kumimoji="0" lang="en-US" altLang="en-US" b="0" i="0" u="none" strike="noStrike" cap="none" normalizeH="0" baseline="0">
            <a:ln>
              <a:noFill/>
            </a:ln>
            <a:solidFill>
              <a:schemeClr val="tx1"/>
            </a:solidFill>
            <a:effectLst/>
            <a:latin typeface="Times New Roman" panose="02020603050405020304" pitchFamily="18" charset="0"/>
          </a:endParaRPr>
        </a:p>
      </dgm:t>
    </dgm:pt>
    <dgm:pt modelId="{5D5E57BF-C994-4D14-A531-D37C08AB2F0E}" type="parTrans" cxnId="{9D0B950C-B7ED-4F1F-914D-628BEEFC1C14}">
      <dgm:prSet/>
      <dgm:spPr/>
    </dgm:pt>
    <dgm:pt modelId="{2286BEB9-AD86-4AF3-83B1-FB17B980F374}" type="sibTrans" cxnId="{9D0B950C-B7ED-4F1F-914D-628BEEFC1C14}">
      <dgm:prSet/>
      <dgm:spPr/>
    </dgm:pt>
    <dgm:pt modelId="{94906FA8-CDD6-46E4-B33E-16C14E31028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b="0" i="0" u="none" strike="noStrike" cap="none" normalizeH="0" baseline="0">
              <a:ln>
                <a:noFill/>
              </a:ln>
              <a:solidFill>
                <a:schemeClr val="tx1"/>
              </a:solidFill>
              <a:effectLst/>
              <a:latin typeface="Times New Roman" panose="02020603050405020304" pitchFamily="18" charset="0"/>
            </a:rPr>
            <a:t>Standards Association</a:t>
          </a:r>
          <a:endParaRPr kumimoji="0" lang="en-US" altLang="en-US" b="0" i="0" u="none" strike="noStrike" cap="none" normalizeH="0" baseline="0">
            <a:ln>
              <a:noFill/>
            </a:ln>
            <a:solidFill>
              <a:schemeClr val="tx1"/>
            </a:solidFill>
            <a:effectLst/>
            <a:latin typeface="Times New Roman" panose="02020603050405020304" pitchFamily="18" charset="0"/>
          </a:endParaRPr>
        </a:p>
      </dgm:t>
    </dgm:pt>
    <dgm:pt modelId="{B1F983FA-0B4D-4E94-9F77-88DA74B20F13}" type="parTrans" cxnId="{00829A0F-1D76-4E65-9339-594A01AEDA71}">
      <dgm:prSet/>
      <dgm:spPr/>
    </dgm:pt>
    <dgm:pt modelId="{CFC0ECC7-8881-4A29-9AA6-06F428AB5790}" type="sibTrans" cxnId="{00829A0F-1D76-4E65-9339-594A01AEDA71}">
      <dgm:prSet/>
      <dgm:spPr/>
    </dgm:pt>
    <dgm:pt modelId="{DF9F723B-E539-4A57-A42A-4AA2EB96CCF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b="0" i="0" u="none" strike="noStrike" cap="none" normalizeH="0" baseline="0">
              <a:ln>
                <a:noFill/>
              </a:ln>
              <a:solidFill>
                <a:schemeClr val="tx1"/>
              </a:solidFill>
              <a:effectLst/>
              <a:latin typeface="Times New Roman" panose="02020603050405020304" pitchFamily="18" charset="0"/>
            </a:rPr>
            <a:t>Technical Activities Board</a:t>
          </a:r>
          <a:endParaRPr kumimoji="0" lang="en-US" altLang="en-US" b="0" i="0" u="none" strike="noStrike" cap="none" normalizeH="0" baseline="0">
            <a:ln>
              <a:noFill/>
            </a:ln>
            <a:solidFill>
              <a:schemeClr val="tx1"/>
            </a:solidFill>
            <a:effectLst/>
            <a:latin typeface="Times New Roman" panose="02020603050405020304" pitchFamily="18" charset="0"/>
          </a:endParaRPr>
        </a:p>
      </dgm:t>
    </dgm:pt>
    <dgm:pt modelId="{14291019-AB91-402A-893F-BFB78F04AFFA}" type="parTrans" cxnId="{045420BC-53C1-4390-99BF-7383058A8608}">
      <dgm:prSet/>
      <dgm:spPr/>
    </dgm:pt>
    <dgm:pt modelId="{7961E717-4F14-4D87-B2E8-4E886C8719D9}" type="sibTrans" cxnId="{045420BC-53C1-4390-99BF-7383058A8608}">
      <dgm:prSet/>
      <dgm:spPr/>
    </dgm:pt>
    <dgm:pt modelId="{85EC196F-DE3E-4D91-86E1-36A71FF1FA31}" type="pres">
      <dgm:prSet presAssocID="{3989CE36-FC90-46E0-A5AD-AA0F8C9FE323}" presName="hierChild1" presStyleCnt="0">
        <dgm:presLayoutVars>
          <dgm:orgChart val="1"/>
          <dgm:chPref val="1"/>
          <dgm:dir/>
          <dgm:animOne val="branch"/>
          <dgm:animLvl val="lvl"/>
          <dgm:resizeHandles/>
        </dgm:presLayoutVars>
      </dgm:prSet>
      <dgm:spPr/>
    </dgm:pt>
    <dgm:pt modelId="{DD86F3DA-759D-46E5-B415-827BE915956A}" type="pres">
      <dgm:prSet presAssocID="{B3A44168-3E84-47F5-A454-E6E06B03701F}" presName="hierRoot1" presStyleCnt="0">
        <dgm:presLayoutVars>
          <dgm:hierBranch/>
        </dgm:presLayoutVars>
      </dgm:prSet>
      <dgm:spPr/>
    </dgm:pt>
    <dgm:pt modelId="{01168DE6-7AD4-4F21-A741-70C80395ACA7}" type="pres">
      <dgm:prSet presAssocID="{B3A44168-3E84-47F5-A454-E6E06B03701F}" presName="rootComposite1" presStyleCnt="0"/>
      <dgm:spPr/>
    </dgm:pt>
    <dgm:pt modelId="{8381D9EB-904A-4257-9C94-C0DD8ACA1B2E}" type="pres">
      <dgm:prSet presAssocID="{B3A44168-3E84-47F5-A454-E6E06B03701F}" presName="rootText1" presStyleLbl="node0" presStyleIdx="0" presStyleCnt="1">
        <dgm:presLayoutVars>
          <dgm:chPref val="3"/>
        </dgm:presLayoutVars>
      </dgm:prSet>
      <dgm:spPr/>
    </dgm:pt>
    <dgm:pt modelId="{22C55D8D-8835-4772-B796-18A5A6431D71}" type="pres">
      <dgm:prSet presAssocID="{B3A44168-3E84-47F5-A454-E6E06B03701F}" presName="rootConnector1" presStyleLbl="node1" presStyleIdx="0" presStyleCnt="0"/>
      <dgm:spPr/>
    </dgm:pt>
    <dgm:pt modelId="{B5EEAE9B-59ED-413A-BDB4-2D156CFBF2F4}" type="pres">
      <dgm:prSet presAssocID="{B3A44168-3E84-47F5-A454-E6E06B03701F}" presName="hierChild2" presStyleCnt="0"/>
      <dgm:spPr/>
    </dgm:pt>
    <dgm:pt modelId="{2FD527C1-3C46-4DE1-AD85-684FEDD85221}" type="pres">
      <dgm:prSet presAssocID="{949D0B00-9025-443B-B701-7BDF81C16807}" presName="Name35" presStyleLbl="parChTrans1D2" presStyleIdx="0" presStyleCnt="1"/>
      <dgm:spPr/>
    </dgm:pt>
    <dgm:pt modelId="{18D9B490-B01A-4C04-958D-D3E0ABB215E7}" type="pres">
      <dgm:prSet presAssocID="{3BC1DC2D-69F0-475E-ACDC-ACEA6FA4C17B}" presName="hierRoot2" presStyleCnt="0">
        <dgm:presLayoutVars>
          <dgm:hierBranch/>
        </dgm:presLayoutVars>
      </dgm:prSet>
      <dgm:spPr/>
    </dgm:pt>
    <dgm:pt modelId="{27955EA6-F21D-4B3F-9A4B-9A7637CB1959}" type="pres">
      <dgm:prSet presAssocID="{3BC1DC2D-69F0-475E-ACDC-ACEA6FA4C17B}" presName="rootComposite" presStyleCnt="0"/>
      <dgm:spPr/>
    </dgm:pt>
    <dgm:pt modelId="{634990F0-BE3A-442C-B465-F0E99A22D61F}" type="pres">
      <dgm:prSet presAssocID="{3BC1DC2D-69F0-475E-ACDC-ACEA6FA4C17B}" presName="rootText" presStyleLbl="node2" presStyleIdx="0" presStyleCnt="1">
        <dgm:presLayoutVars>
          <dgm:chPref val="3"/>
        </dgm:presLayoutVars>
      </dgm:prSet>
      <dgm:spPr/>
    </dgm:pt>
    <dgm:pt modelId="{206ADAB5-4629-477D-B396-1DC6E8EA89F0}" type="pres">
      <dgm:prSet presAssocID="{3BC1DC2D-69F0-475E-ACDC-ACEA6FA4C17B}" presName="rootConnector" presStyleLbl="node2" presStyleIdx="0" presStyleCnt="1"/>
      <dgm:spPr/>
    </dgm:pt>
    <dgm:pt modelId="{676FA189-D4B6-409E-B526-F26DB48AC7EB}" type="pres">
      <dgm:prSet presAssocID="{3BC1DC2D-69F0-475E-ACDC-ACEA6FA4C17B}" presName="hierChild4" presStyleCnt="0"/>
      <dgm:spPr/>
    </dgm:pt>
    <dgm:pt modelId="{FC837FE2-0CB2-4033-AF11-184236237C0C}" type="pres">
      <dgm:prSet presAssocID="{808B2800-2E4A-41AD-AF93-A0D48FA3C12C}" presName="Name35" presStyleLbl="parChTrans1D3" presStyleIdx="0" presStyleCnt="7"/>
      <dgm:spPr/>
    </dgm:pt>
    <dgm:pt modelId="{25B1744F-305B-4267-B3BD-3062E62D738A}" type="pres">
      <dgm:prSet presAssocID="{DFCA7603-FE38-4626-933D-D4FD2B3624E3}" presName="hierRoot2" presStyleCnt="0">
        <dgm:presLayoutVars>
          <dgm:hierBranch val="r"/>
        </dgm:presLayoutVars>
      </dgm:prSet>
      <dgm:spPr/>
    </dgm:pt>
    <dgm:pt modelId="{6135E172-0A23-4E11-9EE6-5D242358236D}" type="pres">
      <dgm:prSet presAssocID="{DFCA7603-FE38-4626-933D-D4FD2B3624E3}" presName="rootComposite" presStyleCnt="0"/>
      <dgm:spPr/>
    </dgm:pt>
    <dgm:pt modelId="{0621F155-B8C5-4A52-8519-F6727A8FF556}" type="pres">
      <dgm:prSet presAssocID="{DFCA7603-FE38-4626-933D-D4FD2B3624E3}" presName="rootText" presStyleLbl="node3" presStyleIdx="0" presStyleCnt="7">
        <dgm:presLayoutVars>
          <dgm:chPref val="3"/>
        </dgm:presLayoutVars>
      </dgm:prSet>
      <dgm:spPr/>
    </dgm:pt>
    <dgm:pt modelId="{34368ACF-FB65-4F3D-8BCA-607FFA9C55C1}" type="pres">
      <dgm:prSet presAssocID="{DFCA7603-FE38-4626-933D-D4FD2B3624E3}" presName="rootConnector" presStyleLbl="node3" presStyleIdx="0" presStyleCnt="7"/>
      <dgm:spPr/>
    </dgm:pt>
    <dgm:pt modelId="{62D95CA3-4D2E-4859-828E-A57602EF2F22}" type="pres">
      <dgm:prSet presAssocID="{DFCA7603-FE38-4626-933D-D4FD2B3624E3}" presName="hierChild4" presStyleCnt="0"/>
      <dgm:spPr/>
    </dgm:pt>
    <dgm:pt modelId="{D7332644-92BA-4FAC-9C6A-0928133D0C9B}" type="pres">
      <dgm:prSet presAssocID="{03558D5B-7F90-4A02-9DA2-4546734A1A38}" presName="Name50" presStyleLbl="parChTrans1D4" presStyleIdx="0" presStyleCnt="2"/>
      <dgm:spPr/>
    </dgm:pt>
    <dgm:pt modelId="{5D5F9C95-B6CE-48FD-8C54-5C46B3BCEA10}" type="pres">
      <dgm:prSet presAssocID="{33477AE9-60B1-48E9-A859-B4E17EACFC09}" presName="hierRoot2" presStyleCnt="0">
        <dgm:presLayoutVars>
          <dgm:hierBranch/>
        </dgm:presLayoutVars>
      </dgm:prSet>
      <dgm:spPr/>
    </dgm:pt>
    <dgm:pt modelId="{CE800330-D171-4207-B206-C6558CB514C0}" type="pres">
      <dgm:prSet presAssocID="{33477AE9-60B1-48E9-A859-B4E17EACFC09}" presName="rootComposite" presStyleCnt="0"/>
      <dgm:spPr/>
    </dgm:pt>
    <dgm:pt modelId="{932EC86E-804A-404B-8EF6-3716DD9C6D4F}" type="pres">
      <dgm:prSet presAssocID="{33477AE9-60B1-48E9-A859-B4E17EACFC09}" presName="rootText" presStyleLbl="node4" presStyleIdx="0" presStyleCnt="2">
        <dgm:presLayoutVars>
          <dgm:chPref val="3"/>
        </dgm:presLayoutVars>
      </dgm:prSet>
      <dgm:spPr/>
    </dgm:pt>
    <dgm:pt modelId="{0F86EDD2-783C-4E4A-92D0-863E35727FE7}" type="pres">
      <dgm:prSet presAssocID="{33477AE9-60B1-48E9-A859-B4E17EACFC09}" presName="rootConnector" presStyleLbl="node4" presStyleIdx="0" presStyleCnt="2"/>
      <dgm:spPr/>
    </dgm:pt>
    <dgm:pt modelId="{2D981C53-A48E-4932-A0E1-FDF0B757EAE5}" type="pres">
      <dgm:prSet presAssocID="{33477AE9-60B1-48E9-A859-B4E17EACFC09}" presName="hierChild4" presStyleCnt="0"/>
      <dgm:spPr/>
    </dgm:pt>
    <dgm:pt modelId="{F6CAB0AE-2FA9-41D4-A71A-64FA43A5B6A7}" type="pres">
      <dgm:prSet presAssocID="{8BB54A67-2BFC-4DD2-87F6-7C9132990630}" presName="Name35" presStyleLbl="parChTrans1D4" presStyleIdx="1" presStyleCnt="2"/>
      <dgm:spPr/>
    </dgm:pt>
    <dgm:pt modelId="{421E7DF9-0A08-4902-B89D-C85688899FC4}" type="pres">
      <dgm:prSet presAssocID="{5BDB12FB-7677-49E6-B9BF-755DD40A2AB0}" presName="hierRoot2" presStyleCnt="0">
        <dgm:presLayoutVars>
          <dgm:hierBranch val="r"/>
        </dgm:presLayoutVars>
      </dgm:prSet>
      <dgm:spPr/>
    </dgm:pt>
    <dgm:pt modelId="{3549CD05-F840-4647-A2E5-4FE846E2A8BA}" type="pres">
      <dgm:prSet presAssocID="{5BDB12FB-7677-49E6-B9BF-755DD40A2AB0}" presName="rootComposite" presStyleCnt="0"/>
      <dgm:spPr/>
    </dgm:pt>
    <dgm:pt modelId="{EACF2017-DF3A-4665-98A4-2284B0EF36F0}" type="pres">
      <dgm:prSet presAssocID="{5BDB12FB-7677-49E6-B9BF-755DD40A2AB0}" presName="rootText" presStyleLbl="node4" presStyleIdx="1" presStyleCnt="2">
        <dgm:presLayoutVars>
          <dgm:chPref val="3"/>
        </dgm:presLayoutVars>
      </dgm:prSet>
      <dgm:spPr/>
    </dgm:pt>
    <dgm:pt modelId="{370AFB36-797D-4545-AD80-CA639F4F5006}" type="pres">
      <dgm:prSet presAssocID="{5BDB12FB-7677-49E6-B9BF-755DD40A2AB0}" presName="rootConnector" presStyleLbl="node4" presStyleIdx="1" presStyleCnt="2"/>
      <dgm:spPr/>
    </dgm:pt>
    <dgm:pt modelId="{7BDD4601-1105-424E-830C-1C60D40242A9}" type="pres">
      <dgm:prSet presAssocID="{5BDB12FB-7677-49E6-B9BF-755DD40A2AB0}" presName="hierChild4" presStyleCnt="0"/>
      <dgm:spPr/>
    </dgm:pt>
    <dgm:pt modelId="{E89AED42-E5AB-4DFE-B381-AAF7671CC3A7}" type="pres">
      <dgm:prSet presAssocID="{5BDB12FB-7677-49E6-B9BF-755DD40A2AB0}" presName="hierChild5" presStyleCnt="0"/>
      <dgm:spPr/>
    </dgm:pt>
    <dgm:pt modelId="{9D97C455-3E22-44B7-8CD6-E3DC24B0DD23}" type="pres">
      <dgm:prSet presAssocID="{33477AE9-60B1-48E9-A859-B4E17EACFC09}" presName="hierChild5" presStyleCnt="0"/>
      <dgm:spPr/>
    </dgm:pt>
    <dgm:pt modelId="{A278D25F-3868-4AAD-95D7-4138B1791743}" type="pres">
      <dgm:prSet presAssocID="{DFCA7603-FE38-4626-933D-D4FD2B3624E3}" presName="hierChild5" presStyleCnt="0"/>
      <dgm:spPr/>
    </dgm:pt>
    <dgm:pt modelId="{5EC10774-D814-436A-9EF8-8C1A0796F180}" type="pres">
      <dgm:prSet presAssocID="{305285DC-3179-4C99-B416-D7512D9610E4}" presName="Name35" presStyleLbl="parChTrans1D3" presStyleIdx="1" presStyleCnt="7"/>
      <dgm:spPr/>
    </dgm:pt>
    <dgm:pt modelId="{B4ABEF02-1596-4E09-A11E-DBD42917F028}" type="pres">
      <dgm:prSet presAssocID="{9633EC7D-62D3-47A5-8670-BED428362AE4}" presName="hierRoot2" presStyleCnt="0">
        <dgm:presLayoutVars>
          <dgm:hierBranch val="r"/>
        </dgm:presLayoutVars>
      </dgm:prSet>
      <dgm:spPr/>
    </dgm:pt>
    <dgm:pt modelId="{5F3FC4AB-849A-484C-9055-24F342106705}" type="pres">
      <dgm:prSet presAssocID="{9633EC7D-62D3-47A5-8670-BED428362AE4}" presName="rootComposite" presStyleCnt="0"/>
      <dgm:spPr/>
    </dgm:pt>
    <dgm:pt modelId="{B67F5BAF-D38A-42B2-B0EE-1A1974332DFA}" type="pres">
      <dgm:prSet presAssocID="{9633EC7D-62D3-47A5-8670-BED428362AE4}" presName="rootText" presStyleLbl="node3" presStyleIdx="1" presStyleCnt="7">
        <dgm:presLayoutVars>
          <dgm:chPref val="3"/>
        </dgm:presLayoutVars>
      </dgm:prSet>
      <dgm:spPr/>
    </dgm:pt>
    <dgm:pt modelId="{662370D0-48D9-4C6F-B8AD-F024CDEB90DE}" type="pres">
      <dgm:prSet presAssocID="{9633EC7D-62D3-47A5-8670-BED428362AE4}" presName="rootConnector" presStyleLbl="node3" presStyleIdx="1" presStyleCnt="7"/>
      <dgm:spPr/>
    </dgm:pt>
    <dgm:pt modelId="{0408B52C-D9CC-428C-BE34-BCDDBDD1D6C9}" type="pres">
      <dgm:prSet presAssocID="{9633EC7D-62D3-47A5-8670-BED428362AE4}" presName="hierChild4" presStyleCnt="0"/>
      <dgm:spPr/>
    </dgm:pt>
    <dgm:pt modelId="{6D4E978B-C2CA-493C-BA53-87247CC37390}" type="pres">
      <dgm:prSet presAssocID="{9633EC7D-62D3-47A5-8670-BED428362AE4}" presName="hierChild5" presStyleCnt="0"/>
      <dgm:spPr/>
    </dgm:pt>
    <dgm:pt modelId="{9A03F23E-E14B-4941-ABDD-3911DCE86916}" type="pres">
      <dgm:prSet presAssocID="{88621FCE-10DA-4A0D-A542-0B4E3F0C373C}" presName="Name35" presStyleLbl="parChTrans1D3" presStyleIdx="2" presStyleCnt="7"/>
      <dgm:spPr/>
    </dgm:pt>
    <dgm:pt modelId="{9BE8BA59-ABB5-4513-9685-84EC040C4856}" type="pres">
      <dgm:prSet presAssocID="{F0B8AC67-1506-447A-8FFF-1313DDF13FD9}" presName="hierRoot2" presStyleCnt="0">
        <dgm:presLayoutVars>
          <dgm:hierBranch val="r"/>
        </dgm:presLayoutVars>
      </dgm:prSet>
      <dgm:spPr/>
    </dgm:pt>
    <dgm:pt modelId="{13168804-884B-44C1-A24E-9821E2B70262}" type="pres">
      <dgm:prSet presAssocID="{F0B8AC67-1506-447A-8FFF-1313DDF13FD9}" presName="rootComposite" presStyleCnt="0"/>
      <dgm:spPr/>
    </dgm:pt>
    <dgm:pt modelId="{524D5C49-4D8A-46F5-B07F-4201519CE9D3}" type="pres">
      <dgm:prSet presAssocID="{F0B8AC67-1506-447A-8FFF-1313DDF13FD9}" presName="rootText" presStyleLbl="node3" presStyleIdx="2" presStyleCnt="7">
        <dgm:presLayoutVars>
          <dgm:chPref val="3"/>
        </dgm:presLayoutVars>
      </dgm:prSet>
      <dgm:spPr/>
    </dgm:pt>
    <dgm:pt modelId="{C82916F4-168B-4AD5-9BDB-B47B7A8EC5CC}" type="pres">
      <dgm:prSet presAssocID="{F0B8AC67-1506-447A-8FFF-1313DDF13FD9}" presName="rootConnector" presStyleLbl="node3" presStyleIdx="2" presStyleCnt="7"/>
      <dgm:spPr/>
    </dgm:pt>
    <dgm:pt modelId="{1E59CA86-A56E-49C9-A512-6EDCD6B10522}" type="pres">
      <dgm:prSet presAssocID="{F0B8AC67-1506-447A-8FFF-1313DDF13FD9}" presName="hierChild4" presStyleCnt="0"/>
      <dgm:spPr/>
    </dgm:pt>
    <dgm:pt modelId="{5190FD8E-8AFF-45C3-9909-B7D0AA011D5B}" type="pres">
      <dgm:prSet presAssocID="{F0B8AC67-1506-447A-8FFF-1313DDF13FD9}" presName="hierChild5" presStyleCnt="0"/>
      <dgm:spPr/>
    </dgm:pt>
    <dgm:pt modelId="{2950B11F-AFF5-4B32-9660-F485757C15D6}" type="pres">
      <dgm:prSet presAssocID="{5F7C12CE-B9A6-48E3-B3A3-8467BFB7C182}" presName="Name35" presStyleLbl="parChTrans1D3" presStyleIdx="3" presStyleCnt="7"/>
      <dgm:spPr/>
    </dgm:pt>
    <dgm:pt modelId="{CF5BAE1A-0852-42C8-8FBF-CFB5B163FB0B}" type="pres">
      <dgm:prSet presAssocID="{D2339607-A4B2-4078-A132-7501093E8423}" presName="hierRoot2" presStyleCnt="0">
        <dgm:presLayoutVars>
          <dgm:hierBranch val="r"/>
        </dgm:presLayoutVars>
      </dgm:prSet>
      <dgm:spPr/>
    </dgm:pt>
    <dgm:pt modelId="{A71BE32D-18D9-4349-A40D-E35ACBB3F473}" type="pres">
      <dgm:prSet presAssocID="{D2339607-A4B2-4078-A132-7501093E8423}" presName="rootComposite" presStyleCnt="0"/>
      <dgm:spPr/>
    </dgm:pt>
    <dgm:pt modelId="{8A8CB40F-ECAA-4DC3-AE08-14E1455AC02D}" type="pres">
      <dgm:prSet presAssocID="{D2339607-A4B2-4078-A132-7501093E8423}" presName="rootText" presStyleLbl="node3" presStyleIdx="3" presStyleCnt="7">
        <dgm:presLayoutVars>
          <dgm:chPref val="3"/>
        </dgm:presLayoutVars>
      </dgm:prSet>
      <dgm:spPr/>
    </dgm:pt>
    <dgm:pt modelId="{79ED1805-0ADF-46B8-9671-197661AA0115}" type="pres">
      <dgm:prSet presAssocID="{D2339607-A4B2-4078-A132-7501093E8423}" presName="rootConnector" presStyleLbl="node3" presStyleIdx="3" presStyleCnt="7"/>
      <dgm:spPr/>
    </dgm:pt>
    <dgm:pt modelId="{752CF1ED-8D9B-42C6-BEFC-6A2A66D5A06C}" type="pres">
      <dgm:prSet presAssocID="{D2339607-A4B2-4078-A132-7501093E8423}" presName="hierChild4" presStyleCnt="0"/>
      <dgm:spPr/>
    </dgm:pt>
    <dgm:pt modelId="{6876E015-B919-4E04-B21D-098F3914C7ED}" type="pres">
      <dgm:prSet presAssocID="{D2339607-A4B2-4078-A132-7501093E8423}" presName="hierChild5" presStyleCnt="0"/>
      <dgm:spPr/>
    </dgm:pt>
    <dgm:pt modelId="{1EEDC177-AC23-4386-8975-82012C390612}" type="pres">
      <dgm:prSet presAssocID="{5D5E57BF-C994-4D14-A531-D37C08AB2F0E}" presName="Name35" presStyleLbl="parChTrans1D3" presStyleIdx="4" presStyleCnt="7"/>
      <dgm:spPr/>
    </dgm:pt>
    <dgm:pt modelId="{6E75BC88-157F-49AC-95B0-7B89152DF28C}" type="pres">
      <dgm:prSet presAssocID="{DC29C842-A56A-439C-B15F-C4723921D054}" presName="hierRoot2" presStyleCnt="0">
        <dgm:presLayoutVars>
          <dgm:hierBranch val="r"/>
        </dgm:presLayoutVars>
      </dgm:prSet>
      <dgm:spPr/>
    </dgm:pt>
    <dgm:pt modelId="{700D5EB7-4682-4FAF-868F-A6A58F1724AB}" type="pres">
      <dgm:prSet presAssocID="{DC29C842-A56A-439C-B15F-C4723921D054}" presName="rootComposite" presStyleCnt="0"/>
      <dgm:spPr/>
    </dgm:pt>
    <dgm:pt modelId="{846720C6-6227-42A1-B68E-E120E2FA303D}" type="pres">
      <dgm:prSet presAssocID="{DC29C842-A56A-439C-B15F-C4723921D054}" presName="rootText" presStyleLbl="node3" presStyleIdx="4" presStyleCnt="7">
        <dgm:presLayoutVars>
          <dgm:chPref val="3"/>
        </dgm:presLayoutVars>
      </dgm:prSet>
      <dgm:spPr/>
    </dgm:pt>
    <dgm:pt modelId="{B9C0AAB4-7C68-43E3-B86F-CA9706E38E42}" type="pres">
      <dgm:prSet presAssocID="{DC29C842-A56A-439C-B15F-C4723921D054}" presName="rootConnector" presStyleLbl="node3" presStyleIdx="4" presStyleCnt="7"/>
      <dgm:spPr/>
    </dgm:pt>
    <dgm:pt modelId="{E80F4820-BA24-4795-93E0-68893B0C8177}" type="pres">
      <dgm:prSet presAssocID="{DC29C842-A56A-439C-B15F-C4723921D054}" presName="hierChild4" presStyleCnt="0"/>
      <dgm:spPr/>
    </dgm:pt>
    <dgm:pt modelId="{B69B8835-61F6-414B-ADE0-0307E97162E9}" type="pres">
      <dgm:prSet presAssocID="{DC29C842-A56A-439C-B15F-C4723921D054}" presName="hierChild5" presStyleCnt="0"/>
      <dgm:spPr/>
    </dgm:pt>
    <dgm:pt modelId="{8670AA9D-AA89-47B3-818B-67EE065C2E3D}" type="pres">
      <dgm:prSet presAssocID="{B1F983FA-0B4D-4E94-9F77-88DA74B20F13}" presName="Name35" presStyleLbl="parChTrans1D3" presStyleIdx="5" presStyleCnt="7"/>
      <dgm:spPr/>
    </dgm:pt>
    <dgm:pt modelId="{3ADADB40-B3E7-48E8-BC95-9D0EE09F2F6F}" type="pres">
      <dgm:prSet presAssocID="{94906FA8-CDD6-46E4-B33E-16C14E310284}" presName="hierRoot2" presStyleCnt="0">
        <dgm:presLayoutVars>
          <dgm:hierBranch val="r"/>
        </dgm:presLayoutVars>
      </dgm:prSet>
      <dgm:spPr/>
    </dgm:pt>
    <dgm:pt modelId="{35A2C34A-B71E-4722-8201-22D3D072EEC7}" type="pres">
      <dgm:prSet presAssocID="{94906FA8-CDD6-46E4-B33E-16C14E310284}" presName="rootComposite" presStyleCnt="0"/>
      <dgm:spPr/>
    </dgm:pt>
    <dgm:pt modelId="{E32A4396-45B2-4292-B710-F168F3447C78}" type="pres">
      <dgm:prSet presAssocID="{94906FA8-CDD6-46E4-B33E-16C14E310284}" presName="rootText" presStyleLbl="node3" presStyleIdx="5" presStyleCnt="7">
        <dgm:presLayoutVars>
          <dgm:chPref val="3"/>
        </dgm:presLayoutVars>
      </dgm:prSet>
      <dgm:spPr/>
    </dgm:pt>
    <dgm:pt modelId="{38A5453A-F144-4819-A3D9-82F1E981422C}" type="pres">
      <dgm:prSet presAssocID="{94906FA8-CDD6-46E4-B33E-16C14E310284}" presName="rootConnector" presStyleLbl="node3" presStyleIdx="5" presStyleCnt="7"/>
      <dgm:spPr/>
    </dgm:pt>
    <dgm:pt modelId="{738E7958-FF87-4D64-BFD3-83610121DB52}" type="pres">
      <dgm:prSet presAssocID="{94906FA8-CDD6-46E4-B33E-16C14E310284}" presName="hierChild4" presStyleCnt="0"/>
      <dgm:spPr/>
    </dgm:pt>
    <dgm:pt modelId="{B6E3E530-41F1-45E9-8C11-59D354C12789}" type="pres">
      <dgm:prSet presAssocID="{94906FA8-CDD6-46E4-B33E-16C14E310284}" presName="hierChild5" presStyleCnt="0"/>
      <dgm:spPr/>
    </dgm:pt>
    <dgm:pt modelId="{F9E9323C-BE5B-471A-9439-DA61A4703BB5}" type="pres">
      <dgm:prSet presAssocID="{14291019-AB91-402A-893F-BFB78F04AFFA}" presName="Name35" presStyleLbl="parChTrans1D3" presStyleIdx="6" presStyleCnt="7"/>
      <dgm:spPr/>
    </dgm:pt>
    <dgm:pt modelId="{F24B759A-1E4E-4EE2-BD84-9548A80381EC}" type="pres">
      <dgm:prSet presAssocID="{DF9F723B-E539-4A57-A42A-4AA2EB96CCF9}" presName="hierRoot2" presStyleCnt="0">
        <dgm:presLayoutVars>
          <dgm:hierBranch val="r"/>
        </dgm:presLayoutVars>
      </dgm:prSet>
      <dgm:spPr/>
    </dgm:pt>
    <dgm:pt modelId="{9EB44DE7-A81E-48D4-BCDC-E2A7888CCB78}" type="pres">
      <dgm:prSet presAssocID="{DF9F723B-E539-4A57-A42A-4AA2EB96CCF9}" presName="rootComposite" presStyleCnt="0"/>
      <dgm:spPr/>
    </dgm:pt>
    <dgm:pt modelId="{1F70787A-A75D-4861-A8BF-F9D5CB9F6FE6}" type="pres">
      <dgm:prSet presAssocID="{DF9F723B-E539-4A57-A42A-4AA2EB96CCF9}" presName="rootText" presStyleLbl="node3" presStyleIdx="6" presStyleCnt="7">
        <dgm:presLayoutVars>
          <dgm:chPref val="3"/>
        </dgm:presLayoutVars>
      </dgm:prSet>
      <dgm:spPr/>
    </dgm:pt>
    <dgm:pt modelId="{156BD593-6D3C-4D47-8BC9-5222FD10F628}" type="pres">
      <dgm:prSet presAssocID="{DF9F723B-E539-4A57-A42A-4AA2EB96CCF9}" presName="rootConnector" presStyleLbl="node3" presStyleIdx="6" presStyleCnt="7"/>
      <dgm:spPr/>
    </dgm:pt>
    <dgm:pt modelId="{9B50F4FD-8371-4640-964B-27EDFB1F62E6}" type="pres">
      <dgm:prSet presAssocID="{DF9F723B-E539-4A57-A42A-4AA2EB96CCF9}" presName="hierChild4" presStyleCnt="0"/>
      <dgm:spPr/>
    </dgm:pt>
    <dgm:pt modelId="{05802FDD-D8DF-49C0-A4D4-06F1414D584E}" type="pres">
      <dgm:prSet presAssocID="{DF9F723B-E539-4A57-A42A-4AA2EB96CCF9}" presName="hierChild5" presStyleCnt="0"/>
      <dgm:spPr/>
    </dgm:pt>
    <dgm:pt modelId="{E8639DAE-8716-42A2-9062-2B6EFDF90650}" type="pres">
      <dgm:prSet presAssocID="{3BC1DC2D-69F0-475E-ACDC-ACEA6FA4C17B}" presName="hierChild5" presStyleCnt="0"/>
      <dgm:spPr/>
    </dgm:pt>
    <dgm:pt modelId="{774938C5-301A-4C34-BF83-5F4548DDED50}" type="pres">
      <dgm:prSet presAssocID="{B3A44168-3E84-47F5-A454-E6E06B03701F}" presName="hierChild3" presStyleCnt="0"/>
      <dgm:spPr/>
    </dgm:pt>
  </dgm:ptLst>
  <dgm:cxnLst>
    <dgm:cxn modelId="{7E73DD0B-231F-4D87-828E-FA7FBB0C24B3}" type="presOf" srcId="{5BDB12FB-7677-49E6-B9BF-755DD40A2AB0}" destId="{EACF2017-DF3A-4665-98A4-2284B0EF36F0}" srcOrd="0" destOrd="0" presId="urn:microsoft.com/office/officeart/2005/8/layout/orgChart1"/>
    <dgm:cxn modelId="{9D0B950C-B7ED-4F1F-914D-628BEEFC1C14}" srcId="{3BC1DC2D-69F0-475E-ACDC-ACEA6FA4C17B}" destId="{DC29C842-A56A-439C-B15F-C4723921D054}" srcOrd="4" destOrd="0" parTransId="{5D5E57BF-C994-4D14-A531-D37C08AB2F0E}" sibTransId="{2286BEB9-AD86-4AF3-83B1-FB17B980F374}"/>
    <dgm:cxn modelId="{00829A0F-1D76-4E65-9339-594A01AEDA71}" srcId="{3BC1DC2D-69F0-475E-ACDC-ACEA6FA4C17B}" destId="{94906FA8-CDD6-46E4-B33E-16C14E310284}" srcOrd="5" destOrd="0" parTransId="{B1F983FA-0B4D-4E94-9F77-88DA74B20F13}" sibTransId="{CFC0ECC7-8881-4A29-9AA6-06F428AB5790}"/>
    <dgm:cxn modelId="{C146AC14-3D1E-4478-B42E-1331A567D556}" type="presOf" srcId="{9633EC7D-62D3-47A5-8670-BED428362AE4}" destId="{662370D0-48D9-4C6F-B8AD-F024CDEB90DE}" srcOrd="1" destOrd="0" presId="urn:microsoft.com/office/officeart/2005/8/layout/orgChart1"/>
    <dgm:cxn modelId="{59927B15-8567-4C46-AAF8-ED9C8259A9E9}" type="presOf" srcId="{33477AE9-60B1-48E9-A859-B4E17EACFC09}" destId="{932EC86E-804A-404B-8EF6-3716DD9C6D4F}" srcOrd="0" destOrd="0" presId="urn:microsoft.com/office/officeart/2005/8/layout/orgChart1"/>
    <dgm:cxn modelId="{7B65101A-4AD9-48A8-9497-0A9493D3B8BA}" srcId="{3BC1DC2D-69F0-475E-ACDC-ACEA6FA4C17B}" destId="{D2339607-A4B2-4078-A132-7501093E8423}" srcOrd="3" destOrd="0" parTransId="{5F7C12CE-B9A6-48E3-B3A3-8467BFB7C182}" sibTransId="{2BDAA724-70FD-447C-AB36-5085877DD283}"/>
    <dgm:cxn modelId="{9DF5F01F-D8F5-476D-8694-56965091940F}" type="presOf" srcId="{DC29C842-A56A-439C-B15F-C4723921D054}" destId="{B9C0AAB4-7C68-43E3-B86F-CA9706E38E42}" srcOrd="1" destOrd="0" presId="urn:microsoft.com/office/officeart/2005/8/layout/orgChart1"/>
    <dgm:cxn modelId="{B126995D-6198-4ED1-881E-512264B2ED0F}" type="presOf" srcId="{F0B8AC67-1506-447A-8FFF-1313DDF13FD9}" destId="{C82916F4-168B-4AD5-9BDB-B47B7A8EC5CC}" srcOrd="1" destOrd="0" presId="urn:microsoft.com/office/officeart/2005/8/layout/orgChart1"/>
    <dgm:cxn modelId="{A116245F-5E87-4362-B818-C62EFCABC2CE}" type="presOf" srcId="{5F7C12CE-B9A6-48E3-B3A3-8467BFB7C182}" destId="{2950B11F-AFF5-4B32-9660-F485757C15D6}" srcOrd="0" destOrd="0" presId="urn:microsoft.com/office/officeart/2005/8/layout/orgChart1"/>
    <dgm:cxn modelId="{C289EE42-8FB4-4682-8ACB-D9286C1DCC1B}" type="presOf" srcId="{B3A44168-3E84-47F5-A454-E6E06B03701F}" destId="{22C55D8D-8835-4772-B796-18A5A6431D71}" srcOrd="1" destOrd="0" presId="urn:microsoft.com/office/officeart/2005/8/layout/orgChart1"/>
    <dgm:cxn modelId="{B6A6A464-DC6B-4B51-BD15-AEB88A9360E1}" type="presOf" srcId="{DF9F723B-E539-4A57-A42A-4AA2EB96CCF9}" destId="{156BD593-6D3C-4D47-8BC9-5222FD10F628}" srcOrd="1" destOrd="0" presId="urn:microsoft.com/office/officeart/2005/8/layout/orgChart1"/>
    <dgm:cxn modelId="{46D52767-E3DB-4C2A-A2F3-92168F1ED1D9}" type="presOf" srcId="{33477AE9-60B1-48E9-A859-B4E17EACFC09}" destId="{0F86EDD2-783C-4E4A-92D0-863E35727FE7}" srcOrd="1" destOrd="0" presId="urn:microsoft.com/office/officeart/2005/8/layout/orgChart1"/>
    <dgm:cxn modelId="{4889586A-A304-47E5-9EA7-D9383C59E7BC}" type="presOf" srcId="{94906FA8-CDD6-46E4-B33E-16C14E310284}" destId="{E32A4396-45B2-4292-B710-F168F3447C78}" srcOrd="0" destOrd="0" presId="urn:microsoft.com/office/officeart/2005/8/layout/orgChart1"/>
    <dgm:cxn modelId="{8BC4C16C-1039-4C2E-9839-CF303B8EBE24}" srcId="{3BC1DC2D-69F0-475E-ACDC-ACEA6FA4C17B}" destId="{F0B8AC67-1506-447A-8FFF-1313DDF13FD9}" srcOrd="2" destOrd="0" parTransId="{88621FCE-10DA-4A0D-A542-0B4E3F0C373C}" sibTransId="{00596A23-7912-4A04-BFEE-063BC8A0817F}"/>
    <dgm:cxn modelId="{7CAD594E-41CF-4D63-BF7E-BA930FC17BEA}" type="presOf" srcId="{5BDB12FB-7677-49E6-B9BF-755DD40A2AB0}" destId="{370AFB36-797D-4545-AD80-CA639F4F5006}" srcOrd="1" destOrd="0" presId="urn:microsoft.com/office/officeart/2005/8/layout/orgChart1"/>
    <dgm:cxn modelId="{BAADA26E-2DF9-47A5-89C7-05E9EB16AE55}" type="presOf" srcId="{14291019-AB91-402A-893F-BFB78F04AFFA}" destId="{F9E9323C-BE5B-471A-9439-DA61A4703BB5}" srcOrd="0" destOrd="0" presId="urn:microsoft.com/office/officeart/2005/8/layout/orgChart1"/>
    <dgm:cxn modelId="{FB84FE4E-121F-4E9B-ABFB-1DD6CD97D151}" type="presOf" srcId="{3BC1DC2D-69F0-475E-ACDC-ACEA6FA4C17B}" destId="{634990F0-BE3A-442C-B465-F0E99A22D61F}" srcOrd="0" destOrd="0" presId="urn:microsoft.com/office/officeart/2005/8/layout/orgChart1"/>
    <dgm:cxn modelId="{5E60AF6F-BD84-47B8-8F69-C9E179FD6DD6}" type="presOf" srcId="{949D0B00-9025-443B-B701-7BDF81C16807}" destId="{2FD527C1-3C46-4DE1-AD85-684FEDD85221}" srcOrd="0" destOrd="0" presId="urn:microsoft.com/office/officeart/2005/8/layout/orgChart1"/>
    <dgm:cxn modelId="{72B7BD4F-2ADB-4FBD-944B-A1A214CD2E03}" type="presOf" srcId="{DFCA7603-FE38-4626-933D-D4FD2B3624E3}" destId="{0621F155-B8C5-4A52-8519-F6727A8FF556}" srcOrd="0" destOrd="0" presId="urn:microsoft.com/office/officeart/2005/8/layout/orgChart1"/>
    <dgm:cxn modelId="{FF0EE677-9790-445A-8045-8D5126B4FF71}" type="presOf" srcId="{808B2800-2E4A-41AD-AF93-A0D48FA3C12C}" destId="{FC837FE2-0CB2-4033-AF11-184236237C0C}" srcOrd="0" destOrd="0" presId="urn:microsoft.com/office/officeart/2005/8/layout/orgChart1"/>
    <dgm:cxn modelId="{563A4659-7674-4FD0-9F86-520461ED0BF1}" type="presOf" srcId="{305285DC-3179-4C99-B416-D7512D9610E4}" destId="{5EC10774-D814-436A-9EF8-8C1A0796F180}" srcOrd="0" destOrd="0" presId="urn:microsoft.com/office/officeart/2005/8/layout/orgChart1"/>
    <dgm:cxn modelId="{3D88057A-5C22-4490-82CB-E75B6CCD18A4}" srcId="{DFCA7603-FE38-4626-933D-D4FD2B3624E3}" destId="{33477AE9-60B1-48E9-A859-B4E17EACFC09}" srcOrd="0" destOrd="0" parTransId="{03558D5B-7F90-4A02-9DA2-4546734A1A38}" sibTransId="{7D009552-2BD0-47F2-953D-D511F14C081E}"/>
    <dgm:cxn modelId="{06665B8D-D36A-4BD2-AFDE-47BA2B844095}" type="presOf" srcId="{DF9F723B-E539-4A57-A42A-4AA2EB96CCF9}" destId="{1F70787A-A75D-4861-A8BF-F9D5CB9F6FE6}" srcOrd="0" destOrd="0" presId="urn:microsoft.com/office/officeart/2005/8/layout/orgChart1"/>
    <dgm:cxn modelId="{70BEA48E-D69A-45E2-AC52-37187FFDB8F4}" type="presOf" srcId="{DC29C842-A56A-439C-B15F-C4723921D054}" destId="{846720C6-6227-42A1-B68E-E120E2FA303D}" srcOrd="0" destOrd="0" presId="urn:microsoft.com/office/officeart/2005/8/layout/orgChart1"/>
    <dgm:cxn modelId="{1AD942A2-CDAC-49E0-8D14-656C2E845E4E}" srcId="{B3A44168-3E84-47F5-A454-E6E06B03701F}" destId="{3BC1DC2D-69F0-475E-ACDC-ACEA6FA4C17B}" srcOrd="0" destOrd="0" parTransId="{949D0B00-9025-443B-B701-7BDF81C16807}" sibTransId="{E3E142F9-0363-4797-8CD5-13A88DE114C6}"/>
    <dgm:cxn modelId="{6BAF9CA5-1767-424E-8A54-35D2E0B6B791}" type="presOf" srcId="{F0B8AC67-1506-447A-8FFF-1313DDF13FD9}" destId="{524D5C49-4D8A-46F5-B07F-4201519CE9D3}" srcOrd="0" destOrd="0" presId="urn:microsoft.com/office/officeart/2005/8/layout/orgChart1"/>
    <dgm:cxn modelId="{A0D79DAB-920E-4A0C-9653-616C15ADBEC4}" type="presOf" srcId="{3BC1DC2D-69F0-475E-ACDC-ACEA6FA4C17B}" destId="{206ADAB5-4629-477D-B396-1DC6E8EA89F0}" srcOrd="1" destOrd="0" presId="urn:microsoft.com/office/officeart/2005/8/layout/orgChart1"/>
    <dgm:cxn modelId="{50C049AD-5BF9-41CE-AE5E-AE7590F90A85}" srcId="{3BC1DC2D-69F0-475E-ACDC-ACEA6FA4C17B}" destId="{DFCA7603-FE38-4626-933D-D4FD2B3624E3}" srcOrd="0" destOrd="0" parTransId="{808B2800-2E4A-41AD-AF93-A0D48FA3C12C}" sibTransId="{DBEC6A6C-1A64-48D3-BD95-D4A8B0520AB1}"/>
    <dgm:cxn modelId="{C1BE8CB2-3A92-4662-9B61-FF07A92CE595}" type="presOf" srcId="{D2339607-A4B2-4078-A132-7501093E8423}" destId="{8A8CB40F-ECAA-4DC3-AE08-14E1455AC02D}" srcOrd="0" destOrd="0" presId="urn:microsoft.com/office/officeart/2005/8/layout/orgChart1"/>
    <dgm:cxn modelId="{045420BC-53C1-4390-99BF-7383058A8608}" srcId="{3BC1DC2D-69F0-475E-ACDC-ACEA6FA4C17B}" destId="{DF9F723B-E539-4A57-A42A-4AA2EB96CCF9}" srcOrd="6" destOrd="0" parTransId="{14291019-AB91-402A-893F-BFB78F04AFFA}" sibTransId="{7961E717-4F14-4D87-B2E8-4E886C8719D9}"/>
    <dgm:cxn modelId="{2921E8C0-E14E-47A1-BD02-3D6BCCB80682}" type="presOf" srcId="{9633EC7D-62D3-47A5-8670-BED428362AE4}" destId="{B67F5BAF-D38A-42B2-B0EE-1A1974332DFA}" srcOrd="0" destOrd="0" presId="urn:microsoft.com/office/officeart/2005/8/layout/orgChart1"/>
    <dgm:cxn modelId="{EEAF3AC2-5CE0-4F79-BE39-853961F2E3CB}" type="presOf" srcId="{88621FCE-10DA-4A0D-A542-0B4E3F0C373C}" destId="{9A03F23E-E14B-4941-ABDD-3911DCE86916}" srcOrd="0" destOrd="0" presId="urn:microsoft.com/office/officeart/2005/8/layout/orgChart1"/>
    <dgm:cxn modelId="{4C1194DB-73A7-4228-8258-BBADB871528B}" type="presOf" srcId="{DFCA7603-FE38-4626-933D-D4FD2B3624E3}" destId="{34368ACF-FB65-4F3D-8BCA-607FFA9C55C1}" srcOrd="1" destOrd="0" presId="urn:microsoft.com/office/officeart/2005/8/layout/orgChart1"/>
    <dgm:cxn modelId="{6CD6BDDB-AA24-4AF2-A3DC-62C58A084BF0}" srcId="{3989CE36-FC90-46E0-A5AD-AA0F8C9FE323}" destId="{B3A44168-3E84-47F5-A454-E6E06B03701F}" srcOrd="0" destOrd="0" parTransId="{EEAF7823-B6FD-45F0-8C23-C5E3749D00CD}" sibTransId="{530E59B7-8C50-43B7-9BA3-C155F9100C74}"/>
    <dgm:cxn modelId="{EE3661DE-B8B5-4276-B67C-58B5AD9C5C26}" type="presOf" srcId="{B3A44168-3E84-47F5-A454-E6E06B03701F}" destId="{8381D9EB-904A-4257-9C94-C0DD8ACA1B2E}" srcOrd="0" destOrd="0" presId="urn:microsoft.com/office/officeart/2005/8/layout/orgChart1"/>
    <dgm:cxn modelId="{6FB5EBDF-DDBD-4367-9D8C-CF0604D0B707}" srcId="{33477AE9-60B1-48E9-A859-B4E17EACFC09}" destId="{5BDB12FB-7677-49E6-B9BF-755DD40A2AB0}" srcOrd="0" destOrd="0" parTransId="{8BB54A67-2BFC-4DD2-87F6-7C9132990630}" sibTransId="{EFF35AED-0EBF-494B-9C35-0DFA1DCE5323}"/>
    <dgm:cxn modelId="{EC7C44E1-7314-4628-8670-7A5614FE92E2}" srcId="{3BC1DC2D-69F0-475E-ACDC-ACEA6FA4C17B}" destId="{9633EC7D-62D3-47A5-8670-BED428362AE4}" srcOrd="1" destOrd="0" parTransId="{305285DC-3179-4C99-B416-D7512D9610E4}" sibTransId="{6A9BC837-430E-4FED-8894-2917289404EC}"/>
    <dgm:cxn modelId="{6F078EE4-8BAC-4F4D-9C7C-BB306A612220}" type="presOf" srcId="{94906FA8-CDD6-46E4-B33E-16C14E310284}" destId="{38A5453A-F144-4819-A3D9-82F1E981422C}" srcOrd="1" destOrd="0" presId="urn:microsoft.com/office/officeart/2005/8/layout/orgChart1"/>
    <dgm:cxn modelId="{C95E6FE5-6E65-4543-9DB5-A15CCE304E64}" type="presOf" srcId="{3989CE36-FC90-46E0-A5AD-AA0F8C9FE323}" destId="{85EC196F-DE3E-4D91-86E1-36A71FF1FA31}" srcOrd="0" destOrd="0" presId="urn:microsoft.com/office/officeart/2005/8/layout/orgChart1"/>
    <dgm:cxn modelId="{5C59BDED-88A4-4FEE-8D5A-58EF42DB77B2}" type="presOf" srcId="{03558D5B-7F90-4A02-9DA2-4546734A1A38}" destId="{D7332644-92BA-4FAC-9C6A-0928133D0C9B}" srcOrd="0" destOrd="0" presId="urn:microsoft.com/office/officeart/2005/8/layout/orgChart1"/>
    <dgm:cxn modelId="{24180DF2-6E0B-405C-BCBF-8B34C2A324C4}" type="presOf" srcId="{8BB54A67-2BFC-4DD2-87F6-7C9132990630}" destId="{F6CAB0AE-2FA9-41D4-A71A-64FA43A5B6A7}" srcOrd="0" destOrd="0" presId="urn:microsoft.com/office/officeart/2005/8/layout/orgChart1"/>
    <dgm:cxn modelId="{BEBE73F8-D81E-4532-9706-9A1448090EE1}" type="presOf" srcId="{5D5E57BF-C994-4D14-A531-D37C08AB2F0E}" destId="{1EEDC177-AC23-4386-8975-82012C390612}" srcOrd="0" destOrd="0" presId="urn:microsoft.com/office/officeart/2005/8/layout/orgChart1"/>
    <dgm:cxn modelId="{9B0BE8F9-11E8-47F3-AC4A-EEFE1019879C}" type="presOf" srcId="{D2339607-A4B2-4078-A132-7501093E8423}" destId="{79ED1805-0ADF-46B8-9671-197661AA0115}" srcOrd="1" destOrd="0" presId="urn:microsoft.com/office/officeart/2005/8/layout/orgChart1"/>
    <dgm:cxn modelId="{52959BFB-EBBC-4853-8A20-DEE5F5834EDB}" type="presOf" srcId="{B1F983FA-0B4D-4E94-9F77-88DA74B20F13}" destId="{8670AA9D-AA89-47B3-818B-67EE065C2E3D}" srcOrd="0" destOrd="0" presId="urn:microsoft.com/office/officeart/2005/8/layout/orgChart1"/>
    <dgm:cxn modelId="{44602745-69FC-4EA8-B6F6-373DC7FE0EA6}" type="presParOf" srcId="{85EC196F-DE3E-4D91-86E1-36A71FF1FA31}" destId="{DD86F3DA-759D-46E5-B415-827BE915956A}" srcOrd="0" destOrd="0" presId="urn:microsoft.com/office/officeart/2005/8/layout/orgChart1"/>
    <dgm:cxn modelId="{1BB28533-AE43-4639-AE6B-EA4C4A4AA281}" type="presParOf" srcId="{DD86F3DA-759D-46E5-B415-827BE915956A}" destId="{01168DE6-7AD4-4F21-A741-70C80395ACA7}" srcOrd="0" destOrd="0" presId="urn:microsoft.com/office/officeart/2005/8/layout/orgChart1"/>
    <dgm:cxn modelId="{62010045-ED75-43B9-A12A-50405FE8B51D}" type="presParOf" srcId="{01168DE6-7AD4-4F21-A741-70C80395ACA7}" destId="{8381D9EB-904A-4257-9C94-C0DD8ACA1B2E}" srcOrd="0" destOrd="0" presId="urn:microsoft.com/office/officeart/2005/8/layout/orgChart1"/>
    <dgm:cxn modelId="{1CF8AC7D-F7CF-46D8-9511-B5D25E30D4E9}" type="presParOf" srcId="{01168DE6-7AD4-4F21-A741-70C80395ACA7}" destId="{22C55D8D-8835-4772-B796-18A5A6431D71}" srcOrd="1" destOrd="0" presId="urn:microsoft.com/office/officeart/2005/8/layout/orgChart1"/>
    <dgm:cxn modelId="{4FDFACF2-64A3-4CE1-B256-8B7A7BC070E4}" type="presParOf" srcId="{DD86F3DA-759D-46E5-B415-827BE915956A}" destId="{B5EEAE9B-59ED-413A-BDB4-2D156CFBF2F4}" srcOrd="1" destOrd="0" presId="urn:microsoft.com/office/officeart/2005/8/layout/orgChart1"/>
    <dgm:cxn modelId="{C8E79314-4665-44F5-8CC8-3F53B5542A04}" type="presParOf" srcId="{B5EEAE9B-59ED-413A-BDB4-2D156CFBF2F4}" destId="{2FD527C1-3C46-4DE1-AD85-684FEDD85221}" srcOrd="0" destOrd="0" presId="urn:microsoft.com/office/officeart/2005/8/layout/orgChart1"/>
    <dgm:cxn modelId="{7B8406B0-C42A-44AE-A9E3-030274941846}" type="presParOf" srcId="{B5EEAE9B-59ED-413A-BDB4-2D156CFBF2F4}" destId="{18D9B490-B01A-4C04-958D-D3E0ABB215E7}" srcOrd="1" destOrd="0" presId="urn:microsoft.com/office/officeart/2005/8/layout/orgChart1"/>
    <dgm:cxn modelId="{4C1178FA-22A5-442E-9D86-4614406E8468}" type="presParOf" srcId="{18D9B490-B01A-4C04-958D-D3E0ABB215E7}" destId="{27955EA6-F21D-4B3F-9A4B-9A7637CB1959}" srcOrd="0" destOrd="0" presId="urn:microsoft.com/office/officeart/2005/8/layout/orgChart1"/>
    <dgm:cxn modelId="{4DD1B97D-B0BB-4664-9AC2-DC077851D518}" type="presParOf" srcId="{27955EA6-F21D-4B3F-9A4B-9A7637CB1959}" destId="{634990F0-BE3A-442C-B465-F0E99A22D61F}" srcOrd="0" destOrd="0" presId="urn:microsoft.com/office/officeart/2005/8/layout/orgChart1"/>
    <dgm:cxn modelId="{BD05A88A-44B1-45E2-9D9F-48C452A83226}" type="presParOf" srcId="{27955EA6-F21D-4B3F-9A4B-9A7637CB1959}" destId="{206ADAB5-4629-477D-B396-1DC6E8EA89F0}" srcOrd="1" destOrd="0" presId="urn:microsoft.com/office/officeart/2005/8/layout/orgChart1"/>
    <dgm:cxn modelId="{D2477721-7509-4AF4-8074-B90BB5309CFB}" type="presParOf" srcId="{18D9B490-B01A-4C04-958D-D3E0ABB215E7}" destId="{676FA189-D4B6-409E-B526-F26DB48AC7EB}" srcOrd="1" destOrd="0" presId="urn:microsoft.com/office/officeart/2005/8/layout/orgChart1"/>
    <dgm:cxn modelId="{643DAD03-0726-4752-A990-C4A52C5F9BE1}" type="presParOf" srcId="{676FA189-D4B6-409E-B526-F26DB48AC7EB}" destId="{FC837FE2-0CB2-4033-AF11-184236237C0C}" srcOrd="0" destOrd="0" presId="urn:microsoft.com/office/officeart/2005/8/layout/orgChart1"/>
    <dgm:cxn modelId="{5296F834-E68B-485E-8B79-92AF49851A75}" type="presParOf" srcId="{676FA189-D4B6-409E-B526-F26DB48AC7EB}" destId="{25B1744F-305B-4267-B3BD-3062E62D738A}" srcOrd="1" destOrd="0" presId="urn:microsoft.com/office/officeart/2005/8/layout/orgChart1"/>
    <dgm:cxn modelId="{27E95204-7772-4857-BFEA-EC3D34D7419A}" type="presParOf" srcId="{25B1744F-305B-4267-B3BD-3062E62D738A}" destId="{6135E172-0A23-4E11-9EE6-5D242358236D}" srcOrd="0" destOrd="0" presId="urn:microsoft.com/office/officeart/2005/8/layout/orgChart1"/>
    <dgm:cxn modelId="{0BC28270-03F4-4BB5-A51E-A1A04D907694}" type="presParOf" srcId="{6135E172-0A23-4E11-9EE6-5D242358236D}" destId="{0621F155-B8C5-4A52-8519-F6727A8FF556}" srcOrd="0" destOrd="0" presId="urn:microsoft.com/office/officeart/2005/8/layout/orgChart1"/>
    <dgm:cxn modelId="{128163B5-CE35-4B6F-B0EB-53B93573A274}" type="presParOf" srcId="{6135E172-0A23-4E11-9EE6-5D242358236D}" destId="{34368ACF-FB65-4F3D-8BCA-607FFA9C55C1}" srcOrd="1" destOrd="0" presId="urn:microsoft.com/office/officeart/2005/8/layout/orgChart1"/>
    <dgm:cxn modelId="{563CCB08-EE69-4197-B986-FD62CF38BBE7}" type="presParOf" srcId="{25B1744F-305B-4267-B3BD-3062E62D738A}" destId="{62D95CA3-4D2E-4859-828E-A57602EF2F22}" srcOrd="1" destOrd="0" presId="urn:microsoft.com/office/officeart/2005/8/layout/orgChart1"/>
    <dgm:cxn modelId="{B38664BA-566E-4F0B-9212-C1F92CC8A656}" type="presParOf" srcId="{62D95CA3-4D2E-4859-828E-A57602EF2F22}" destId="{D7332644-92BA-4FAC-9C6A-0928133D0C9B}" srcOrd="0" destOrd="0" presId="urn:microsoft.com/office/officeart/2005/8/layout/orgChart1"/>
    <dgm:cxn modelId="{44D13670-7EE4-4919-9B1A-9DBDE10C5F2E}" type="presParOf" srcId="{62D95CA3-4D2E-4859-828E-A57602EF2F22}" destId="{5D5F9C95-B6CE-48FD-8C54-5C46B3BCEA10}" srcOrd="1" destOrd="0" presId="urn:microsoft.com/office/officeart/2005/8/layout/orgChart1"/>
    <dgm:cxn modelId="{3868E147-3D33-44AB-A630-CC88CA768E77}" type="presParOf" srcId="{5D5F9C95-B6CE-48FD-8C54-5C46B3BCEA10}" destId="{CE800330-D171-4207-B206-C6558CB514C0}" srcOrd="0" destOrd="0" presId="urn:microsoft.com/office/officeart/2005/8/layout/orgChart1"/>
    <dgm:cxn modelId="{8494E825-BE47-446E-AEE9-757795ADC363}" type="presParOf" srcId="{CE800330-D171-4207-B206-C6558CB514C0}" destId="{932EC86E-804A-404B-8EF6-3716DD9C6D4F}" srcOrd="0" destOrd="0" presId="urn:microsoft.com/office/officeart/2005/8/layout/orgChart1"/>
    <dgm:cxn modelId="{BF8970FC-19D2-41B2-9B56-1D5BB3C30C12}" type="presParOf" srcId="{CE800330-D171-4207-B206-C6558CB514C0}" destId="{0F86EDD2-783C-4E4A-92D0-863E35727FE7}" srcOrd="1" destOrd="0" presId="urn:microsoft.com/office/officeart/2005/8/layout/orgChart1"/>
    <dgm:cxn modelId="{57C76005-20E6-43D3-9C0A-FA2F4008870A}" type="presParOf" srcId="{5D5F9C95-B6CE-48FD-8C54-5C46B3BCEA10}" destId="{2D981C53-A48E-4932-A0E1-FDF0B757EAE5}" srcOrd="1" destOrd="0" presId="urn:microsoft.com/office/officeart/2005/8/layout/orgChart1"/>
    <dgm:cxn modelId="{2C653424-7430-4B03-9A1A-1E06A8727992}" type="presParOf" srcId="{2D981C53-A48E-4932-A0E1-FDF0B757EAE5}" destId="{F6CAB0AE-2FA9-41D4-A71A-64FA43A5B6A7}" srcOrd="0" destOrd="0" presId="urn:microsoft.com/office/officeart/2005/8/layout/orgChart1"/>
    <dgm:cxn modelId="{BDB84837-F32F-4274-B51C-1AC709283C8D}" type="presParOf" srcId="{2D981C53-A48E-4932-A0E1-FDF0B757EAE5}" destId="{421E7DF9-0A08-4902-B89D-C85688899FC4}" srcOrd="1" destOrd="0" presId="urn:microsoft.com/office/officeart/2005/8/layout/orgChart1"/>
    <dgm:cxn modelId="{3E2013FF-8810-4F31-AE11-5EF2631371DE}" type="presParOf" srcId="{421E7DF9-0A08-4902-B89D-C85688899FC4}" destId="{3549CD05-F840-4647-A2E5-4FE846E2A8BA}" srcOrd="0" destOrd="0" presId="urn:microsoft.com/office/officeart/2005/8/layout/orgChart1"/>
    <dgm:cxn modelId="{061C51FE-67B9-49DB-8392-930A35CC1FC3}" type="presParOf" srcId="{3549CD05-F840-4647-A2E5-4FE846E2A8BA}" destId="{EACF2017-DF3A-4665-98A4-2284B0EF36F0}" srcOrd="0" destOrd="0" presId="urn:microsoft.com/office/officeart/2005/8/layout/orgChart1"/>
    <dgm:cxn modelId="{DA9196A0-4705-4050-93CC-F9BD0F361EDF}" type="presParOf" srcId="{3549CD05-F840-4647-A2E5-4FE846E2A8BA}" destId="{370AFB36-797D-4545-AD80-CA639F4F5006}" srcOrd="1" destOrd="0" presId="urn:microsoft.com/office/officeart/2005/8/layout/orgChart1"/>
    <dgm:cxn modelId="{817242B6-E35D-41E4-B468-D9E614E73247}" type="presParOf" srcId="{421E7DF9-0A08-4902-B89D-C85688899FC4}" destId="{7BDD4601-1105-424E-830C-1C60D40242A9}" srcOrd="1" destOrd="0" presId="urn:microsoft.com/office/officeart/2005/8/layout/orgChart1"/>
    <dgm:cxn modelId="{C54991D5-87D8-45F0-B09E-21AF1D2083FC}" type="presParOf" srcId="{421E7DF9-0A08-4902-B89D-C85688899FC4}" destId="{E89AED42-E5AB-4DFE-B381-AAF7671CC3A7}" srcOrd="2" destOrd="0" presId="urn:microsoft.com/office/officeart/2005/8/layout/orgChart1"/>
    <dgm:cxn modelId="{47D331BB-A628-41F7-A60D-C960FA2C75DC}" type="presParOf" srcId="{5D5F9C95-B6CE-48FD-8C54-5C46B3BCEA10}" destId="{9D97C455-3E22-44B7-8CD6-E3DC24B0DD23}" srcOrd="2" destOrd="0" presId="urn:microsoft.com/office/officeart/2005/8/layout/orgChart1"/>
    <dgm:cxn modelId="{D9E692DD-7487-4AEC-A0A3-71BED70C38BD}" type="presParOf" srcId="{25B1744F-305B-4267-B3BD-3062E62D738A}" destId="{A278D25F-3868-4AAD-95D7-4138B1791743}" srcOrd="2" destOrd="0" presId="urn:microsoft.com/office/officeart/2005/8/layout/orgChart1"/>
    <dgm:cxn modelId="{1E8D7261-A3B8-4270-943D-4048011FFC79}" type="presParOf" srcId="{676FA189-D4B6-409E-B526-F26DB48AC7EB}" destId="{5EC10774-D814-436A-9EF8-8C1A0796F180}" srcOrd="2" destOrd="0" presId="urn:microsoft.com/office/officeart/2005/8/layout/orgChart1"/>
    <dgm:cxn modelId="{7FA3A324-279D-4E68-9BD2-CCF69C834B0F}" type="presParOf" srcId="{676FA189-D4B6-409E-B526-F26DB48AC7EB}" destId="{B4ABEF02-1596-4E09-A11E-DBD42917F028}" srcOrd="3" destOrd="0" presId="urn:microsoft.com/office/officeart/2005/8/layout/orgChart1"/>
    <dgm:cxn modelId="{BDCA4D89-958D-444C-9466-770540BA2DA0}" type="presParOf" srcId="{B4ABEF02-1596-4E09-A11E-DBD42917F028}" destId="{5F3FC4AB-849A-484C-9055-24F342106705}" srcOrd="0" destOrd="0" presId="urn:microsoft.com/office/officeart/2005/8/layout/orgChart1"/>
    <dgm:cxn modelId="{28310F21-AFF9-4C9B-AB02-598FBE78646F}" type="presParOf" srcId="{5F3FC4AB-849A-484C-9055-24F342106705}" destId="{B67F5BAF-D38A-42B2-B0EE-1A1974332DFA}" srcOrd="0" destOrd="0" presId="urn:microsoft.com/office/officeart/2005/8/layout/orgChart1"/>
    <dgm:cxn modelId="{4B4C9B09-9DC2-41FF-AD0C-5EB61B330397}" type="presParOf" srcId="{5F3FC4AB-849A-484C-9055-24F342106705}" destId="{662370D0-48D9-4C6F-B8AD-F024CDEB90DE}" srcOrd="1" destOrd="0" presId="urn:microsoft.com/office/officeart/2005/8/layout/orgChart1"/>
    <dgm:cxn modelId="{95CC5E47-FAC5-4A1E-BA6D-5366A89200D8}" type="presParOf" srcId="{B4ABEF02-1596-4E09-A11E-DBD42917F028}" destId="{0408B52C-D9CC-428C-BE34-BCDDBDD1D6C9}" srcOrd="1" destOrd="0" presId="urn:microsoft.com/office/officeart/2005/8/layout/orgChart1"/>
    <dgm:cxn modelId="{1F0F4C46-D3AB-44E5-88D5-2910F9772140}" type="presParOf" srcId="{B4ABEF02-1596-4E09-A11E-DBD42917F028}" destId="{6D4E978B-C2CA-493C-BA53-87247CC37390}" srcOrd="2" destOrd="0" presId="urn:microsoft.com/office/officeart/2005/8/layout/orgChart1"/>
    <dgm:cxn modelId="{73EEFFC9-0063-46B4-B0CF-DE6E681132FE}" type="presParOf" srcId="{676FA189-D4B6-409E-B526-F26DB48AC7EB}" destId="{9A03F23E-E14B-4941-ABDD-3911DCE86916}" srcOrd="4" destOrd="0" presId="urn:microsoft.com/office/officeart/2005/8/layout/orgChart1"/>
    <dgm:cxn modelId="{088AC8C9-B524-4E38-98FB-F35DA781D9BD}" type="presParOf" srcId="{676FA189-D4B6-409E-B526-F26DB48AC7EB}" destId="{9BE8BA59-ABB5-4513-9685-84EC040C4856}" srcOrd="5" destOrd="0" presId="urn:microsoft.com/office/officeart/2005/8/layout/orgChart1"/>
    <dgm:cxn modelId="{B23A40CD-4222-4AC6-A63D-D6CC56B97748}" type="presParOf" srcId="{9BE8BA59-ABB5-4513-9685-84EC040C4856}" destId="{13168804-884B-44C1-A24E-9821E2B70262}" srcOrd="0" destOrd="0" presId="urn:microsoft.com/office/officeart/2005/8/layout/orgChart1"/>
    <dgm:cxn modelId="{2F614ADD-FD68-45B3-BAB3-EBD1694B201F}" type="presParOf" srcId="{13168804-884B-44C1-A24E-9821E2B70262}" destId="{524D5C49-4D8A-46F5-B07F-4201519CE9D3}" srcOrd="0" destOrd="0" presId="urn:microsoft.com/office/officeart/2005/8/layout/orgChart1"/>
    <dgm:cxn modelId="{612CBE6F-A96C-4EB0-B4AD-B8B8D1D3DAF8}" type="presParOf" srcId="{13168804-884B-44C1-A24E-9821E2B70262}" destId="{C82916F4-168B-4AD5-9BDB-B47B7A8EC5CC}" srcOrd="1" destOrd="0" presId="urn:microsoft.com/office/officeart/2005/8/layout/orgChart1"/>
    <dgm:cxn modelId="{5656607A-9EF0-4717-A4E7-BD4561C08562}" type="presParOf" srcId="{9BE8BA59-ABB5-4513-9685-84EC040C4856}" destId="{1E59CA86-A56E-49C9-A512-6EDCD6B10522}" srcOrd="1" destOrd="0" presId="urn:microsoft.com/office/officeart/2005/8/layout/orgChart1"/>
    <dgm:cxn modelId="{16424C89-4026-4B56-9843-11FCF4F431BA}" type="presParOf" srcId="{9BE8BA59-ABB5-4513-9685-84EC040C4856}" destId="{5190FD8E-8AFF-45C3-9909-B7D0AA011D5B}" srcOrd="2" destOrd="0" presId="urn:microsoft.com/office/officeart/2005/8/layout/orgChart1"/>
    <dgm:cxn modelId="{93BD1F7C-D82E-4CFF-97BF-4A193A95043D}" type="presParOf" srcId="{676FA189-D4B6-409E-B526-F26DB48AC7EB}" destId="{2950B11F-AFF5-4B32-9660-F485757C15D6}" srcOrd="6" destOrd="0" presId="urn:microsoft.com/office/officeart/2005/8/layout/orgChart1"/>
    <dgm:cxn modelId="{E73CAD5B-CC05-410C-9554-90EE712B1FD8}" type="presParOf" srcId="{676FA189-D4B6-409E-B526-F26DB48AC7EB}" destId="{CF5BAE1A-0852-42C8-8FBF-CFB5B163FB0B}" srcOrd="7" destOrd="0" presId="urn:microsoft.com/office/officeart/2005/8/layout/orgChart1"/>
    <dgm:cxn modelId="{325C8F99-D095-4CE1-AD4B-6A767B3F4333}" type="presParOf" srcId="{CF5BAE1A-0852-42C8-8FBF-CFB5B163FB0B}" destId="{A71BE32D-18D9-4349-A40D-E35ACBB3F473}" srcOrd="0" destOrd="0" presId="urn:microsoft.com/office/officeart/2005/8/layout/orgChart1"/>
    <dgm:cxn modelId="{D5ED9F79-A3CB-46C9-9D11-F2D36BD8FE11}" type="presParOf" srcId="{A71BE32D-18D9-4349-A40D-E35ACBB3F473}" destId="{8A8CB40F-ECAA-4DC3-AE08-14E1455AC02D}" srcOrd="0" destOrd="0" presId="urn:microsoft.com/office/officeart/2005/8/layout/orgChart1"/>
    <dgm:cxn modelId="{35519B43-28D0-465C-AAEC-14F49178FDD6}" type="presParOf" srcId="{A71BE32D-18D9-4349-A40D-E35ACBB3F473}" destId="{79ED1805-0ADF-46B8-9671-197661AA0115}" srcOrd="1" destOrd="0" presId="urn:microsoft.com/office/officeart/2005/8/layout/orgChart1"/>
    <dgm:cxn modelId="{929A7DD5-3A8F-4A37-87CD-AE17F98EF5EF}" type="presParOf" srcId="{CF5BAE1A-0852-42C8-8FBF-CFB5B163FB0B}" destId="{752CF1ED-8D9B-42C6-BEFC-6A2A66D5A06C}" srcOrd="1" destOrd="0" presId="urn:microsoft.com/office/officeart/2005/8/layout/orgChart1"/>
    <dgm:cxn modelId="{9437EEF1-F601-4EA1-88A5-FB31F8DBEA64}" type="presParOf" srcId="{CF5BAE1A-0852-42C8-8FBF-CFB5B163FB0B}" destId="{6876E015-B919-4E04-B21D-098F3914C7ED}" srcOrd="2" destOrd="0" presId="urn:microsoft.com/office/officeart/2005/8/layout/orgChart1"/>
    <dgm:cxn modelId="{9D0AEBA0-B95C-45F6-B433-8F4DB3A34F26}" type="presParOf" srcId="{676FA189-D4B6-409E-B526-F26DB48AC7EB}" destId="{1EEDC177-AC23-4386-8975-82012C390612}" srcOrd="8" destOrd="0" presId="urn:microsoft.com/office/officeart/2005/8/layout/orgChart1"/>
    <dgm:cxn modelId="{6AA229F5-E1D8-4145-974F-28EC176512EE}" type="presParOf" srcId="{676FA189-D4B6-409E-B526-F26DB48AC7EB}" destId="{6E75BC88-157F-49AC-95B0-7B89152DF28C}" srcOrd="9" destOrd="0" presId="urn:microsoft.com/office/officeart/2005/8/layout/orgChart1"/>
    <dgm:cxn modelId="{24DC8084-D092-4F8E-82F5-2056FCE7A2FA}" type="presParOf" srcId="{6E75BC88-157F-49AC-95B0-7B89152DF28C}" destId="{700D5EB7-4682-4FAF-868F-A6A58F1724AB}" srcOrd="0" destOrd="0" presId="urn:microsoft.com/office/officeart/2005/8/layout/orgChart1"/>
    <dgm:cxn modelId="{8ECF8165-53B0-49BD-87E5-34A032C6C44C}" type="presParOf" srcId="{700D5EB7-4682-4FAF-868F-A6A58F1724AB}" destId="{846720C6-6227-42A1-B68E-E120E2FA303D}" srcOrd="0" destOrd="0" presId="urn:microsoft.com/office/officeart/2005/8/layout/orgChart1"/>
    <dgm:cxn modelId="{8D8437A7-DDB8-49DF-B79F-A5C895797A6C}" type="presParOf" srcId="{700D5EB7-4682-4FAF-868F-A6A58F1724AB}" destId="{B9C0AAB4-7C68-43E3-B86F-CA9706E38E42}" srcOrd="1" destOrd="0" presId="urn:microsoft.com/office/officeart/2005/8/layout/orgChart1"/>
    <dgm:cxn modelId="{8E675B8E-20B1-4035-B6FA-DC2D59584A0D}" type="presParOf" srcId="{6E75BC88-157F-49AC-95B0-7B89152DF28C}" destId="{E80F4820-BA24-4795-93E0-68893B0C8177}" srcOrd="1" destOrd="0" presId="urn:microsoft.com/office/officeart/2005/8/layout/orgChart1"/>
    <dgm:cxn modelId="{47B3EA0F-05EF-4D73-8B27-8569DFDCCD60}" type="presParOf" srcId="{6E75BC88-157F-49AC-95B0-7B89152DF28C}" destId="{B69B8835-61F6-414B-ADE0-0307E97162E9}" srcOrd="2" destOrd="0" presId="urn:microsoft.com/office/officeart/2005/8/layout/orgChart1"/>
    <dgm:cxn modelId="{5E8CA18F-2BE8-4BC3-9AA8-D3D25EF5E0EB}" type="presParOf" srcId="{676FA189-D4B6-409E-B526-F26DB48AC7EB}" destId="{8670AA9D-AA89-47B3-818B-67EE065C2E3D}" srcOrd="10" destOrd="0" presId="urn:microsoft.com/office/officeart/2005/8/layout/orgChart1"/>
    <dgm:cxn modelId="{3ABB94C0-EF6C-4587-9A9D-AF3C4F3301A3}" type="presParOf" srcId="{676FA189-D4B6-409E-B526-F26DB48AC7EB}" destId="{3ADADB40-B3E7-48E8-BC95-9D0EE09F2F6F}" srcOrd="11" destOrd="0" presId="urn:microsoft.com/office/officeart/2005/8/layout/orgChart1"/>
    <dgm:cxn modelId="{AB42864B-7BF3-4EFE-80D9-DD64B171046C}" type="presParOf" srcId="{3ADADB40-B3E7-48E8-BC95-9D0EE09F2F6F}" destId="{35A2C34A-B71E-4722-8201-22D3D072EEC7}" srcOrd="0" destOrd="0" presId="urn:microsoft.com/office/officeart/2005/8/layout/orgChart1"/>
    <dgm:cxn modelId="{6374CC64-50F1-4173-AA8E-A4FFBB5477B3}" type="presParOf" srcId="{35A2C34A-B71E-4722-8201-22D3D072EEC7}" destId="{E32A4396-45B2-4292-B710-F168F3447C78}" srcOrd="0" destOrd="0" presId="urn:microsoft.com/office/officeart/2005/8/layout/orgChart1"/>
    <dgm:cxn modelId="{06809F8C-83C2-4E2B-9034-B8F47391A8CA}" type="presParOf" srcId="{35A2C34A-B71E-4722-8201-22D3D072EEC7}" destId="{38A5453A-F144-4819-A3D9-82F1E981422C}" srcOrd="1" destOrd="0" presId="urn:microsoft.com/office/officeart/2005/8/layout/orgChart1"/>
    <dgm:cxn modelId="{1A7EAED7-9B7A-4F4A-AF7E-6BC590E427E8}" type="presParOf" srcId="{3ADADB40-B3E7-48E8-BC95-9D0EE09F2F6F}" destId="{738E7958-FF87-4D64-BFD3-83610121DB52}" srcOrd="1" destOrd="0" presId="urn:microsoft.com/office/officeart/2005/8/layout/orgChart1"/>
    <dgm:cxn modelId="{366E1765-92AA-4F9F-945A-42FC678BA619}" type="presParOf" srcId="{3ADADB40-B3E7-48E8-BC95-9D0EE09F2F6F}" destId="{B6E3E530-41F1-45E9-8C11-59D354C12789}" srcOrd="2" destOrd="0" presId="urn:microsoft.com/office/officeart/2005/8/layout/orgChart1"/>
    <dgm:cxn modelId="{20009524-6207-49F6-B330-53A98C6A8C71}" type="presParOf" srcId="{676FA189-D4B6-409E-B526-F26DB48AC7EB}" destId="{F9E9323C-BE5B-471A-9439-DA61A4703BB5}" srcOrd="12" destOrd="0" presId="urn:microsoft.com/office/officeart/2005/8/layout/orgChart1"/>
    <dgm:cxn modelId="{685D4671-D603-45A4-885D-10A85DB14783}" type="presParOf" srcId="{676FA189-D4B6-409E-B526-F26DB48AC7EB}" destId="{F24B759A-1E4E-4EE2-BD84-9548A80381EC}" srcOrd="13" destOrd="0" presId="urn:microsoft.com/office/officeart/2005/8/layout/orgChart1"/>
    <dgm:cxn modelId="{FF9C1C5C-FA03-4AFF-96FD-5FE80ED4EDD1}" type="presParOf" srcId="{F24B759A-1E4E-4EE2-BD84-9548A80381EC}" destId="{9EB44DE7-A81E-48D4-BCDC-E2A7888CCB78}" srcOrd="0" destOrd="0" presId="urn:microsoft.com/office/officeart/2005/8/layout/orgChart1"/>
    <dgm:cxn modelId="{B1ED6A66-854B-4E92-8442-DDE020BD0B77}" type="presParOf" srcId="{9EB44DE7-A81E-48D4-BCDC-E2A7888CCB78}" destId="{1F70787A-A75D-4861-A8BF-F9D5CB9F6FE6}" srcOrd="0" destOrd="0" presId="urn:microsoft.com/office/officeart/2005/8/layout/orgChart1"/>
    <dgm:cxn modelId="{A16D4B22-5D8B-4231-A758-2635A36BFD7B}" type="presParOf" srcId="{9EB44DE7-A81E-48D4-BCDC-E2A7888CCB78}" destId="{156BD593-6D3C-4D47-8BC9-5222FD10F628}" srcOrd="1" destOrd="0" presId="urn:microsoft.com/office/officeart/2005/8/layout/orgChart1"/>
    <dgm:cxn modelId="{59A0B261-EA73-41C5-9371-3DB935C51D02}" type="presParOf" srcId="{F24B759A-1E4E-4EE2-BD84-9548A80381EC}" destId="{9B50F4FD-8371-4640-964B-27EDFB1F62E6}" srcOrd="1" destOrd="0" presId="urn:microsoft.com/office/officeart/2005/8/layout/orgChart1"/>
    <dgm:cxn modelId="{62E7FA5F-B39C-4D31-B06D-C1AF24E02E3C}" type="presParOf" srcId="{F24B759A-1E4E-4EE2-BD84-9548A80381EC}" destId="{05802FDD-D8DF-49C0-A4D4-06F1414D584E}" srcOrd="2" destOrd="0" presId="urn:microsoft.com/office/officeart/2005/8/layout/orgChart1"/>
    <dgm:cxn modelId="{B96C31A3-180F-42BC-B168-BB91C0913BCF}" type="presParOf" srcId="{18D9B490-B01A-4C04-958D-D3E0ABB215E7}" destId="{E8639DAE-8716-42A2-9062-2B6EFDF90650}" srcOrd="2" destOrd="0" presId="urn:microsoft.com/office/officeart/2005/8/layout/orgChart1"/>
    <dgm:cxn modelId="{0E59580F-5189-4BD0-9DA8-5D57D9C51A9C}" type="presParOf" srcId="{DD86F3DA-759D-46E5-B415-827BE915956A}" destId="{774938C5-301A-4C34-BF83-5F4548DDED5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9323C-BE5B-471A-9439-DA61A4703BB5}">
      <dsp:nvSpPr>
        <dsp:cNvPr id="0" name=""/>
        <dsp:cNvSpPr/>
      </dsp:nvSpPr>
      <dsp:spPr>
        <a:xfrm>
          <a:off x="4114800" y="1866032"/>
          <a:ext cx="3614752" cy="209117"/>
        </a:xfrm>
        <a:custGeom>
          <a:avLst/>
          <a:gdLst/>
          <a:ahLst/>
          <a:cxnLst/>
          <a:rect l="0" t="0" r="0" b="0"/>
          <a:pathLst>
            <a:path>
              <a:moveTo>
                <a:pt x="0" y="0"/>
              </a:moveTo>
              <a:lnTo>
                <a:pt x="0" y="104558"/>
              </a:lnTo>
              <a:lnTo>
                <a:pt x="3614752" y="104558"/>
              </a:lnTo>
              <a:lnTo>
                <a:pt x="3614752" y="2091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70AA9D-AA89-47B3-818B-67EE065C2E3D}">
      <dsp:nvSpPr>
        <dsp:cNvPr id="0" name=""/>
        <dsp:cNvSpPr/>
      </dsp:nvSpPr>
      <dsp:spPr>
        <a:xfrm>
          <a:off x="4114800" y="1866032"/>
          <a:ext cx="2409835" cy="209117"/>
        </a:xfrm>
        <a:custGeom>
          <a:avLst/>
          <a:gdLst/>
          <a:ahLst/>
          <a:cxnLst/>
          <a:rect l="0" t="0" r="0" b="0"/>
          <a:pathLst>
            <a:path>
              <a:moveTo>
                <a:pt x="0" y="0"/>
              </a:moveTo>
              <a:lnTo>
                <a:pt x="0" y="104558"/>
              </a:lnTo>
              <a:lnTo>
                <a:pt x="2409835" y="104558"/>
              </a:lnTo>
              <a:lnTo>
                <a:pt x="2409835" y="2091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EDC177-AC23-4386-8975-82012C390612}">
      <dsp:nvSpPr>
        <dsp:cNvPr id="0" name=""/>
        <dsp:cNvSpPr/>
      </dsp:nvSpPr>
      <dsp:spPr>
        <a:xfrm>
          <a:off x="4114800" y="1866032"/>
          <a:ext cx="1204917" cy="209117"/>
        </a:xfrm>
        <a:custGeom>
          <a:avLst/>
          <a:gdLst/>
          <a:ahLst/>
          <a:cxnLst/>
          <a:rect l="0" t="0" r="0" b="0"/>
          <a:pathLst>
            <a:path>
              <a:moveTo>
                <a:pt x="0" y="0"/>
              </a:moveTo>
              <a:lnTo>
                <a:pt x="0" y="104558"/>
              </a:lnTo>
              <a:lnTo>
                <a:pt x="1204917" y="104558"/>
              </a:lnTo>
              <a:lnTo>
                <a:pt x="1204917" y="2091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50B11F-AFF5-4B32-9660-F485757C15D6}">
      <dsp:nvSpPr>
        <dsp:cNvPr id="0" name=""/>
        <dsp:cNvSpPr/>
      </dsp:nvSpPr>
      <dsp:spPr>
        <a:xfrm>
          <a:off x="4069080" y="1866032"/>
          <a:ext cx="91440" cy="209117"/>
        </a:xfrm>
        <a:custGeom>
          <a:avLst/>
          <a:gdLst/>
          <a:ahLst/>
          <a:cxnLst/>
          <a:rect l="0" t="0" r="0" b="0"/>
          <a:pathLst>
            <a:path>
              <a:moveTo>
                <a:pt x="45720" y="0"/>
              </a:moveTo>
              <a:lnTo>
                <a:pt x="45720" y="2091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3F23E-E14B-4941-ABDD-3911DCE86916}">
      <dsp:nvSpPr>
        <dsp:cNvPr id="0" name=""/>
        <dsp:cNvSpPr/>
      </dsp:nvSpPr>
      <dsp:spPr>
        <a:xfrm>
          <a:off x="2909882" y="1866032"/>
          <a:ext cx="1204917" cy="209117"/>
        </a:xfrm>
        <a:custGeom>
          <a:avLst/>
          <a:gdLst/>
          <a:ahLst/>
          <a:cxnLst/>
          <a:rect l="0" t="0" r="0" b="0"/>
          <a:pathLst>
            <a:path>
              <a:moveTo>
                <a:pt x="1204917" y="0"/>
              </a:moveTo>
              <a:lnTo>
                <a:pt x="1204917" y="104558"/>
              </a:lnTo>
              <a:lnTo>
                <a:pt x="0" y="104558"/>
              </a:lnTo>
              <a:lnTo>
                <a:pt x="0" y="2091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C10774-D814-436A-9EF8-8C1A0796F180}">
      <dsp:nvSpPr>
        <dsp:cNvPr id="0" name=""/>
        <dsp:cNvSpPr/>
      </dsp:nvSpPr>
      <dsp:spPr>
        <a:xfrm>
          <a:off x="1704964" y="1866032"/>
          <a:ext cx="2409835" cy="209117"/>
        </a:xfrm>
        <a:custGeom>
          <a:avLst/>
          <a:gdLst/>
          <a:ahLst/>
          <a:cxnLst/>
          <a:rect l="0" t="0" r="0" b="0"/>
          <a:pathLst>
            <a:path>
              <a:moveTo>
                <a:pt x="2409835" y="0"/>
              </a:moveTo>
              <a:lnTo>
                <a:pt x="2409835" y="104558"/>
              </a:lnTo>
              <a:lnTo>
                <a:pt x="0" y="104558"/>
              </a:lnTo>
              <a:lnTo>
                <a:pt x="0" y="2091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CAB0AE-2FA9-41D4-A71A-64FA43A5B6A7}">
      <dsp:nvSpPr>
        <dsp:cNvPr id="0" name=""/>
        <dsp:cNvSpPr/>
      </dsp:nvSpPr>
      <dsp:spPr>
        <a:xfrm>
          <a:off x="703277" y="3280067"/>
          <a:ext cx="91440" cy="209117"/>
        </a:xfrm>
        <a:custGeom>
          <a:avLst/>
          <a:gdLst/>
          <a:ahLst/>
          <a:cxnLst/>
          <a:rect l="0" t="0" r="0" b="0"/>
          <a:pathLst>
            <a:path>
              <a:moveTo>
                <a:pt x="45720" y="0"/>
              </a:moveTo>
              <a:lnTo>
                <a:pt x="45720" y="2091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332644-92BA-4FAC-9C6A-0928133D0C9B}">
      <dsp:nvSpPr>
        <dsp:cNvPr id="0" name=""/>
        <dsp:cNvSpPr/>
      </dsp:nvSpPr>
      <dsp:spPr>
        <a:xfrm>
          <a:off x="101727" y="2573049"/>
          <a:ext cx="149369" cy="458067"/>
        </a:xfrm>
        <a:custGeom>
          <a:avLst/>
          <a:gdLst/>
          <a:ahLst/>
          <a:cxnLst/>
          <a:rect l="0" t="0" r="0" b="0"/>
          <a:pathLst>
            <a:path>
              <a:moveTo>
                <a:pt x="0" y="0"/>
              </a:moveTo>
              <a:lnTo>
                <a:pt x="0" y="458067"/>
              </a:lnTo>
              <a:lnTo>
                <a:pt x="149369" y="4580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837FE2-0CB2-4033-AF11-184236237C0C}">
      <dsp:nvSpPr>
        <dsp:cNvPr id="0" name=""/>
        <dsp:cNvSpPr/>
      </dsp:nvSpPr>
      <dsp:spPr>
        <a:xfrm>
          <a:off x="500047" y="1866032"/>
          <a:ext cx="3614752" cy="209117"/>
        </a:xfrm>
        <a:custGeom>
          <a:avLst/>
          <a:gdLst/>
          <a:ahLst/>
          <a:cxnLst/>
          <a:rect l="0" t="0" r="0" b="0"/>
          <a:pathLst>
            <a:path>
              <a:moveTo>
                <a:pt x="3614752" y="0"/>
              </a:moveTo>
              <a:lnTo>
                <a:pt x="3614752" y="104558"/>
              </a:lnTo>
              <a:lnTo>
                <a:pt x="0" y="104558"/>
              </a:lnTo>
              <a:lnTo>
                <a:pt x="0" y="2091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D527C1-3C46-4DE1-AD85-684FEDD85221}">
      <dsp:nvSpPr>
        <dsp:cNvPr id="0" name=""/>
        <dsp:cNvSpPr/>
      </dsp:nvSpPr>
      <dsp:spPr>
        <a:xfrm>
          <a:off x="4069080" y="1159014"/>
          <a:ext cx="91440" cy="209117"/>
        </a:xfrm>
        <a:custGeom>
          <a:avLst/>
          <a:gdLst/>
          <a:ahLst/>
          <a:cxnLst/>
          <a:rect l="0" t="0" r="0" b="0"/>
          <a:pathLst>
            <a:path>
              <a:moveTo>
                <a:pt x="45720" y="0"/>
              </a:moveTo>
              <a:lnTo>
                <a:pt x="45720" y="2091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81D9EB-904A-4257-9C94-C0DD8ACA1B2E}">
      <dsp:nvSpPr>
        <dsp:cNvPr id="0" name=""/>
        <dsp:cNvSpPr/>
      </dsp:nvSpPr>
      <dsp:spPr>
        <a:xfrm>
          <a:off x="3616900" y="661114"/>
          <a:ext cx="995799" cy="4978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sz="1000" b="0" i="0" u="none" strike="noStrike" kern="1200" cap="none" normalizeH="0" baseline="0">
              <a:ln>
                <a:noFill/>
              </a:ln>
              <a:solidFill>
                <a:schemeClr val="tx1"/>
              </a:solidFill>
              <a:effectLst/>
              <a:latin typeface="Times New Roman" panose="02020603050405020304" pitchFamily="18" charset="0"/>
            </a:rPr>
            <a:t>IEEE MEMBERS</a:t>
          </a:r>
          <a:endParaRPr kumimoji="0" lang="en-US" altLang="en-US" sz="1000" b="0" i="0" u="none" strike="noStrike" kern="1200" cap="none" normalizeH="0" baseline="0">
            <a:ln>
              <a:noFill/>
            </a:ln>
            <a:solidFill>
              <a:schemeClr val="tx1"/>
            </a:solidFill>
            <a:effectLst/>
            <a:latin typeface="Times New Roman" panose="02020603050405020304" pitchFamily="18" charset="0"/>
          </a:endParaRPr>
        </a:p>
      </dsp:txBody>
      <dsp:txXfrm>
        <a:off x="3616900" y="661114"/>
        <a:ext cx="995799" cy="497899"/>
      </dsp:txXfrm>
    </dsp:sp>
    <dsp:sp modelId="{634990F0-BE3A-442C-B465-F0E99A22D61F}">
      <dsp:nvSpPr>
        <dsp:cNvPr id="0" name=""/>
        <dsp:cNvSpPr/>
      </dsp:nvSpPr>
      <dsp:spPr>
        <a:xfrm>
          <a:off x="3616900" y="1368132"/>
          <a:ext cx="995799" cy="4978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sz="1000" b="0" i="0" u="none" strike="noStrike" kern="1200" cap="none" normalizeH="0" baseline="0">
              <a:ln>
                <a:noFill/>
              </a:ln>
              <a:solidFill>
                <a:schemeClr val="tx1"/>
              </a:solidFill>
              <a:effectLst/>
              <a:latin typeface="Times New Roman" panose="02020603050405020304" pitchFamily="18" charset="0"/>
            </a:rPr>
            <a:t>IEEE Board</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sz="1000" b="0" i="0" u="none" strike="noStrike" kern="1200" cap="none" normalizeH="0" baseline="0">
              <a:ln>
                <a:noFill/>
              </a:ln>
              <a:solidFill>
                <a:schemeClr val="tx1"/>
              </a:solidFill>
              <a:effectLst/>
              <a:latin typeface="Times New Roman" panose="02020603050405020304" pitchFamily="18" charset="0"/>
            </a:rPr>
            <a:t>of Directors</a:t>
          </a:r>
          <a:endParaRPr kumimoji="0" lang="en-US" altLang="en-US" sz="1000" b="0" i="0" u="none" strike="noStrike" kern="1200" cap="none" normalizeH="0" baseline="0">
            <a:ln>
              <a:noFill/>
            </a:ln>
            <a:solidFill>
              <a:schemeClr val="tx1"/>
            </a:solidFill>
            <a:effectLst/>
            <a:latin typeface="Times New Roman" panose="02020603050405020304" pitchFamily="18" charset="0"/>
          </a:endParaRPr>
        </a:p>
      </dsp:txBody>
      <dsp:txXfrm>
        <a:off x="3616900" y="1368132"/>
        <a:ext cx="995799" cy="497899"/>
      </dsp:txXfrm>
    </dsp:sp>
    <dsp:sp modelId="{0621F155-B8C5-4A52-8519-F6727A8FF556}">
      <dsp:nvSpPr>
        <dsp:cNvPr id="0" name=""/>
        <dsp:cNvSpPr/>
      </dsp:nvSpPr>
      <dsp:spPr>
        <a:xfrm>
          <a:off x="2147" y="2075150"/>
          <a:ext cx="995799" cy="4978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sz="1000" b="0" i="0" u="none" strike="noStrike" kern="1200" cap="none" normalizeH="0" baseline="0">
              <a:ln>
                <a:noFill/>
              </a:ln>
              <a:solidFill>
                <a:schemeClr val="tx1"/>
              </a:solidFill>
              <a:effectLst/>
              <a:latin typeface="Times New Roman" panose="02020603050405020304" pitchFamily="18" charset="0"/>
            </a:rPr>
            <a:t>IEEE Executive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sz="1000" b="0" i="0" u="none" strike="noStrike" kern="1200" cap="none" normalizeH="0" baseline="0">
              <a:ln>
                <a:noFill/>
              </a:ln>
              <a:solidFill>
                <a:schemeClr val="tx1"/>
              </a:solidFill>
              <a:effectLst/>
              <a:latin typeface="Times New Roman" panose="02020603050405020304" pitchFamily="18" charset="0"/>
            </a:rPr>
            <a:t>Committee</a:t>
          </a:r>
          <a:endParaRPr kumimoji="0" lang="en-US" altLang="en-US" sz="1000" b="0" i="0" u="none" strike="noStrike" kern="1200" cap="none" normalizeH="0" baseline="0">
            <a:ln>
              <a:noFill/>
            </a:ln>
            <a:solidFill>
              <a:schemeClr val="tx1"/>
            </a:solidFill>
            <a:effectLst/>
            <a:latin typeface="Times New Roman" panose="02020603050405020304" pitchFamily="18" charset="0"/>
          </a:endParaRPr>
        </a:p>
      </dsp:txBody>
      <dsp:txXfrm>
        <a:off x="2147" y="2075150"/>
        <a:ext cx="995799" cy="497899"/>
      </dsp:txXfrm>
    </dsp:sp>
    <dsp:sp modelId="{932EC86E-804A-404B-8EF6-3716DD9C6D4F}">
      <dsp:nvSpPr>
        <dsp:cNvPr id="0" name=""/>
        <dsp:cNvSpPr/>
      </dsp:nvSpPr>
      <dsp:spPr>
        <a:xfrm>
          <a:off x="251097" y="2782167"/>
          <a:ext cx="995799" cy="4978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sz="1000" b="0" i="0" u="none" strike="noStrike" kern="1200" cap="none" normalizeH="0" baseline="0">
              <a:ln>
                <a:noFill/>
              </a:ln>
              <a:solidFill>
                <a:schemeClr val="tx1"/>
              </a:solidFill>
              <a:effectLst/>
              <a:latin typeface="Times New Roman" panose="02020603050405020304" pitchFamily="18" charset="0"/>
            </a:rPr>
            <a:t>Executive Director</a:t>
          </a:r>
          <a:endParaRPr kumimoji="0" lang="en-US" altLang="en-US" sz="1000" b="0" i="0" u="none" strike="noStrike" kern="1200" cap="none" normalizeH="0" baseline="0">
            <a:ln>
              <a:noFill/>
            </a:ln>
            <a:solidFill>
              <a:schemeClr val="tx1"/>
            </a:solidFill>
            <a:effectLst/>
            <a:latin typeface="Times New Roman" panose="02020603050405020304" pitchFamily="18" charset="0"/>
          </a:endParaRPr>
        </a:p>
      </dsp:txBody>
      <dsp:txXfrm>
        <a:off x="251097" y="2782167"/>
        <a:ext cx="995799" cy="497899"/>
      </dsp:txXfrm>
    </dsp:sp>
    <dsp:sp modelId="{EACF2017-DF3A-4665-98A4-2284B0EF36F0}">
      <dsp:nvSpPr>
        <dsp:cNvPr id="0" name=""/>
        <dsp:cNvSpPr/>
      </dsp:nvSpPr>
      <dsp:spPr>
        <a:xfrm>
          <a:off x="251097" y="3489185"/>
          <a:ext cx="995799" cy="4978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sz="1000" b="0" i="0" u="none" strike="noStrike" kern="1200" cap="none" normalizeH="0" baseline="0">
              <a:ln>
                <a:noFill/>
              </a:ln>
              <a:solidFill>
                <a:schemeClr val="tx1"/>
              </a:solidFill>
              <a:effectLst/>
              <a:latin typeface="Times New Roman" panose="02020603050405020304" pitchFamily="18" charset="0"/>
            </a:rPr>
            <a:t>Staff</a:t>
          </a:r>
          <a:endParaRPr kumimoji="0" lang="en-US" altLang="en-US" sz="1000" b="0" i="0" u="none" strike="noStrike" kern="1200" cap="none" normalizeH="0" baseline="0">
            <a:ln>
              <a:noFill/>
            </a:ln>
            <a:solidFill>
              <a:schemeClr val="tx1"/>
            </a:solidFill>
            <a:effectLst/>
            <a:latin typeface="Times New Roman" panose="02020603050405020304" pitchFamily="18" charset="0"/>
          </a:endParaRPr>
        </a:p>
      </dsp:txBody>
      <dsp:txXfrm>
        <a:off x="251097" y="3489185"/>
        <a:ext cx="995799" cy="497899"/>
      </dsp:txXfrm>
    </dsp:sp>
    <dsp:sp modelId="{B67F5BAF-D38A-42B2-B0EE-1A1974332DFA}">
      <dsp:nvSpPr>
        <dsp:cNvPr id="0" name=""/>
        <dsp:cNvSpPr/>
      </dsp:nvSpPr>
      <dsp:spPr>
        <a:xfrm>
          <a:off x="1207064" y="2075150"/>
          <a:ext cx="995799" cy="4978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chemeClr val="tx1"/>
              </a:solidFill>
              <a:effectLst/>
              <a:latin typeface="Times New Roman" panose="02020603050405020304" pitchFamily="18" charset="0"/>
            </a:rPr>
            <a:t>Member &amp; Geographic Activities</a:t>
          </a:r>
        </a:p>
      </dsp:txBody>
      <dsp:txXfrm>
        <a:off x="1207064" y="2075150"/>
        <a:ext cx="995799" cy="497899"/>
      </dsp:txXfrm>
    </dsp:sp>
    <dsp:sp modelId="{524D5C49-4D8A-46F5-B07F-4201519CE9D3}">
      <dsp:nvSpPr>
        <dsp:cNvPr id="0" name=""/>
        <dsp:cNvSpPr/>
      </dsp:nvSpPr>
      <dsp:spPr>
        <a:xfrm>
          <a:off x="2411982" y="2075150"/>
          <a:ext cx="995799" cy="4978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kern="1200" cap="none" normalizeH="0" baseline="0">
              <a:ln>
                <a:noFill/>
              </a:ln>
              <a:solidFill>
                <a:schemeClr val="tx1"/>
              </a:solidFill>
              <a:effectLst/>
              <a:latin typeface="Times New Roman" panose="02020603050405020304" pitchFamily="18" charset="0"/>
            </a:rPr>
            <a:t>Educational</a:t>
          </a:r>
          <a:r>
            <a:rPr kumimoji="0" lang="sl-SI" altLang="en-US" sz="1000" b="0" i="0" u="none" strike="noStrike" kern="1200" cap="none" normalizeH="0" baseline="0">
              <a:ln>
                <a:noFill/>
              </a:ln>
              <a:solidFill>
                <a:schemeClr val="tx1"/>
              </a:solidFill>
              <a:effectLst/>
              <a:latin typeface="Times New Roman" panose="02020603050405020304" pitchFamily="18" charset="0"/>
            </a:rPr>
            <a:t> </a:t>
          </a:r>
          <a:r>
            <a:rPr kumimoji="0" lang="en-US" altLang="en-US" sz="1000" b="0" i="0" u="none" strike="noStrike" kern="1200" cap="none" normalizeH="0" baseline="0">
              <a:ln>
                <a:noFill/>
              </a:ln>
              <a:solidFill>
                <a:schemeClr val="tx1"/>
              </a:solidFill>
              <a:effectLst/>
              <a:latin typeface="Times New Roman" panose="02020603050405020304" pitchFamily="18" charset="0"/>
            </a:rPr>
            <a:t>Activities</a:t>
          </a:r>
          <a:r>
            <a:rPr kumimoji="0" lang="sl-SI" altLang="en-US" sz="1000" b="0" i="0" u="none" strike="noStrike" kern="1200" cap="none" normalizeH="0" baseline="0">
              <a:ln>
                <a:noFill/>
              </a:ln>
              <a:solidFill>
                <a:schemeClr val="tx1"/>
              </a:solidFill>
              <a:effectLst/>
              <a:latin typeface="Times New Roman" panose="02020603050405020304" pitchFamily="18" charset="0"/>
            </a:rPr>
            <a:t> </a:t>
          </a:r>
          <a:r>
            <a:rPr kumimoji="0" lang="en-US" altLang="en-US" sz="1000" b="0" i="0" u="none" strike="noStrike" kern="1200" cap="none" normalizeH="0" baseline="0">
              <a:ln>
                <a:noFill/>
              </a:ln>
              <a:solidFill>
                <a:schemeClr val="tx1"/>
              </a:solidFill>
              <a:effectLst/>
              <a:latin typeface="Times New Roman" panose="02020603050405020304" pitchFamily="18" charset="0"/>
            </a:rPr>
            <a:t>Board</a:t>
          </a:r>
        </a:p>
      </dsp:txBody>
      <dsp:txXfrm>
        <a:off x="2411982" y="2075150"/>
        <a:ext cx="995799" cy="497899"/>
      </dsp:txXfrm>
    </dsp:sp>
    <dsp:sp modelId="{8A8CB40F-ECAA-4DC3-AE08-14E1455AC02D}">
      <dsp:nvSpPr>
        <dsp:cNvPr id="0" name=""/>
        <dsp:cNvSpPr/>
      </dsp:nvSpPr>
      <dsp:spPr>
        <a:xfrm>
          <a:off x="3616900" y="2075150"/>
          <a:ext cx="995799" cy="4978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sz="1000" b="0" i="0" u="none" strike="noStrike" kern="1200" cap="none" normalizeH="0" baseline="0">
              <a:ln>
                <a:noFill/>
              </a:ln>
              <a:solidFill>
                <a:schemeClr val="tx1"/>
              </a:solidFill>
              <a:effectLst/>
              <a:latin typeface="Times New Roman" panose="02020603050405020304" pitchFamily="18" charset="0"/>
            </a:rPr>
            <a:t>IEEE-USA </a:t>
          </a:r>
          <a:r>
            <a:rPr kumimoji="0" lang="en-US" altLang="en-US" sz="1000" b="0" i="0" u="none" strike="noStrike" kern="1200" cap="none" normalizeH="0" baseline="0">
              <a:ln>
                <a:noFill/>
              </a:ln>
              <a:solidFill>
                <a:schemeClr val="tx1"/>
              </a:solidFill>
              <a:effectLst/>
              <a:latin typeface="Times New Roman" panose="02020603050405020304" pitchFamily="18" charset="0"/>
            </a:rPr>
            <a:t>Board of Directors</a:t>
          </a:r>
        </a:p>
      </dsp:txBody>
      <dsp:txXfrm>
        <a:off x="3616900" y="2075150"/>
        <a:ext cx="995799" cy="497899"/>
      </dsp:txXfrm>
    </dsp:sp>
    <dsp:sp modelId="{846720C6-6227-42A1-B68E-E120E2FA303D}">
      <dsp:nvSpPr>
        <dsp:cNvPr id="0" name=""/>
        <dsp:cNvSpPr/>
      </dsp:nvSpPr>
      <dsp:spPr>
        <a:xfrm>
          <a:off x="4821817" y="2075150"/>
          <a:ext cx="995799" cy="4978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sz="1000" b="0" i="0" u="none" strike="noStrike" kern="1200" cap="none" normalizeH="0" baseline="0">
              <a:ln>
                <a:noFill/>
              </a:ln>
              <a:solidFill>
                <a:schemeClr val="tx1"/>
              </a:solidFill>
              <a:effectLst/>
              <a:latin typeface="Times New Roman" panose="02020603050405020304" pitchFamily="18" charset="0"/>
            </a:rPr>
            <a:t>Publication </a:t>
          </a:r>
          <a:r>
            <a:rPr kumimoji="0" lang="en-US" altLang="en-US" sz="1000" b="0" i="0" u="none" strike="noStrike" kern="1200" cap="none" normalizeH="0" baseline="0">
              <a:ln>
                <a:noFill/>
              </a:ln>
              <a:solidFill>
                <a:schemeClr val="tx1"/>
              </a:solidFill>
              <a:effectLst/>
              <a:latin typeface="Times New Roman" panose="02020603050405020304" pitchFamily="18" charset="0"/>
            </a:rPr>
            <a:t>Services </a:t>
          </a:r>
          <a:br>
            <a:rPr kumimoji="0" lang="en-US" altLang="en-US" sz="1000" b="0" i="0" u="none" strike="noStrike" kern="1200" cap="none" normalizeH="0" baseline="0">
              <a:ln>
                <a:noFill/>
              </a:ln>
              <a:solidFill>
                <a:schemeClr val="tx1"/>
              </a:solidFill>
              <a:effectLst/>
              <a:latin typeface="Times New Roman" panose="02020603050405020304" pitchFamily="18" charset="0"/>
            </a:rPr>
          </a:br>
          <a:r>
            <a:rPr kumimoji="0" lang="en-US" altLang="en-US" sz="1000" b="0" i="0" u="none" strike="noStrike" kern="1200" cap="none" normalizeH="0" baseline="0">
              <a:ln>
                <a:noFill/>
              </a:ln>
              <a:solidFill>
                <a:schemeClr val="tx1"/>
              </a:solidFill>
              <a:effectLst/>
              <a:latin typeface="Times New Roman" panose="02020603050405020304" pitchFamily="18" charset="0"/>
            </a:rPr>
            <a:t>&amp; Products </a:t>
          </a:r>
          <a:r>
            <a:rPr kumimoji="0" lang="sl-SI" altLang="en-US" sz="1000" b="0" i="0" u="none" strike="noStrike" kern="1200" cap="none" normalizeH="0" baseline="0">
              <a:ln>
                <a:noFill/>
              </a:ln>
              <a:solidFill>
                <a:schemeClr val="tx1"/>
              </a:solidFill>
              <a:effectLst/>
              <a:latin typeface="Times New Roman" panose="02020603050405020304" pitchFamily="18" charset="0"/>
            </a:rPr>
            <a:t>Board</a:t>
          </a:r>
          <a:endParaRPr kumimoji="0" lang="en-US" altLang="en-US" sz="1000" b="0" i="0" u="none" strike="noStrike" kern="1200" cap="none" normalizeH="0" baseline="0">
            <a:ln>
              <a:noFill/>
            </a:ln>
            <a:solidFill>
              <a:schemeClr val="tx1"/>
            </a:solidFill>
            <a:effectLst/>
            <a:latin typeface="Times New Roman" panose="02020603050405020304" pitchFamily="18" charset="0"/>
          </a:endParaRPr>
        </a:p>
      </dsp:txBody>
      <dsp:txXfrm>
        <a:off x="4821817" y="2075150"/>
        <a:ext cx="995799" cy="497899"/>
      </dsp:txXfrm>
    </dsp:sp>
    <dsp:sp modelId="{E32A4396-45B2-4292-B710-F168F3447C78}">
      <dsp:nvSpPr>
        <dsp:cNvPr id="0" name=""/>
        <dsp:cNvSpPr/>
      </dsp:nvSpPr>
      <dsp:spPr>
        <a:xfrm>
          <a:off x="6026735" y="2075150"/>
          <a:ext cx="995799" cy="4978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sz="1000" b="0" i="0" u="none" strike="noStrike" kern="1200" cap="none" normalizeH="0" baseline="0">
              <a:ln>
                <a:noFill/>
              </a:ln>
              <a:solidFill>
                <a:schemeClr val="tx1"/>
              </a:solidFill>
              <a:effectLst/>
              <a:latin typeface="Times New Roman" panose="02020603050405020304" pitchFamily="18" charset="0"/>
            </a:rPr>
            <a:t>Standards Association</a:t>
          </a:r>
          <a:endParaRPr kumimoji="0" lang="en-US" altLang="en-US" sz="1000" b="0" i="0" u="none" strike="noStrike" kern="1200" cap="none" normalizeH="0" baseline="0">
            <a:ln>
              <a:noFill/>
            </a:ln>
            <a:solidFill>
              <a:schemeClr val="tx1"/>
            </a:solidFill>
            <a:effectLst/>
            <a:latin typeface="Times New Roman" panose="02020603050405020304" pitchFamily="18" charset="0"/>
          </a:endParaRPr>
        </a:p>
      </dsp:txBody>
      <dsp:txXfrm>
        <a:off x="6026735" y="2075150"/>
        <a:ext cx="995799" cy="497899"/>
      </dsp:txXfrm>
    </dsp:sp>
    <dsp:sp modelId="{1F70787A-A75D-4861-A8BF-F9D5CB9F6FE6}">
      <dsp:nvSpPr>
        <dsp:cNvPr id="0" name=""/>
        <dsp:cNvSpPr/>
      </dsp:nvSpPr>
      <dsp:spPr>
        <a:xfrm>
          <a:off x="7231653" y="2075150"/>
          <a:ext cx="995799" cy="4978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en-US" sz="1000" b="0" i="0" u="none" strike="noStrike" kern="1200" cap="none" normalizeH="0" baseline="0">
              <a:ln>
                <a:noFill/>
              </a:ln>
              <a:solidFill>
                <a:schemeClr val="tx1"/>
              </a:solidFill>
              <a:effectLst/>
              <a:latin typeface="Times New Roman" panose="02020603050405020304" pitchFamily="18" charset="0"/>
            </a:rPr>
            <a:t>Technical Activities Board</a:t>
          </a:r>
          <a:endParaRPr kumimoji="0" lang="en-US" altLang="en-US" sz="1000" b="0" i="0" u="none" strike="noStrike" kern="1200" cap="none" normalizeH="0" baseline="0">
            <a:ln>
              <a:noFill/>
            </a:ln>
            <a:solidFill>
              <a:schemeClr val="tx1"/>
            </a:solidFill>
            <a:effectLst/>
            <a:latin typeface="Times New Roman" panose="02020603050405020304" pitchFamily="18" charset="0"/>
          </a:endParaRPr>
        </a:p>
      </dsp:txBody>
      <dsp:txXfrm>
        <a:off x="7231653" y="2075150"/>
        <a:ext cx="995799" cy="49789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sldNum" sz="quarter" idx="3"/>
          </p:nvPr>
        </p:nvSpPr>
        <p:spPr bwMode="auto">
          <a:xfrm>
            <a:off x="3851275" y="9410700"/>
            <a:ext cx="2946400" cy="493713"/>
          </a:xfrm>
          <a:prstGeom prst="rect">
            <a:avLst/>
          </a:prstGeom>
          <a:noFill/>
          <a:ln w="9525">
            <a:noFill/>
            <a:miter lim="800000"/>
            <a:headEnd/>
            <a:tailEnd/>
          </a:ln>
          <a:effectLst/>
        </p:spPr>
        <p:txBody>
          <a:bodyPr vert="horz" wrap="square" lIns="19315" tIns="0" rIns="19315" bIns="0" numCol="1" anchor="t" anchorCtr="1" compatLnSpc="1">
            <a:prstTxWarp prst="textNoShape">
              <a:avLst/>
            </a:prstTxWarp>
          </a:bodyPr>
          <a:lstStyle>
            <a:lvl1pPr algn="r" defTabSz="927100">
              <a:defRPr sz="1000" b="1" i="1">
                <a:latin typeface="Arial" panose="020B0604020202020204" pitchFamily="34" charset="0"/>
              </a:defRPr>
            </a:lvl1pPr>
          </a:lstStyle>
          <a:p>
            <a:pPr>
              <a:defRPr/>
            </a:pPr>
            <a:r>
              <a:rPr lang="en-US" altLang="en-US"/>
              <a:t>Page </a:t>
            </a:r>
            <a:fld id="{CC2C0084-5D32-439B-A1A3-72B72DF208D3}" type="slidenum">
              <a:rPr lang="en-US" altLang="en-US"/>
              <a:pPr>
                <a:defRPr/>
              </a:pPr>
              <a:t>‹#›</a:t>
            </a:fld>
            <a:endParaRPr lang="en-US" altLang="en-US"/>
          </a:p>
        </p:txBody>
      </p:sp>
      <p:sp>
        <p:nvSpPr>
          <p:cNvPr id="4099" name="Rectangle 3"/>
          <p:cNvSpPr>
            <a:spLocks noGrp="1" noChangeArrowheads="1"/>
          </p:cNvSpPr>
          <p:nvPr>
            <p:ph type="dt" sz="quarter" idx="1"/>
          </p:nvPr>
        </p:nvSpPr>
        <p:spPr bwMode="auto">
          <a:xfrm>
            <a:off x="1588" y="9410700"/>
            <a:ext cx="2946400" cy="493713"/>
          </a:xfrm>
          <a:prstGeom prst="rect">
            <a:avLst/>
          </a:prstGeom>
          <a:noFill/>
          <a:ln w="9525">
            <a:noFill/>
            <a:miter lim="800000"/>
            <a:headEnd/>
            <a:tailEnd/>
          </a:ln>
          <a:effectLst/>
        </p:spPr>
        <p:txBody>
          <a:bodyPr vert="horz" wrap="square" lIns="19315" tIns="0" rIns="19315" bIns="0" numCol="1" anchor="t" anchorCtr="1" compatLnSpc="1">
            <a:prstTxWarp prst="textNoShape">
              <a:avLst/>
            </a:prstTxWarp>
          </a:bodyPr>
          <a:lstStyle>
            <a:lvl1pPr algn="r" defTabSz="927100">
              <a:defRPr sz="1000" i="1">
                <a:latin typeface="Arial" charset="0"/>
              </a:defRPr>
            </a:lvl1pPr>
          </a:lstStyle>
          <a:p>
            <a:pPr>
              <a:defRPr/>
            </a:pPr>
            <a:fld id="{6FF9B87B-E742-49A7-8C26-31FF42AB739D}" type="datetime3">
              <a:rPr lang="en-US" altLang="en-US"/>
              <a:pPr>
                <a:defRPr/>
              </a:pPr>
              <a:t>11 April 2022</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2946400" cy="498476"/>
          </a:xfrm>
          <a:prstGeom prst="rect">
            <a:avLst/>
          </a:prstGeom>
          <a:noFill/>
          <a:ln w="9525">
            <a:noFill/>
            <a:miter lim="800000"/>
            <a:headEnd/>
            <a:tailEnd/>
          </a:ln>
          <a:effectLst/>
        </p:spPr>
        <p:txBody>
          <a:bodyPr vert="horz" wrap="square" lIns="19315" tIns="0" rIns="19315" bIns="0" numCol="1" anchor="t" anchorCtr="0" compatLnSpc="1">
            <a:prstTxWarp prst="textNoShape">
              <a:avLst/>
            </a:prstTxWarp>
          </a:bodyPr>
          <a:lstStyle>
            <a:lvl1pPr algn="l" defTabSz="927100">
              <a:defRPr sz="1000" i="1"/>
            </a:lvl1pPr>
          </a:lstStyle>
          <a:p>
            <a:pPr>
              <a:defRPr/>
            </a:pPr>
            <a:endParaRPr lang="en-US" altLang="en-US"/>
          </a:p>
        </p:txBody>
      </p:sp>
      <p:sp>
        <p:nvSpPr>
          <p:cNvPr id="2051" name="Rectangle 3"/>
          <p:cNvSpPr>
            <a:spLocks noGrp="1" noChangeArrowheads="1"/>
          </p:cNvSpPr>
          <p:nvPr>
            <p:ph type="dt" idx="1"/>
          </p:nvPr>
        </p:nvSpPr>
        <p:spPr bwMode="auto">
          <a:xfrm>
            <a:off x="3851275" y="-1588"/>
            <a:ext cx="2946400" cy="498476"/>
          </a:xfrm>
          <a:prstGeom prst="rect">
            <a:avLst/>
          </a:prstGeom>
          <a:noFill/>
          <a:ln w="9525">
            <a:noFill/>
            <a:miter lim="800000"/>
            <a:headEnd/>
            <a:tailEnd/>
          </a:ln>
          <a:effectLst/>
        </p:spPr>
        <p:txBody>
          <a:bodyPr vert="horz" wrap="square" lIns="19315" tIns="0" rIns="19315" bIns="0" numCol="1" anchor="t" anchorCtr="0" compatLnSpc="1">
            <a:prstTxWarp prst="textNoShape">
              <a:avLst/>
            </a:prstTxWarp>
          </a:bodyPr>
          <a:lstStyle>
            <a:lvl1pPr algn="r" defTabSz="927100">
              <a:defRPr sz="1000" i="1"/>
            </a:lvl1pPr>
          </a:lstStyle>
          <a:p>
            <a:pPr>
              <a:defRPr/>
            </a:pPr>
            <a:fld id="{E6E983E8-5EF5-4B81-BDA1-5C551776ECB6}" type="datetime3">
              <a:rPr lang="en-US" altLang="en-US"/>
              <a:pPr>
                <a:defRPr/>
              </a:pPr>
              <a:t>11 April 2022</a:t>
            </a:fld>
            <a:endParaRPr lang="en-US" altLang="en-US"/>
          </a:p>
        </p:txBody>
      </p:sp>
      <p:sp>
        <p:nvSpPr>
          <p:cNvPr id="2052" name="Rectangle 4"/>
          <p:cNvSpPr>
            <a:spLocks noGrp="1" noChangeArrowheads="1"/>
          </p:cNvSpPr>
          <p:nvPr>
            <p:ph type="ftr" sz="quarter" idx="4"/>
          </p:nvPr>
        </p:nvSpPr>
        <p:spPr bwMode="auto">
          <a:xfrm>
            <a:off x="0" y="9428163"/>
            <a:ext cx="2946400" cy="498475"/>
          </a:xfrm>
          <a:prstGeom prst="rect">
            <a:avLst/>
          </a:prstGeom>
          <a:noFill/>
          <a:ln w="9525">
            <a:noFill/>
            <a:miter lim="800000"/>
            <a:headEnd/>
            <a:tailEnd/>
          </a:ln>
          <a:effectLst/>
        </p:spPr>
        <p:txBody>
          <a:bodyPr vert="horz" wrap="square" lIns="19315" tIns="0" rIns="19315" bIns="0" numCol="1" anchor="b" anchorCtr="0" compatLnSpc="1">
            <a:prstTxWarp prst="textNoShape">
              <a:avLst/>
            </a:prstTxWarp>
          </a:bodyPr>
          <a:lstStyle>
            <a:lvl1pPr algn="l" defTabSz="927100">
              <a:defRPr sz="1000" i="1"/>
            </a:lvl1pPr>
          </a:lstStyle>
          <a:p>
            <a:pPr>
              <a:defRPr/>
            </a:pPr>
            <a:endParaRPr lang="en-US" altLang="en-US"/>
          </a:p>
        </p:txBody>
      </p:sp>
      <p:sp>
        <p:nvSpPr>
          <p:cNvPr id="2053" name="Rectangle 5"/>
          <p:cNvSpPr>
            <a:spLocks noGrp="1" noChangeArrowheads="1"/>
          </p:cNvSpPr>
          <p:nvPr>
            <p:ph type="sldNum" sz="quarter" idx="5"/>
          </p:nvPr>
        </p:nvSpPr>
        <p:spPr bwMode="auto">
          <a:xfrm>
            <a:off x="3851275" y="9428163"/>
            <a:ext cx="2946400" cy="498475"/>
          </a:xfrm>
          <a:prstGeom prst="rect">
            <a:avLst/>
          </a:prstGeom>
          <a:noFill/>
          <a:ln w="9525">
            <a:noFill/>
            <a:miter lim="800000"/>
            <a:headEnd/>
            <a:tailEnd/>
          </a:ln>
          <a:effectLst/>
        </p:spPr>
        <p:txBody>
          <a:bodyPr vert="horz" wrap="square" lIns="19315" tIns="0" rIns="19315" bIns="0" numCol="1" anchor="b" anchorCtr="0" compatLnSpc="1">
            <a:prstTxWarp prst="textNoShape">
              <a:avLst/>
            </a:prstTxWarp>
          </a:bodyPr>
          <a:lstStyle>
            <a:lvl1pPr algn="r" defTabSz="927100">
              <a:defRPr sz="1000" i="1"/>
            </a:lvl1pPr>
          </a:lstStyle>
          <a:p>
            <a:pPr>
              <a:defRPr/>
            </a:pPr>
            <a:fld id="{92C876D7-BF9C-4CE9-9A4A-D5B58D167B62}" type="slidenum">
              <a:rPr lang="en-US" altLang="en-US"/>
              <a:pPr>
                <a:defRPr/>
              </a:pPr>
              <a:t>‹#›</a:t>
            </a:fld>
            <a:endParaRPr lang="en-US" altLang="en-US"/>
          </a:p>
        </p:txBody>
      </p:sp>
      <p:sp>
        <p:nvSpPr>
          <p:cNvPr id="2054" name="Rectangle 6"/>
          <p:cNvSpPr>
            <a:spLocks noGrp="1" noChangeArrowheads="1"/>
          </p:cNvSpPr>
          <p:nvPr>
            <p:ph type="body" sz="quarter" idx="3"/>
          </p:nvPr>
        </p:nvSpPr>
        <p:spPr bwMode="auto">
          <a:xfrm>
            <a:off x="906463" y="4714875"/>
            <a:ext cx="4984750" cy="4467225"/>
          </a:xfrm>
          <a:prstGeom prst="rect">
            <a:avLst/>
          </a:prstGeom>
          <a:noFill/>
          <a:ln w="9525">
            <a:noFill/>
            <a:miter lim="800000"/>
            <a:headEnd/>
            <a:tailEnd/>
          </a:ln>
          <a:effectLst/>
        </p:spPr>
        <p:txBody>
          <a:bodyPr vert="horz" wrap="square" lIns="93352" tIns="46677" rIns="93352" bIns="46677"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5" name="Rectangle 7"/>
          <p:cNvSpPr>
            <a:spLocks noGrp="1" noRot="1" noChangeAspect="1" noChangeArrowheads="1" noTextEdit="1"/>
          </p:cNvSpPr>
          <p:nvPr>
            <p:ph type="sldImg" idx="2"/>
          </p:nvPr>
        </p:nvSpPr>
        <p:spPr bwMode="auto">
          <a:xfrm>
            <a:off x="920750" y="744538"/>
            <a:ext cx="4960938" cy="3721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eee.org/about/today/at-a-glance.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Updated on 31 March 2020</a:t>
            </a:r>
          </a:p>
          <a:p>
            <a:r>
              <a:rPr lang="en-US" altLang="en-US">
                <a:latin typeface="Arial" panose="020B0604020202020204" pitchFamily="34" charset="0"/>
              </a:rPr>
              <a:t>Presentation Templates prepared by Ewell Tan, IEEE Asia-Pacific Limited</a:t>
            </a:r>
          </a:p>
          <a:p>
            <a:endParaRPr lang="en-US" altLang="en-US">
              <a:latin typeface="Arial" panose="020B0604020202020204" pitchFamily="34" charset="0"/>
            </a:endParaRPr>
          </a:p>
        </p:txBody>
      </p:sp>
      <p:sp>
        <p:nvSpPr>
          <p:cNvPr id="3072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E00F3845-2FEA-4887-A740-B6A133EBC813}" type="datetime3">
              <a:rPr lang="en-US" altLang="en-US" sz="1000" smtClean="0"/>
              <a:pPr/>
              <a:t>11 April 2022</a:t>
            </a:fld>
            <a:endParaRPr lang="en-US" altLang="en-US" sz="1000"/>
          </a:p>
        </p:txBody>
      </p:sp>
      <p:sp>
        <p:nvSpPr>
          <p:cNvPr id="3072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927F5848-32BE-4EA0-ACAB-C1F36EB0041B}" type="slidenum">
              <a:rPr lang="en-US" altLang="en-US" sz="1000" smtClean="0"/>
              <a:pPr/>
              <a:t>1</a:t>
            </a:fld>
            <a:endParaRPr lang="en-US" altLang="en-US" sz="1000"/>
          </a:p>
        </p:txBody>
      </p:sp>
      <p:sp>
        <p:nvSpPr>
          <p:cNvPr id="30726"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0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B0CDEA05-F8F2-4923-924F-742664B58A13}" type="datetime3">
              <a:rPr lang="en-US" altLang="en-US" sz="1000" smtClean="0"/>
              <a:pPr/>
              <a:t>11 April 2022</a:t>
            </a:fld>
            <a:endParaRPr lang="en-US" altLang="en-US" sz="1000"/>
          </a:p>
        </p:txBody>
      </p:sp>
      <p:sp>
        <p:nvSpPr>
          <p:cNvPr id="49155"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DE19C278-BCEB-41BF-BBA1-662F48196456}" type="slidenum">
              <a:rPr lang="en-US" altLang="en-US" sz="1000" smtClean="0"/>
              <a:pPr/>
              <a:t>10</a:t>
            </a:fld>
            <a:endParaRPr lang="en-US" altLang="en-US" sz="100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slide represents one part of the IEEE.</a:t>
            </a:r>
          </a:p>
          <a:p>
            <a:endParaRPr lang="en-US" altLang="en-US">
              <a:latin typeface="Arial" panose="020B0604020202020204" pitchFamily="34" charset="0"/>
            </a:endParaRPr>
          </a:p>
          <a:p>
            <a:r>
              <a:rPr lang="en-US" altLang="en-US">
                <a:latin typeface="Arial" panose="020B0604020202020204" pitchFamily="34" charset="0"/>
              </a:rPr>
              <a:t>It is intended to help you visualize the relationships between the Technical and Geographic organizations of the IEEE.</a:t>
            </a:r>
          </a:p>
          <a:p>
            <a:endParaRPr lang="en-US" altLang="en-US">
              <a:latin typeface="Arial" panose="020B0604020202020204" pitchFamily="34" charset="0"/>
            </a:endParaRPr>
          </a:p>
          <a:p>
            <a:r>
              <a:rPr lang="en-US" altLang="en-US">
                <a:latin typeface="Arial" panose="020B0604020202020204" pitchFamily="34" charset="0"/>
              </a:rPr>
              <a:t>For example, a technical Chapter is the responsibility of both the Section where it is located and the particular technical Society, while Student Branch Chapters are the responsibility of the particular Student Branch and the Society.</a:t>
            </a:r>
          </a:p>
          <a:p>
            <a:endParaRPr lang="en-US" altLang="en-US">
              <a:latin typeface="Arial" panose="020B0604020202020204" pitchFamily="34" charset="0"/>
            </a:endParaRPr>
          </a:p>
          <a:p>
            <a:r>
              <a:rPr lang="en-US" altLang="en-US">
                <a:latin typeface="Arial" panose="020B0604020202020204" pitchFamily="34" charset="0"/>
              </a:rPr>
              <a:t>Note that Councils can have Chapters and/or Affinity Groups, just like a Section.  </a:t>
            </a:r>
          </a:p>
          <a:p>
            <a:endParaRPr lang="en-US" altLang="en-US">
              <a:latin typeface="Arial" panose="020B0604020202020204" pitchFamily="34" charset="0"/>
            </a:endParaRPr>
          </a:p>
          <a:p>
            <a:r>
              <a:rPr lang="en-US" altLang="en-US">
                <a:latin typeface="Arial" panose="020B0604020202020204" pitchFamily="34" charset="0"/>
              </a:rPr>
              <a:t>In an effort to better understand the way the IEEE volunteer organization works, it’s important to understand the relationships between units as explained here.</a:t>
            </a:r>
          </a:p>
          <a:p>
            <a:endParaRPr lang="en-US" altLang="en-US">
              <a:latin typeface="Arial" panose="020B0604020202020204" pitchFamily="34" charset="0"/>
            </a:endParaRPr>
          </a:p>
          <a:p>
            <a:r>
              <a:rPr lang="en-US" altLang="en-US">
                <a:latin typeface="Arial" panose="020B0604020202020204" pitchFamily="34" charset="0"/>
              </a:rPr>
              <a:t>Note that while Councils can have subunits just like Sections, they are managed by their member Sections, and, as per IEEE Bylaws, exist at the pleasure of the Sections.</a:t>
            </a:r>
          </a:p>
          <a:p>
            <a:endParaRPr lang="en-US" altLang="en-US">
              <a:latin typeface="Arial" panose="020B0604020202020204" pitchFamily="34" charset="0"/>
            </a:endParaRPr>
          </a:p>
          <a:p>
            <a:r>
              <a:rPr lang="en-US" altLang="en-US">
                <a:latin typeface="Arial" panose="020B0604020202020204" pitchFamily="34" charset="0"/>
              </a:rPr>
              <a:t>In the last three years, we have seen the growth of Affinity Groups.  Right now, there are three types of approved Affinity Groups:  Women in Engineering, Consultants’ Networks and Graduates of the Last Decade, or GOLD.  Like Chapters, the Affinity Groups have two “parents” . . . The Section and the sponsoring parent committee.</a:t>
            </a:r>
          </a:p>
          <a:p>
            <a:endParaRPr lang="en-US" altLang="en-US" b="1" u="sng">
              <a:latin typeface="Arial" panose="020B0604020202020204" pitchFamily="34" charset="0"/>
            </a:endParaRPr>
          </a:p>
          <a:p>
            <a:r>
              <a:rPr lang="en-US" altLang="en-US" b="1" u="sng">
                <a:latin typeface="Arial" panose="020B0604020202020204" pitchFamily="34" charset="0"/>
              </a:rPr>
              <a:t>Geographic Unit Relationships</a:t>
            </a:r>
          </a:p>
          <a:p>
            <a:pPr>
              <a:spcBef>
                <a:spcPct val="40000"/>
              </a:spcBef>
            </a:pPr>
            <a:r>
              <a:rPr lang="en-US" altLang="en-US" b="1">
                <a:latin typeface="Arial" panose="020B0604020202020204" pitchFamily="34" charset="0"/>
              </a:rPr>
              <a:t>Regions oversee Sections</a:t>
            </a:r>
          </a:p>
          <a:p>
            <a:pPr>
              <a:spcBef>
                <a:spcPct val="40000"/>
              </a:spcBef>
            </a:pPr>
            <a:r>
              <a:rPr lang="en-US" altLang="en-US" b="1">
                <a:latin typeface="Arial" panose="020B0604020202020204" pitchFamily="34" charset="0"/>
              </a:rPr>
              <a:t>Sections oversee Subsections, Chapters, Student Branches and Affinity Groups</a:t>
            </a:r>
          </a:p>
          <a:p>
            <a:pPr>
              <a:spcBef>
                <a:spcPct val="40000"/>
              </a:spcBef>
            </a:pPr>
            <a:r>
              <a:rPr lang="en-US" altLang="en-US" b="1">
                <a:latin typeface="Arial" panose="020B0604020202020204" pitchFamily="34" charset="0"/>
              </a:rPr>
              <a:t>Councils are comprised of Sections, and exist at the pleasure of the member Sections</a:t>
            </a:r>
          </a:p>
          <a:p>
            <a:pPr>
              <a:spcBef>
                <a:spcPct val="40000"/>
              </a:spcBef>
            </a:pPr>
            <a:r>
              <a:rPr lang="en-US" altLang="en-US" b="1">
                <a:latin typeface="Arial" panose="020B0604020202020204" pitchFamily="34" charset="0"/>
              </a:rPr>
              <a:t>Some Councils (but not all) have Chapters and Affinity Groups, and therefore oversee them</a:t>
            </a:r>
            <a:endParaRPr lang="en-US" altLang="en-US">
              <a:latin typeface="Arial" panose="020B0604020202020204" pitchFamily="34" charset="0"/>
            </a:endParaRPr>
          </a:p>
        </p:txBody>
      </p:sp>
      <p:sp>
        <p:nvSpPr>
          <p:cNvPr id="49158"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424A2884-FE19-4BFA-B7A6-D4A96FE78A9A}" type="datetime3">
              <a:rPr lang="en-US" altLang="en-US" sz="1000" smtClean="0"/>
              <a:pPr/>
              <a:t>11 April 2022</a:t>
            </a:fld>
            <a:endParaRPr lang="en-US" altLang="en-US" sz="1000"/>
          </a:p>
        </p:txBody>
      </p:sp>
      <p:sp>
        <p:nvSpPr>
          <p:cNvPr id="5017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44173BD1-9EA6-403D-ACAF-2370E2E675F8}" type="slidenum">
              <a:rPr lang="en-US" altLang="en-US" sz="1000" smtClean="0"/>
              <a:pPr/>
              <a:t>11</a:t>
            </a:fld>
            <a:endParaRPr lang="en-US" altLang="en-US" sz="1000"/>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First, here is the overall structure of the IEEE.</a:t>
            </a:r>
          </a:p>
          <a:p>
            <a:endParaRPr lang="en-US" altLang="en-US">
              <a:latin typeface="Arial" panose="020B0604020202020204" pitchFamily="34" charset="0"/>
            </a:endParaRPr>
          </a:p>
          <a:p>
            <a:r>
              <a:rPr lang="en-US" altLang="en-US">
                <a:latin typeface="Arial" panose="020B0604020202020204" pitchFamily="34" charset="0"/>
              </a:rPr>
              <a:t>This chart depicts the major organizational units within the IEEE, in addition to the regional and technical entities we have just been discussing.   Each volunteer organization has a Board or committee which oversees its area.</a:t>
            </a:r>
          </a:p>
          <a:p>
            <a:endParaRPr lang="en-US" altLang="en-US">
              <a:latin typeface="Arial" panose="020B0604020202020204" pitchFamily="34" charset="0"/>
            </a:endParaRPr>
          </a:p>
          <a:p>
            <a:r>
              <a:rPr lang="en-US" altLang="en-US">
                <a:latin typeface="Arial" panose="020B0604020202020204" pitchFamily="34" charset="0"/>
              </a:rPr>
              <a:t>For instance, for regional activities, our highest level is represented by the Member &amp; Geographic Activities Board, or MGA for short.</a:t>
            </a:r>
          </a:p>
        </p:txBody>
      </p:sp>
      <p:sp>
        <p:nvSpPr>
          <p:cNvPr id="50182"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F7D8FCB6-419E-4A39-AE3C-D8C513F5C66B}" type="datetime3">
              <a:rPr lang="en-US" altLang="en-US" sz="1000" smtClean="0"/>
              <a:pPr/>
              <a:t>11 April 2022</a:t>
            </a:fld>
            <a:endParaRPr lang="en-US" altLang="en-US" sz="1000"/>
          </a:p>
        </p:txBody>
      </p:sp>
      <p:sp>
        <p:nvSpPr>
          <p:cNvPr id="52227"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860BF407-1303-4A8E-8589-1F4A7F362BAC}" type="slidenum">
              <a:rPr lang="en-US" altLang="en-US" sz="1000" smtClean="0"/>
              <a:pPr/>
              <a:t>12</a:t>
            </a:fld>
            <a:endParaRPr lang="en-US" altLang="en-US" sz="1000"/>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en-US">
              <a:latin typeface="Arial" panose="020B0604020202020204" pitchFamily="34" charset="0"/>
            </a:endParaRPr>
          </a:p>
        </p:txBody>
      </p:sp>
      <p:sp>
        <p:nvSpPr>
          <p:cNvPr id="52230"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Prepared by IEEE Asia-Pacific Ltd., Ewell Tan (ewell.tan@ieee.org) </a:t>
            </a:r>
          </a:p>
        </p:txBody>
      </p:sp>
      <p:sp>
        <p:nvSpPr>
          <p:cNvPr id="5325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4E2DE1F7-76A5-486B-B43E-FBAE3E2C4623}" type="datetime3">
              <a:rPr lang="en-US" altLang="en-US" sz="1000" smtClean="0"/>
              <a:pPr/>
              <a:t>11 April 2022</a:t>
            </a:fld>
            <a:endParaRPr lang="en-US" altLang="en-US" sz="1000"/>
          </a:p>
        </p:txBody>
      </p:sp>
      <p:sp>
        <p:nvSpPr>
          <p:cNvPr id="5325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000"/>
          </a:p>
        </p:txBody>
      </p:sp>
      <p:sp>
        <p:nvSpPr>
          <p:cNvPr id="5325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72F6E7A8-D6C5-4138-9CE7-B5B7A1E4367B}" type="slidenum">
              <a:rPr lang="en-US" altLang="en-US" sz="1000" smtClean="0"/>
              <a:pPr/>
              <a:t>13</a:t>
            </a:fld>
            <a:endParaRPr lang="en-US" altLang="en-US"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277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020D7BFE-9EF9-41E0-B015-D8BB8E42709C}" type="datetime3">
              <a:rPr lang="en-US" altLang="en-US" sz="1000" smtClean="0"/>
              <a:pPr/>
              <a:t>11 April 2022</a:t>
            </a:fld>
            <a:endParaRPr lang="en-US" altLang="en-US" sz="1000"/>
          </a:p>
        </p:txBody>
      </p:sp>
      <p:sp>
        <p:nvSpPr>
          <p:cNvPr id="3277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000"/>
          </a:p>
        </p:txBody>
      </p:sp>
      <p:sp>
        <p:nvSpPr>
          <p:cNvPr id="3277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20C9DEAE-A4C3-49F3-9B72-27E3D2CFE6C1}" type="slidenum">
              <a:rPr lang="en-US" altLang="en-US" sz="1000" smtClean="0"/>
              <a:pPr/>
              <a:t>2</a:t>
            </a:fld>
            <a:endParaRPr lang="en-US" altLang="en-US"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482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DE316474-1DA8-447E-B075-9C27EDB8C5C2}" type="datetime3">
              <a:rPr lang="en-US" altLang="en-US" sz="1000" smtClean="0"/>
              <a:pPr/>
              <a:t>11 April 2022</a:t>
            </a:fld>
            <a:endParaRPr lang="en-US" altLang="en-US" sz="1000"/>
          </a:p>
        </p:txBody>
      </p:sp>
      <p:sp>
        <p:nvSpPr>
          <p:cNvPr id="3482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000"/>
          </a:p>
        </p:txBody>
      </p:sp>
      <p:sp>
        <p:nvSpPr>
          <p:cNvPr id="3482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3268BD06-E5C1-4F0E-9CF1-8DDF321F20D6}" type="slidenum">
              <a:rPr lang="en-US" altLang="en-US" sz="1000" smtClean="0"/>
              <a:pPr/>
              <a:t>3</a:t>
            </a:fld>
            <a:endParaRPr lang="en-US" altLang="en-US"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5B570B4A-306C-4217-86D6-893B68722036}" type="datetime3">
              <a:rPr lang="en-US" altLang="en-US" sz="1000" smtClean="0"/>
              <a:pPr/>
              <a:t>11 April 2022</a:t>
            </a:fld>
            <a:endParaRPr lang="en-US" altLang="en-US" sz="1000"/>
          </a:p>
        </p:txBody>
      </p:sp>
      <p:sp>
        <p:nvSpPr>
          <p:cNvPr id="36867"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26728981-D7AF-4904-9BE4-050D6DF5B026}" type="slidenum">
              <a:rPr lang="en-US" altLang="en-US" sz="1000" smtClean="0"/>
              <a:pPr/>
              <a:t>4</a:t>
            </a:fld>
            <a:endParaRPr lang="en-US" altLang="en-US" sz="1000"/>
          </a:p>
        </p:txBody>
      </p:sp>
      <p:sp>
        <p:nvSpPr>
          <p:cNvPr id="36868" name="Rectangle 2"/>
          <p:cNvSpPr>
            <a:spLocks noGrp="1" noRot="1" noChangeAspect="1" noChangeArrowheads="1" noTextEdit="1"/>
          </p:cNvSpPr>
          <p:nvPr>
            <p:ph type="sldImg"/>
          </p:nvPr>
        </p:nvSpPr>
        <p:spPr>
          <a:ln/>
        </p:spPr>
      </p:sp>
      <p:sp>
        <p:nvSpPr>
          <p:cNvPr id="368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6870"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dirty="0">
                <a:latin typeface="Arial" panose="020B0604020202020204" pitchFamily="34" charset="0"/>
              </a:rPr>
              <a:t>Source: </a:t>
            </a:r>
            <a:r>
              <a:rPr lang="en-US" altLang="en-US" dirty="0">
                <a:latin typeface="Arial" panose="020B0604020202020204" pitchFamily="34" charset="0"/>
                <a:hlinkClick r:id="rId3"/>
              </a:rPr>
              <a:t>https://www.ieee.org/about/today/at-a-glance.html</a:t>
            </a:r>
            <a:r>
              <a:rPr lang="en-US" altLang="en-US" dirty="0">
                <a:latin typeface="Arial" panose="020B0604020202020204" pitchFamily="34" charset="0"/>
              </a:rPr>
              <a:t> </a:t>
            </a:r>
          </a:p>
          <a:p>
            <a:pPr marL="171450" indent="-171450">
              <a:buFontTx/>
              <a:buChar char="•"/>
            </a:pPr>
            <a:r>
              <a:rPr lang="en-US" altLang="en-US" dirty="0">
                <a:latin typeface="Arial" panose="020B0604020202020204" pitchFamily="34" charset="0"/>
              </a:rPr>
              <a:t>Data as of December 2021</a:t>
            </a:r>
          </a:p>
        </p:txBody>
      </p:sp>
      <p:sp>
        <p:nvSpPr>
          <p:cNvPr id="3891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EE72D0F5-A8B9-49EF-A30A-4896E34A9789}" type="datetime3">
              <a:rPr lang="en-US" altLang="en-US" sz="1000" smtClean="0"/>
              <a:pPr/>
              <a:t>11 April 2022</a:t>
            </a:fld>
            <a:endParaRPr lang="en-US" altLang="en-US" sz="1000"/>
          </a:p>
        </p:txBody>
      </p:sp>
      <p:sp>
        <p:nvSpPr>
          <p:cNvPr id="3891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BF5E53BA-5EA7-46C8-8B67-80FF91D6C9BE}" type="slidenum">
              <a:rPr lang="en-US" altLang="en-US" sz="1000" smtClean="0"/>
              <a:pPr/>
              <a:t>5</a:t>
            </a:fld>
            <a:endParaRPr lang="en-US" altLang="en-US" sz="1000"/>
          </a:p>
        </p:txBody>
      </p:sp>
      <p:sp>
        <p:nvSpPr>
          <p:cNvPr id="38918"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 Source: http://www.ieee.org/about/today/at_a_glance.html </a:t>
            </a:r>
          </a:p>
          <a:p>
            <a:r>
              <a:rPr lang="en-US" altLang="en-US" dirty="0">
                <a:latin typeface="Arial" panose="020B0604020202020204" pitchFamily="34" charset="0"/>
              </a:rPr>
              <a:t>Data as of December 2021</a:t>
            </a:r>
          </a:p>
        </p:txBody>
      </p:sp>
      <p:sp>
        <p:nvSpPr>
          <p:cNvPr id="4096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5E86C293-80C6-40D6-BB14-398BCF0C4984}" type="datetime3">
              <a:rPr lang="en-US" altLang="en-US" sz="1000" smtClean="0"/>
              <a:pPr/>
              <a:t>11 April 2022</a:t>
            </a:fld>
            <a:endParaRPr lang="en-US" altLang="en-US" sz="1000"/>
          </a:p>
        </p:txBody>
      </p:sp>
      <p:sp>
        <p:nvSpPr>
          <p:cNvPr id="409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79726BE1-980F-4BA6-955A-78A6B02833EC}" type="slidenum">
              <a:rPr lang="en-US" altLang="en-US" sz="1000" smtClean="0"/>
              <a:pPr/>
              <a:t>6</a:t>
            </a:fld>
            <a:endParaRPr lang="en-US" altLang="en-US" sz="1000"/>
          </a:p>
        </p:txBody>
      </p:sp>
      <p:sp>
        <p:nvSpPr>
          <p:cNvPr id="40966"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301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C1A08259-89C4-43E9-A37A-AD5002665C50}" type="datetime3">
              <a:rPr lang="en-US" altLang="en-US" sz="1000" smtClean="0"/>
              <a:pPr/>
              <a:t>11 April 2022</a:t>
            </a:fld>
            <a:endParaRPr lang="en-US" altLang="en-US" sz="1000"/>
          </a:p>
        </p:txBody>
      </p:sp>
      <p:sp>
        <p:nvSpPr>
          <p:cNvPr id="4301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000"/>
          </a:p>
        </p:txBody>
      </p:sp>
      <p:sp>
        <p:nvSpPr>
          <p:cNvPr id="4301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Times New Roman" panose="02020603050405020304" pitchFamily="18" charset="0"/>
              </a:defRPr>
            </a:lvl1pPr>
            <a:lvl2pPr marL="742950" indent="-285750" defTabSz="927100">
              <a:defRPr sz="2400">
                <a:solidFill>
                  <a:schemeClr val="tx1"/>
                </a:solidFill>
                <a:latin typeface="Times New Roman" panose="02020603050405020304" pitchFamily="18" charset="0"/>
              </a:defRPr>
            </a:lvl2pPr>
            <a:lvl3pPr marL="1143000" indent="-228600" defTabSz="927100">
              <a:defRPr sz="2400">
                <a:solidFill>
                  <a:schemeClr val="tx1"/>
                </a:solidFill>
                <a:latin typeface="Times New Roman" panose="02020603050405020304" pitchFamily="18" charset="0"/>
              </a:defRPr>
            </a:lvl3pPr>
            <a:lvl4pPr marL="1600200" indent="-228600" defTabSz="927100">
              <a:defRPr sz="2400">
                <a:solidFill>
                  <a:schemeClr val="tx1"/>
                </a:solidFill>
                <a:latin typeface="Times New Roman" panose="02020603050405020304" pitchFamily="18" charset="0"/>
              </a:defRPr>
            </a:lvl4pPr>
            <a:lvl5pPr marL="2057400" indent="-228600" defTabSz="927100">
              <a:defRPr sz="2400">
                <a:solidFill>
                  <a:schemeClr val="tx1"/>
                </a:solidFill>
                <a:latin typeface="Times New Roman" panose="02020603050405020304" pitchFamily="18" charset="0"/>
              </a:defRPr>
            </a:lvl5pPr>
            <a:lvl6pPr marL="2514600" indent="-228600" defTabSz="927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7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7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7100" eaLnBrk="0" fontAlgn="base" hangingPunct="0">
              <a:spcBef>
                <a:spcPct val="0"/>
              </a:spcBef>
              <a:spcAft>
                <a:spcPct val="0"/>
              </a:spcAft>
              <a:defRPr sz="2400">
                <a:solidFill>
                  <a:schemeClr val="tx1"/>
                </a:solidFill>
                <a:latin typeface="Times New Roman" panose="02020603050405020304" pitchFamily="18" charset="0"/>
              </a:defRPr>
            </a:lvl9pPr>
          </a:lstStyle>
          <a:p>
            <a:fld id="{4B84BD5E-0A90-4D9F-9876-22722C07C075}" type="slidenum">
              <a:rPr lang="en-US" altLang="en-US" sz="1000" smtClean="0"/>
              <a:pPr/>
              <a:t>7</a:t>
            </a:fld>
            <a:endParaRPr lang="en-US" altLang="en-US"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000" b="1">
                <a:solidFill>
                  <a:schemeClr val="tx2"/>
                </a:solidFill>
                <a:latin typeface="Comic Sans MS" panose="030F0702030302020204" pitchFamily="66" charset="0"/>
              </a:defRPr>
            </a:lvl1pPr>
            <a:lvl2pPr marL="742950" indent="-285750" defTabSz="930275">
              <a:defRPr sz="2000" b="1">
                <a:solidFill>
                  <a:schemeClr val="tx2"/>
                </a:solidFill>
                <a:latin typeface="Comic Sans MS" panose="030F0702030302020204" pitchFamily="66" charset="0"/>
              </a:defRPr>
            </a:lvl2pPr>
            <a:lvl3pPr marL="1143000" indent="-228600" defTabSz="930275">
              <a:defRPr sz="2000" b="1">
                <a:solidFill>
                  <a:schemeClr val="tx2"/>
                </a:solidFill>
                <a:latin typeface="Comic Sans MS" panose="030F0702030302020204" pitchFamily="66" charset="0"/>
              </a:defRPr>
            </a:lvl3pPr>
            <a:lvl4pPr marL="1600200" indent="-228600" defTabSz="930275">
              <a:defRPr sz="2000" b="1">
                <a:solidFill>
                  <a:schemeClr val="tx2"/>
                </a:solidFill>
                <a:latin typeface="Comic Sans MS" panose="030F0702030302020204" pitchFamily="66" charset="0"/>
              </a:defRPr>
            </a:lvl4pPr>
            <a:lvl5pPr marL="2057400" indent="-228600" defTabSz="930275">
              <a:defRPr sz="2000" b="1">
                <a:solidFill>
                  <a:schemeClr val="tx2"/>
                </a:solidFill>
                <a:latin typeface="Comic Sans MS" panose="030F0702030302020204" pitchFamily="66" charset="0"/>
              </a:defRPr>
            </a:lvl5pPr>
            <a:lvl6pPr marL="2514600" indent="-228600" defTabSz="930275" eaLnBrk="0" fontAlgn="base" hangingPunct="0">
              <a:spcBef>
                <a:spcPct val="0"/>
              </a:spcBef>
              <a:spcAft>
                <a:spcPct val="0"/>
              </a:spcAft>
              <a:defRPr sz="2000" b="1">
                <a:solidFill>
                  <a:schemeClr val="tx2"/>
                </a:solidFill>
                <a:latin typeface="Comic Sans MS" panose="030F0702030302020204" pitchFamily="66" charset="0"/>
              </a:defRPr>
            </a:lvl6pPr>
            <a:lvl7pPr marL="2971800" indent="-228600" defTabSz="930275" eaLnBrk="0" fontAlgn="base" hangingPunct="0">
              <a:spcBef>
                <a:spcPct val="0"/>
              </a:spcBef>
              <a:spcAft>
                <a:spcPct val="0"/>
              </a:spcAft>
              <a:defRPr sz="2000" b="1">
                <a:solidFill>
                  <a:schemeClr val="tx2"/>
                </a:solidFill>
                <a:latin typeface="Comic Sans MS" panose="030F0702030302020204" pitchFamily="66" charset="0"/>
              </a:defRPr>
            </a:lvl7pPr>
            <a:lvl8pPr marL="3429000" indent="-228600" defTabSz="930275" eaLnBrk="0" fontAlgn="base" hangingPunct="0">
              <a:spcBef>
                <a:spcPct val="0"/>
              </a:spcBef>
              <a:spcAft>
                <a:spcPct val="0"/>
              </a:spcAft>
              <a:defRPr sz="2000" b="1">
                <a:solidFill>
                  <a:schemeClr val="tx2"/>
                </a:solidFill>
                <a:latin typeface="Comic Sans MS" panose="030F0702030302020204" pitchFamily="66" charset="0"/>
              </a:defRPr>
            </a:lvl8pPr>
            <a:lvl9pPr marL="3886200" indent="-228600" defTabSz="930275" eaLnBrk="0" fontAlgn="base" hangingPunct="0">
              <a:spcBef>
                <a:spcPct val="0"/>
              </a:spcBef>
              <a:spcAft>
                <a:spcPct val="0"/>
              </a:spcAft>
              <a:defRPr sz="2000" b="1">
                <a:solidFill>
                  <a:schemeClr val="tx2"/>
                </a:solidFill>
                <a:latin typeface="Comic Sans MS" panose="030F0702030302020204" pitchFamily="66" charset="0"/>
              </a:defRPr>
            </a:lvl9pPr>
          </a:lstStyle>
          <a:p>
            <a:fld id="{7EB687BF-7754-4B05-B8AB-74266A32A5BC}" type="slidenum">
              <a:rPr lang="en-US" altLang="en-US" sz="1200" smtClean="0"/>
              <a:pPr/>
              <a:t>8</a:t>
            </a:fld>
            <a:endParaRPr lang="en-US" altLang="en-US"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000" b="1">
                <a:solidFill>
                  <a:schemeClr val="tx2"/>
                </a:solidFill>
                <a:latin typeface="Comic Sans MS" panose="030F0702030302020204" pitchFamily="66" charset="0"/>
              </a:defRPr>
            </a:lvl1pPr>
            <a:lvl2pPr marL="742950" indent="-285750" defTabSz="930275">
              <a:defRPr sz="2000" b="1">
                <a:solidFill>
                  <a:schemeClr val="tx2"/>
                </a:solidFill>
                <a:latin typeface="Comic Sans MS" panose="030F0702030302020204" pitchFamily="66" charset="0"/>
              </a:defRPr>
            </a:lvl2pPr>
            <a:lvl3pPr marL="1143000" indent="-228600" defTabSz="930275">
              <a:defRPr sz="2000" b="1">
                <a:solidFill>
                  <a:schemeClr val="tx2"/>
                </a:solidFill>
                <a:latin typeface="Comic Sans MS" panose="030F0702030302020204" pitchFamily="66" charset="0"/>
              </a:defRPr>
            </a:lvl3pPr>
            <a:lvl4pPr marL="1600200" indent="-228600" defTabSz="930275">
              <a:defRPr sz="2000" b="1">
                <a:solidFill>
                  <a:schemeClr val="tx2"/>
                </a:solidFill>
                <a:latin typeface="Comic Sans MS" panose="030F0702030302020204" pitchFamily="66" charset="0"/>
              </a:defRPr>
            </a:lvl4pPr>
            <a:lvl5pPr marL="2057400" indent="-228600" defTabSz="930275">
              <a:defRPr sz="2000" b="1">
                <a:solidFill>
                  <a:schemeClr val="tx2"/>
                </a:solidFill>
                <a:latin typeface="Comic Sans MS" panose="030F0702030302020204" pitchFamily="66" charset="0"/>
              </a:defRPr>
            </a:lvl5pPr>
            <a:lvl6pPr marL="2514600" indent="-228600" defTabSz="930275" eaLnBrk="0" fontAlgn="base" hangingPunct="0">
              <a:spcBef>
                <a:spcPct val="0"/>
              </a:spcBef>
              <a:spcAft>
                <a:spcPct val="0"/>
              </a:spcAft>
              <a:defRPr sz="2000" b="1">
                <a:solidFill>
                  <a:schemeClr val="tx2"/>
                </a:solidFill>
                <a:latin typeface="Comic Sans MS" panose="030F0702030302020204" pitchFamily="66" charset="0"/>
              </a:defRPr>
            </a:lvl6pPr>
            <a:lvl7pPr marL="2971800" indent="-228600" defTabSz="930275" eaLnBrk="0" fontAlgn="base" hangingPunct="0">
              <a:spcBef>
                <a:spcPct val="0"/>
              </a:spcBef>
              <a:spcAft>
                <a:spcPct val="0"/>
              </a:spcAft>
              <a:defRPr sz="2000" b="1">
                <a:solidFill>
                  <a:schemeClr val="tx2"/>
                </a:solidFill>
                <a:latin typeface="Comic Sans MS" panose="030F0702030302020204" pitchFamily="66" charset="0"/>
              </a:defRPr>
            </a:lvl7pPr>
            <a:lvl8pPr marL="3429000" indent="-228600" defTabSz="930275" eaLnBrk="0" fontAlgn="base" hangingPunct="0">
              <a:spcBef>
                <a:spcPct val="0"/>
              </a:spcBef>
              <a:spcAft>
                <a:spcPct val="0"/>
              </a:spcAft>
              <a:defRPr sz="2000" b="1">
                <a:solidFill>
                  <a:schemeClr val="tx2"/>
                </a:solidFill>
                <a:latin typeface="Comic Sans MS" panose="030F0702030302020204" pitchFamily="66" charset="0"/>
              </a:defRPr>
            </a:lvl8pPr>
            <a:lvl9pPr marL="3886200" indent="-228600" defTabSz="930275" eaLnBrk="0" fontAlgn="base" hangingPunct="0">
              <a:spcBef>
                <a:spcPct val="0"/>
              </a:spcBef>
              <a:spcAft>
                <a:spcPct val="0"/>
              </a:spcAft>
              <a:defRPr sz="2000" b="1">
                <a:solidFill>
                  <a:schemeClr val="tx2"/>
                </a:solidFill>
                <a:latin typeface="Comic Sans MS" panose="030F0702030302020204" pitchFamily="66" charset="0"/>
              </a:defRPr>
            </a:lvl9pPr>
          </a:lstStyle>
          <a:p>
            <a:fld id="{A759597D-E5AD-4608-AFED-1F767539285D}" type="slidenum">
              <a:rPr lang="en-US" altLang="en-US" sz="1200" smtClean="0"/>
              <a:pPr/>
              <a:t>9</a:t>
            </a:fld>
            <a:endParaRPr lang="en-US" alt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3.xml"/><Relationship Id="rId4" Type="http://schemas.openxmlformats.org/officeDocument/2006/relationships/image" Target="../media/image15.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emf"/><Relationship Id="rId1" Type="http://schemas.openxmlformats.org/officeDocument/2006/relationships/slideMaster" Target="../slideMasters/slideMaster3.xml"/><Relationship Id="rId4" Type="http://schemas.openxmlformats.org/officeDocument/2006/relationships/image" Target="../media/image12.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IEEE_TAG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60198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295400" y="822325"/>
            <a:ext cx="7162800" cy="1143000"/>
          </a:xfrm>
        </p:spPr>
        <p:txBody>
          <a:bodyPr/>
          <a:lstStyle>
            <a:lvl1pPr>
              <a:lnSpc>
                <a:spcPct val="90000"/>
              </a:lnSpc>
              <a:defRPr sz="4400">
                <a:solidFill>
                  <a:schemeClr val="bg1"/>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271588" y="3962400"/>
            <a:ext cx="3919537" cy="1752600"/>
          </a:xfrm>
        </p:spPr>
        <p:txBody>
          <a:bodyPr/>
          <a:lstStyle>
            <a:lvl1pPr marL="0" indent="0">
              <a:lnSpc>
                <a:spcPct val="90000"/>
              </a:lnSpc>
              <a:buFont typeface="Wingdings" pitchFamily="28" charset="2"/>
              <a:buNone/>
              <a:defRPr sz="2200" b="1">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3083304975"/>
      </p:ext>
    </p:extLst>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p:txBody>
          <a:bodyPr/>
          <a:lstStyle>
            <a:lvl1pPr>
              <a:defRPr/>
            </a:lvl1pPr>
          </a:lstStyle>
          <a:p>
            <a:pPr>
              <a:defRPr/>
            </a:pPr>
            <a:endParaRPr lang="en-US" altLang="en-US"/>
          </a:p>
        </p:txBody>
      </p:sp>
      <p:sp>
        <p:nvSpPr>
          <p:cNvPr id="6" name="Slide Number Placeholder 10"/>
          <p:cNvSpPr>
            <a:spLocks noGrp="1"/>
          </p:cNvSpPr>
          <p:nvPr>
            <p:ph type="sldNum" sz="quarter" idx="11"/>
          </p:nvPr>
        </p:nvSpPr>
        <p:spPr/>
        <p:txBody>
          <a:bodyPr/>
          <a:lstStyle>
            <a:lvl1pPr>
              <a:defRPr/>
            </a:lvl1pPr>
          </a:lstStyle>
          <a:p>
            <a:pPr>
              <a:defRPr/>
            </a:pPr>
            <a:fld id="{6967F5E2-13B7-427B-B620-4A8D075DADF0}" type="slidenum">
              <a:rPr lang="en-US" altLang="en-US"/>
              <a:pPr>
                <a:defRPr/>
              </a:pPr>
              <a:t>‹#›</a:t>
            </a:fld>
            <a:endParaRPr lang="en-US" altLang="en-US"/>
          </a:p>
        </p:txBody>
      </p:sp>
    </p:spTree>
    <p:extLst>
      <p:ext uri="{BB962C8B-B14F-4D97-AF65-F5344CB8AC3E}">
        <p14:creationId xmlns:p14="http://schemas.microsoft.com/office/powerpoint/2010/main" val="3652607269"/>
      </p:ext>
    </p:extLst>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pPr>
              <a:defRPr/>
            </a:pPr>
            <a:endParaRPr lang="en-US" altLang="en-US"/>
          </a:p>
        </p:txBody>
      </p:sp>
      <p:sp>
        <p:nvSpPr>
          <p:cNvPr id="5" name="Slide Number Placeholder 10"/>
          <p:cNvSpPr>
            <a:spLocks noGrp="1"/>
          </p:cNvSpPr>
          <p:nvPr>
            <p:ph type="sldNum" sz="quarter" idx="11"/>
          </p:nvPr>
        </p:nvSpPr>
        <p:spPr/>
        <p:txBody>
          <a:bodyPr/>
          <a:lstStyle>
            <a:lvl1pPr>
              <a:defRPr/>
            </a:lvl1pPr>
          </a:lstStyle>
          <a:p>
            <a:pPr>
              <a:defRPr/>
            </a:pPr>
            <a:fld id="{5BA30489-CF12-40BD-BC6C-2AC8DD40969A}" type="slidenum">
              <a:rPr lang="en-US" altLang="en-US"/>
              <a:pPr>
                <a:defRPr/>
              </a:pPr>
              <a:t>‹#›</a:t>
            </a:fld>
            <a:endParaRPr lang="en-US" altLang="en-US"/>
          </a:p>
        </p:txBody>
      </p:sp>
    </p:spTree>
    <p:extLst>
      <p:ext uri="{BB962C8B-B14F-4D97-AF65-F5344CB8AC3E}">
        <p14:creationId xmlns:p14="http://schemas.microsoft.com/office/powerpoint/2010/main" val="2969736826"/>
      </p:ext>
    </p:extLst>
  </p:cSld>
  <p:clrMapOvr>
    <a:masterClrMapping/>
  </p:clrMapOvr>
  <p:transition spd="med">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ltLang="en-US"/>
          </a:p>
        </p:txBody>
      </p:sp>
      <p:sp>
        <p:nvSpPr>
          <p:cNvPr id="5" name="Slide Number Placeholder 10"/>
          <p:cNvSpPr>
            <a:spLocks noGrp="1"/>
          </p:cNvSpPr>
          <p:nvPr>
            <p:ph type="sldNum" sz="quarter" idx="11"/>
          </p:nvPr>
        </p:nvSpPr>
        <p:spPr/>
        <p:txBody>
          <a:bodyPr/>
          <a:lstStyle>
            <a:lvl1pPr>
              <a:defRPr/>
            </a:lvl1pPr>
          </a:lstStyle>
          <a:p>
            <a:pPr>
              <a:defRPr/>
            </a:pPr>
            <a:fld id="{3094D5C4-85F4-4E09-8C51-61599C362090}" type="slidenum">
              <a:rPr lang="en-US" altLang="en-US"/>
              <a:pPr>
                <a:defRPr/>
              </a:pPr>
              <a:t>‹#›</a:t>
            </a:fld>
            <a:endParaRPr lang="en-US" altLang="en-US"/>
          </a:p>
        </p:txBody>
      </p:sp>
    </p:spTree>
    <p:extLst>
      <p:ext uri="{BB962C8B-B14F-4D97-AF65-F5344CB8AC3E}">
        <p14:creationId xmlns:p14="http://schemas.microsoft.com/office/powerpoint/2010/main" val="1629070626"/>
      </p:ext>
    </p:extLst>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76275" y="609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76275" y="200025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76775" y="200025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76775" y="413385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0510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66750" y="590550"/>
            <a:ext cx="7848600" cy="1143000"/>
          </a:xfrm>
        </p:spPr>
        <p:txBody>
          <a:bodyPr/>
          <a:lstStyle/>
          <a:p>
            <a:r>
              <a:rPr lang="en-US"/>
              <a:t>Click to edit Master title style</a:t>
            </a:r>
            <a:endParaRPr lang="en-US" dirty="0"/>
          </a:p>
        </p:txBody>
      </p:sp>
      <p:sp>
        <p:nvSpPr>
          <p:cNvPr id="3" name="Content Placeholder 2"/>
          <p:cNvSpPr>
            <a:spLocks noGrp="1"/>
          </p:cNvSpPr>
          <p:nvPr>
            <p:ph sz="quarter" idx="1"/>
          </p:nvPr>
        </p:nvSpPr>
        <p:spPr>
          <a:xfrm>
            <a:off x="609600" y="19812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4610100" y="19812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1148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10100" y="41148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6966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90550"/>
            <a:ext cx="78486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95325"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4695825" y="19812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95825" y="41148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4539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76275" y="609600"/>
            <a:ext cx="78486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101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007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762000" y="1676400"/>
            <a:ext cx="7772400" cy="4114800"/>
          </a:xfrm>
        </p:spPr>
        <p:txBody>
          <a:bodyPr/>
          <a:lstStyle/>
          <a:p>
            <a:pPr lvl="0"/>
            <a:endParaRPr lang="en-US" noProof="0"/>
          </a:p>
        </p:txBody>
      </p:sp>
    </p:spTree>
    <p:extLst>
      <p:ext uri="{BB962C8B-B14F-4D97-AF65-F5344CB8AC3E}">
        <p14:creationId xmlns:p14="http://schemas.microsoft.com/office/powerpoint/2010/main" val="1947884033"/>
      </p:ext>
    </p:extLst>
  </p:cSld>
  <p:clrMapOvr>
    <a:masterClrMapping/>
  </p:clrMapOvr>
  <p:transition spd="med">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Historical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TitleSlide_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IEEE_TAG_WHIT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60198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00121" y="1150964"/>
            <a:ext cx="7962600" cy="1143000"/>
          </a:xfrm>
        </p:spPr>
        <p:txBody>
          <a:bodyPr/>
          <a:lstStyle>
            <a:lvl1pPr>
              <a:lnSpc>
                <a:spcPct val="90000"/>
              </a:lnSpc>
              <a:defRPr sz="4400">
                <a:solidFill>
                  <a:srgbClr val="005582"/>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705731" y="3297303"/>
            <a:ext cx="6760391" cy="1234440"/>
          </a:xfrm>
        </p:spPr>
        <p:txBody>
          <a:bodyPr/>
          <a:lstStyle>
            <a:lvl1pPr marL="0" indent="0">
              <a:lnSpc>
                <a:spcPct val="90000"/>
              </a:lnSpc>
              <a:buFont typeface="Wingdings" pitchFamily="28" charset="2"/>
              <a:buNone/>
              <a:defRPr sz="2200" b="1">
                <a:solidFill>
                  <a:srgbClr val="808080"/>
                </a:solidFill>
              </a:defRPr>
            </a:lvl1pPr>
          </a:lstStyle>
          <a:p>
            <a:r>
              <a:rPr lang="en-US"/>
              <a:t>Click to edit Master subtitle style</a:t>
            </a:r>
            <a:endParaRPr lang="en-US" dirty="0"/>
          </a:p>
        </p:txBody>
      </p:sp>
    </p:spTree>
    <p:extLst>
      <p:ext uri="{BB962C8B-B14F-4D97-AF65-F5344CB8AC3E}">
        <p14:creationId xmlns:p14="http://schemas.microsoft.com/office/powerpoint/2010/main" val="1067819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Users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TitleSlide_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IEEE_TAG_WHIT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60198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04705" y="1155210"/>
            <a:ext cx="7848600" cy="1143000"/>
          </a:xfrm>
        </p:spPr>
        <p:txBody>
          <a:bodyPr/>
          <a:lstStyle>
            <a:lvl1pPr>
              <a:lnSpc>
                <a:spcPct val="90000"/>
              </a:lnSpc>
              <a:defRPr sz="4400">
                <a:solidFill>
                  <a:srgbClr val="005087"/>
                </a:solidFill>
              </a:defRPr>
            </a:lvl1pPr>
          </a:lstStyle>
          <a:p>
            <a:r>
              <a:rPr lang="en-US"/>
              <a:t>Click to edit Master title style</a:t>
            </a:r>
            <a:endParaRPr lang="en-US" dirty="0"/>
          </a:p>
        </p:txBody>
      </p:sp>
      <p:sp>
        <p:nvSpPr>
          <p:cNvPr id="6" name="Rectangle 3"/>
          <p:cNvSpPr>
            <a:spLocks noGrp="1" noChangeArrowheads="1"/>
          </p:cNvSpPr>
          <p:nvPr>
            <p:ph type="subTitle" idx="1"/>
          </p:nvPr>
        </p:nvSpPr>
        <p:spPr>
          <a:xfrm>
            <a:off x="705731" y="3297304"/>
            <a:ext cx="6760391" cy="1234440"/>
          </a:xfrm>
        </p:spPr>
        <p:txBody>
          <a:bodyPr/>
          <a:lstStyle>
            <a:lvl1pPr marL="0" indent="0">
              <a:lnSpc>
                <a:spcPct val="90000"/>
              </a:lnSpc>
              <a:buFont typeface="Wingdings" pitchFamily="28" charset="2"/>
              <a:buNone/>
              <a:defRPr sz="2200" b="1">
                <a:solidFill>
                  <a:srgbClr val="808080"/>
                </a:solidFill>
              </a:defRPr>
            </a:lvl1pPr>
          </a:lstStyle>
          <a:p>
            <a:r>
              <a:rPr lang="en-US"/>
              <a:t>Click to edit Master subtitle style</a:t>
            </a:r>
            <a:endParaRPr lang="en-US" dirty="0"/>
          </a:p>
        </p:txBody>
      </p:sp>
    </p:spTree>
    <p:extLst>
      <p:ext uri="{BB962C8B-B14F-4D97-AF65-F5344CB8AC3E}">
        <p14:creationId xmlns:p14="http://schemas.microsoft.com/office/powerpoint/2010/main" val="3424208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pPr>
              <a:defRPr/>
            </a:pPr>
            <a:endParaRPr lang="en-US" altLang="en-US"/>
          </a:p>
        </p:txBody>
      </p:sp>
      <p:sp>
        <p:nvSpPr>
          <p:cNvPr id="5" name="Slide Number Placeholder 10"/>
          <p:cNvSpPr>
            <a:spLocks noGrp="1"/>
          </p:cNvSpPr>
          <p:nvPr>
            <p:ph type="sldNum" sz="quarter" idx="11"/>
          </p:nvPr>
        </p:nvSpPr>
        <p:spPr/>
        <p:txBody>
          <a:bodyPr/>
          <a:lstStyle>
            <a:lvl1pPr>
              <a:defRPr/>
            </a:lvl1pPr>
          </a:lstStyle>
          <a:p>
            <a:pPr>
              <a:defRPr/>
            </a:pPr>
            <a:fld id="{1CB4C085-C5A3-4E13-9B7A-4AD1DADB8007}" type="slidenum">
              <a:rPr lang="en-US" altLang="en-US"/>
              <a:pPr>
                <a:defRPr/>
              </a:pPr>
              <a:t>‹#›</a:t>
            </a:fld>
            <a:endParaRPr lang="en-US" altLang="en-US"/>
          </a:p>
        </p:txBody>
      </p:sp>
    </p:spTree>
    <p:extLst>
      <p:ext uri="{BB962C8B-B14F-4D97-AF65-F5344CB8AC3E}">
        <p14:creationId xmlns:p14="http://schemas.microsoft.com/office/powerpoint/2010/main" val="3853144084"/>
      </p:ext>
    </p:extLst>
  </p:cSld>
  <p:clrMapOvr>
    <a:masterClrMapping/>
  </p:clrMapOvr>
  <p:transition spd="med">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Technology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TitleSlide_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IEEE_TAG_WHIT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60198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04088" y="1152144"/>
            <a:ext cx="7964424" cy="1143000"/>
          </a:xfrm>
        </p:spPr>
        <p:txBody>
          <a:bodyPr/>
          <a:lstStyle>
            <a:lvl1pPr>
              <a:lnSpc>
                <a:spcPct val="90000"/>
              </a:lnSpc>
              <a:defRPr sz="4400">
                <a:solidFill>
                  <a:srgbClr val="005087"/>
                </a:solidFill>
              </a:defRPr>
            </a:lvl1pPr>
          </a:lstStyle>
          <a:p>
            <a:r>
              <a:rPr lang="en-US"/>
              <a:t>Click to edit Master title style</a:t>
            </a:r>
            <a:endParaRPr lang="en-US" dirty="0"/>
          </a:p>
        </p:txBody>
      </p:sp>
      <p:sp>
        <p:nvSpPr>
          <p:cNvPr id="6" name="Rectangle 3"/>
          <p:cNvSpPr>
            <a:spLocks noGrp="1" noChangeArrowheads="1"/>
          </p:cNvSpPr>
          <p:nvPr>
            <p:ph type="subTitle" idx="1"/>
          </p:nvPr>
        </p:nvSpPr>
        <p:spPr>
          <a:xfrm>
            <a:off x="705731" y="3297304"/>
            <a:ext cx="6760391" cy="1234440"/>
          </a:xfrm>
        </p:spPr>
        <p:txBody>
          <a:bodyPr/>
          <a:lstStyle>
            <a:lvl1pPr marL="0" indent="0">
              <a:lnSpc>
                <a:spcPct val="90000"/>
              </a:lnSpc>
              <a:buFont typeface="Wingdings" pitchFamily="28" charset="2"/>
              <a:buNone/>
              <a:defRPr sz="2200" b="1">
                <a:solidFill>
                  <a:srgbClr val="808080"/>
                </a:solidFill>
              </a:defRPr>
            </a:lvl1pPr>
          </a:lstStyle>
          <a:p>
            <a:r>
              <a:rPr lang="en-US"/>
              <a:t>Click to edit Master subtitle style</a:t>
            </a:r>
            <a:endParaRPr lang="en-US" dirty="0"/>
          </a:p>
        </p:txBody>
      </p:sp>
    </p:spTree>
    <p:extLst>
      <p:ext uri="{BB962C8B-B14F-4D97-AF65-F5344CB8AC3E}">
        <p14:creationId xmlns:p14="http://schemas.microsoft.com/office/powerpoint/2010/main" val="3014632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ltLang="en-US"/>
          </a:p>
        </p:txBody>
      </p:sp>
      <p:sp>
        <p:nvSpPr>
          <p:cNvPr id="3" name="Slide Number Placeholder 10"/>
          <p:cNvSpPr>
            <a:spLocks noGrp="1"/>
          </p:cNvSpPr>
          <p:nvPr>
            <p:ph type="sldNum" sz="quarter" idx="11"/>
          </p:nvPr>
        </p:nvSpPr>
        <p:spPr/>
        <p:txBody>
          <a:bodyPr/>
          <a:lstStyle>
            <a:lvl1pPr>
              <a:defRPr/>
            </a:lvl1pPr>
          </a:lstStyle>
          <a:p>
            <a:pPr>
              <a:defRPr/>
            </a:pPr>
            <a:fld id="{5681D303-0BBB-4A91-87CE-4140EEF41A01}" type="slidenum">
              <a:rPr lang="en-US" altLang="en-US"/>
              <a:pPr>
                <a:defRPr/>
              </a:pPr>
              <a:t>‹#›</a:t>
            </a:fld>
            <a:endParaRPr lang="en-US" altLang="en-US"/>
          </a:p>
        </p:txBody>
      </p:sp>
    </p:spTree>
    <p:extLst>
      <p:ext uri="{BB962C8B-B14F-4D97-AF65-F5344CB8AC3E}">
        <p14:creationId xmlns:p14="http://schemas.microsoft.com/office/powerpoint/2010/main" val="3337588817"/>
      </p:ext>
    </p:extLst>
  </p:cSld>
  <p:clrMapOvr>
    <a:masterClrMapping/>
  </p:clrMapOvr>
  <p:transition spd="med">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pPr>
              <a:defRPr/>
            </a:pPr>
            <a:endParaRPr lang="en-US" altLang="en-US"/>
          </a:p>
        </p:txBody>
      </p:sp>
      <p:sp>
        <p:nvSpPr>
          <p:cNvPr id="5" name="Slide Number Placeholder 10"/>
          <p:cNvSpPr>
            <a:spLocks noGrp="1"/>
          </p:cNvSpPr>
          <p:nvPr>
            <p:ph type="sldNum" sz="quarter" idx="11"/>
          </p:nvPr>
        </p:nvSpPr>
        <p:spPr/>
        <p:txBody>
          <a:bodyPr/>
          <a:lstStyle>
            <a:lvl1pPr>
              <a:defRPr/>
            </a:lvl1pPr>
          </a:lstStyle>
          <a:p>
            <a:pPr>
              <a:defRPr/>
            </a:pPr>
            <a:fld id="{AC4C55C0-5255-4808-A8C5-57C78AC960C9}" type="slidenum">
              <a:rPr lang="en-US" altLang="en-US"/>
              <a:pPr>
                <a:defRPr/>
              </a:pPr>
              <a:t>‹#›</a:t>
            </a:fld>
            <a:endParaRPr lang="en-US" altLang="en-US"/>
          </a:p>
        </p:txBody>
      </p:sp>
    </p:spTree>
    <p:extLst>
      <p:ext uri="{BB962C8B-B14F-4D97-AF65-F5344CB8AC3E}">
        <p14:creationId xmlns:p14="http://schemas.microsoft.com/office/powerpoint/2010/main" val="2332501847"/>
      </p:ext>
    </p:extLst>
  </p:cSld>
  <p:clrMapOvr>
    <a:masterClrMapping/>
  </p:clrMapOvr>
  <p:transition spd="med">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ltLang="en-US"/>
          </a:p>
        </p:txBody>
      </p:sp>
      <p:sp>
        <p:nvSpPr>
          <p:cNvPr id="6" name="Slide Number Placeholder 10"/>
          <p:cNvSpPr>
            <a:spLocks noGrp="1"/>
          </p:cNvSpPr>
          <p:nvPr>
            <p:ph type="sldNum" sz="quarter" idx="11"/>
          </p:nvPr>
        </p:nvSpPr>
        <p:spPr/>
        <p:txBody>
          <a:bodyPr/>
          <a:lstStyle>
            <a:lvl1pPr>
              <a:defRPr/>
            </a:lvl1pPr>
          </a:lstStyle>
          <a:p>
            <a:pPr>
              <a:defRPr/>
            </a:pPr>
            <a:fld id="{EABA5381-8550-4F09-8EFC-B9076C62020B}" type="slidenum">
              <a:rPr lang="en-US" altLang="en-US"/>
              <a:pPr>
                <a:defRPr/>
              </a:pPr>
              <a:t>‹#›</a:t>
            </a:fld>
            <a:endParaRPr lang="en-US" altLang="en-US"/>
          </a:p>
        </p:txBody>
      </p:sp>
    </p:spTree>
    <p:extLst>
      <p:ext uri="{BB962C8B-B14F-4D97-AF65-F5344CB8AC3E}">
        <p14:creationId xmlns:p14="http://schemas.microsoft.com/office/powerpoint/2010/main" val="1428449318"/>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762000" y="1676400"/>
            <a:ext cx="7772400" cy="4114800"/>
          </a:xfrm>
        </p:spPr>
        <p:txBody>
          <a:bodyPr/>
          <a:lstStyle/>
          <a:p>
            <a:pPr lvl="0"/>
            <a:endParaRPr lang="en-US" noProof="0"/>
          </a:p>
        </p:txBody>
      </p:sp>
    </p:spTree>
    <p:extLst>
      <p:ext uri="{BB962C8B-B14F-4D97-AF65-F5344CB8AC3E}">
        <p14:creationId xmlns:p14="http://schemas.microsoft.com/office/powerpoint/2010/main" val="3832104821"/>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n-US" altLang="en-US"/>
          </a:p>
        </p:txBody>
      </p:sp>
      <p:sp>
        <p:nvSpPr>
          <p:cNvPr id="4" name="Slide Number Placeholder 10"/>
          <p:cNvSpPr>
            <a:spLocks noGrp="1"/>
          </p:cNvSpPr>
          <p:nvPr>
            <p:ph type="sldNum" sz="quarter" idx="11"/>
          </p:nvPr>
        </p:nvSpPr>
        <p:spPr/>
        <p:txBody>
          <a:bodyPr/>
          <a:lstStyle>
            <a:lvl1pPr>
              <a:defRPr/>
            </a:lvl1pPr>
          </a:lstStyle>
          <a:p>
            <a:pPr>
              <a:defRPr/>
            </a:pPr>
            <a:fld id="{5A405A54-1CBA-487A-9F4D-B326EFF3D010}" type="slidenum">
              <a:rPr lang="en-US" altLang="en-US"/>
              <a:pPr>
                <a:defRPr/>
              </a:pPr>
              <a:t>‹#›</a:t>
            </a:fld>
            <a:endParaRPr lang="en-US" altLang="en-US"/>
          </a:p>
        </p:txBody>
      </p:sp>
    </p:spTree>
    <p:extLst>
      <p:ext uri="{BB962C8B-B14F-4D97-AF65-F5344CB8AC3E}">
        <p14:creationId xmlns:p14="http://schemas.microsoft.com/office/powerpoint/2010/main" val="1706762447"/>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t="20988" r="827" b="2322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72175"/>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6400" y="6119813"/>
            <a:ext cx="8128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a:extLst>
              <a:ext uri="{FF2B5EF4-FFF2-40B4-BE49-F238E27FC236}">
                <a16:creationId xmlns:a16="http://schemas.microsoft.com/office/drawing/2014/main" id="{A3C0329D-1CCA-5649-8EF4-4A65722E6A16}"/>
              </a:ext>
            </a:extLst>
          </p:cNvPr>
          <p:cNvSpPr txBox="1">
            <a:spLocks/>
          </p:cNvSpPr>
          <p:nvPr/>
        </p:nvSpPr>
        <p:spPr>
          <a:xfrm>
            <a:off x="520700" y="6303963"/>
            <a:ext cx="1608138" cy="466725"/>
          </a:xfrm>
          <a:prstGeom prst="rect">
            <a:avLst/>
          </a:prstGeom>
        </p:spPr>
        <p:txBody>
          <a:bodyPr anchor="ctr">
            <a:normAutofit/>
          </a:bodyPr>
          <a:lstStyle>
            <a:lvl1pPr marL="0" indent="0" algn="l" defTabSz="685800" rtl="0" eaLnBrk="1" latinLnBrk="0" hangingPunct="1">
              <a:lnSpc>
                <a:spcPct val="90000"/>
              </a:lnSpc>
              <a:spcBef>
                <a:spcPts val="750"/>
              </a:spcBef>
              <a:buClr>
                <a:srgbClr val="0066A1"/>
              </a:buClr>
              <a:buFont typeface="LucidaGrande" charset="0"/>
              <a:buNone/>
              <a:defRPr sz="2100" b="1" i="1" kern="1200">
                <a:solidFill>
                  <a:schemeClr val="tx1">
                    <a:lumMod val="50000"/>
                    <a:lumOff val="50000"/>
                  </a:schemeClr>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defRPr/>
            </a:pPr>
            <a:r>
              <a:rPr lang="en-US" sz="1200" i="0" dirty="0" err="1">
                <a:solidFill>
                  <a:schemeClr val="bg1"/>
                </a:solidFill>
              </a:rPr>
              <a:t>www.ieee.org</a:t>
            </a:r>
            <a:endParaRPr lang="en-US" sz="1200" i="0" dirty="0">
              <a:solidFill>
                <a:schemeClr val="bg1"/>
              </a:solidFill>
            </a:endParaRPr>
          </a:p>
        </p:txBody>
      </p:sp>
      <p:sp>
        <p:nvSpPr>
          <p:cNvPr id="8" name="Rectangle 7">
            <a:extLst>
              <a:ext uri="{FF2B5EF4-FFF2-40B4-BE49-F238E27FC236}">
                <a16:creationId xmlns:a16="http://schemas.microsoft.com/office/drawing/2014/main" id="{AE7BCA2F-B279-9148-A3B1-64F8E19B8F12}"/>
              </a:ext>
            </a:extLst>
          </p:cNvPr>
          <p:cNvSpPr/>
          <p:nvPr/>
        </p:nvSpPr>
        <p:spPr>
          <a:xfrm>
            <a:off x="0" y="-19050"/>
            <a:ext cx="9144000" cy="293688"/>
          </a:xfrm>
          <a:prstGeom prst="rect">
            <a:avLst/>
          </a:prstGeom>
          <a:solidFill>
            <a:srgbClr val="2CB6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Title 1"/>
          <p:cNvSpPr>
            <a:spLocks noGrp="1"/>
          </p:cNvSpPr>
          <p:nvPr>
            <p:ph type="ctrTitle"/>
          </p:nvPr>
        </p:nvSpPr>
        <p:spPr>
          <a:xfrm>
            <a:off x="2234381" y="1588365"/>
            <a:ext cx="4800601" cy="732049"/>
          </a:xfrm>
        </p:spPr>
        <p:txBody>
          <a:bodyPr>
            <a:normAutofit/>
          </a:bodyPr>
          <a:lstStyle>
            <a:lvl1pPr algn="l">
              <a:defRPr sz="3300" i="0">
                <a:solidFill>
                  <a:srgbClr val="0066A1"/>
                </a:solidFill>
              </a:defRPr>
            </a:lvl1pPr>
          </a:lstStyle>
          <a:p>
            <a:r>
              <a:rPr lang="en-US"/>
              <a:t>Click to edit Master title style</a:t>
            </a:r>
            <a:endParaRPr lang="en-US" dirty="0"/>
          </a:p>
        </p:txBody>
      </p:sp>
      <p:sp>
        <p:nvSpPr>
          <p:cNvPr id="26" name="Subtitle 2"/>
          <p:cNvSpPr>
            <a:spLocks noGrp="1"/>
          </p:cNvSpPr>
          <p:nvPr>
            <p:ph type="subTitle" idx="1"/>
          </p:nvPr>
        </p:nvSpPr>
        <p:spPr>
          <a:xfrm>
            <a:off x="2234381" y="2377751"/>
            <a:ext cx="4800601" cy="1712469"/>
          </a:xfrm>
        </p:spPr>
        <p:txBody>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548123253"/>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t="3819" b="40395"/>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p:nvPicPr>
        <p:blipFill>
          <a:blip r:embed="rId3">
            <a:extLst>
              <a:ext uri="{28A0092B-C50C-407E-A947-70E740481C1C}">
                <a14:useLocalDpi xmlns:a14="http://schemas.microsoft.com/office/drawing/2010/main" val="0"/>
              </a:ext>
            </a:extLst>
          </a:blip>
          <a:srcRect b="22282"/>
          <a:stretch>
            <a:fillRect/>
          </a:stretch>
        </p:blipFill>
        <p:spPr bwMode="auto">
          <a:xfrm>
            <a:off x="0" y="6167438"/>
            <a:ext cx="91440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AB660E6-DDC2-9A42-83D8-F275B9736246}"/>
              </a:ext>
            </a:extLst>
          </p:cNvPr>
          <p:cNvSpPr/>
          <p:nvPr/>
        </p:nvSpPr>
        <p:spPr>
          <a:xfrm>
            <a:off x="0" y="-19050"/>
            <a:ext cx="9144000" cy="293688"/>
          </a:xfrm>
          <a:prstGeom prst="rect">
            <a:avLst/>
          </a:prstGeom>
          <a:solidFill>
            <a:srgbClr val="2CB6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7363" y="6364288"/>
            <a:ext cx="7889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a:extLst>
              <a:ext uri="{FF2B5EF4-FFF2-40B4-BE49-F238E27FC236}">
                <a16:creationId xmlns:a16="http://schemas.microsoft.com/office/drawing/2014/main" id="{4C43D200-3733-CD4B-945C-4308F526EA8A}"/>
              </a:ext>
            </a:extLst>
          </p:cNvPr>
          <p:cNvSpPr txBox="1">
            <a:spLocks/>
          </p:cNvSpPr>
          <p:nvPr/>
        </p:nvSpPr>
        <p:spPr>
          <a:xfrm>
            <a:off x="627063" y="6302375"/>
            <a:ext cx="1606550" cy="466725"/>
          </a:xfrm>
          <a:prstGeom prst="rect">
            <a:avLst/>
          </a:prstGeom>
        </p:spPr>
        <p:txBody>
          <a:bodyPr anchor="ctr">
            <a:normAutofit/>
          </a:bodyPr>
          <a:lstStyle>
            <a:lvl1pPr marL="0" indent="0" algn="l" defTabSz="685800" rtl="0" eaLnBrk="1" latinLnBrk="0" hangingPunct="1">
              <a:lnSpc>
                <a:spcPct val="90000"/>
              </a:lnSpc>
              <a:spcBef>
                <a:spcPts val="750"/>
              </a:spcBef>
              <a:buClr>
                <a:srgbClr val="0066A1"/>
              </a:buClr>
              <a:buFont typeface="LucidaGrande" charset="0"/>
              <a:buNone/>
              <a:defRPr sz="2100" b="1" i="1" kern="1200">
                <a:solidFill>
                  <a:schemeClr val="tx1">
                    <a:lumMod val="50000"/>
                    <a:lumOff val="50000"/>
                  </a:schemeClr>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defRPr/>
            </a:pPr>
            <a:r>
              <a:rPr lang="en-US" sz="1200" i="0" dirty="0" err="1">
                <a:solidFill>
                  <a:schemeClr val="bg1"/>
                </a:solidFill>
              </a:rPr>
              <a:t>www.ieee.org</a:t>
            </a:r>
            <a:endParaRPr lang="en-US" sz="1200" i="0" dirty="0">
              <a:solidFill>
                <a:schemeClr val="bg1"/>
              </a:solidFill>
            </a:endParaRPr>
          </a:p>
        </p:txBody>
      </p:sp>
      <p:sp>
        <p:nvSpPr>
          <p:cNvPr id="2" name="Title 1"/>
          <p:cNvSpPr>
            <a:spLocks noGrp="1"/>
          </p:cNvSpPr>
          <p:nvPr>
            <p:ph type="ctrTitle"/>
          </p:nvPr>
        </p:nvSpPr>
        <p:spPr>
          <a:xfrm>
            <a:off x="1430363" y="1494255"/>
            <a:ext cx="6244068" cy="697311"/>
          </a:xfrm>
        </p:spPr>
        <p:txBody>
          <a:bodyPr>
            <a:normAutofit/>
          </a:bodyPr>
          <a:lstStyle>
            <a:lvl1pPr algn="l">
              <a:defRPr sz="3300" i="0">
                <a:solidFill>
                  <a:srgbClr val="0066A1"/>
                </a:solidFill>
              </a:defRPr>
            </a:lvl1pPr>
          </a:lstStyle>
          <a:p>
            <a:r>
              <a:rPr lang="en-US"/>
              <a:t>Click to edit Master title style</a:t>
            </a:r>
            <a:endParaRPr lang="en-US" dirty="0"/>
          </a:p>
        </p:txBody>
      </p:sp>
      <p:sp>
        <p:nvSpPr>
          <p:cNvPr id="3" name="Subtitle 2"/>
          <p:cNvSpPr>
            <a:spLocks noGrp="1"/>
          </p:cNvSpPr>
          <p:nvPr>
            <p:ph type="subTitle" idx="1"/>
          </p:nvPr>
        </p:nvSpPr>
        <p:spPr>
          <a:xfrm>
            <a:off x="1430363" y="2283641"/>
            <a:ext cx="6244067" cy="1615524"/>
          </a:xfrm>
        </p:spPr>
        <p:txBody>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Slide Number Placeholder 9">
            <a:extLst>
              <a:ext uri="{FF2B5EF4-FFF2-40B4-BE49-F238E27FC236}">
                <a16:creationId xmlns:a16="http://schemas.microsoft.com/office/drawing/2014/main" id="{F68EDEB8-641D-454D-AC68-EF159B31B23C}"/>
              </a:ext>
            </a:extLst>
          </p:cNvPr>
          <p:cNvSpPr>
            <a:spLocks noGrp="1"/>
          </p:cNvSpPr>
          <p:nvPr>
            <p:ph type="sldNum" sz="quarter" idx="10"/>
          </p:nvPr>
        </p:nvSpPr>
        <p:spPr/>
        <p:txBody>
          <a:bodyPr/>
          <a:lstStyle>
            <a:lvl1pPr>
              <a:defRPr sz="800" b="0">
                <a:solidFill>
                  <a:schemeClr val="bg1"/>
                </a:solidFill>
              </a:defRPr>
            </a:lvl1pPr>
          </a:lstStyle>
          <a:p>
            <a:pPr>
              <a:defRPr/>
            </a:pPr>
            <a:fld id="{48B02844-B307-4B70-9A97-DA5644437CF0}" type="slidenum">
              <a:rPr lang="en-US" altLang="en-US"/>
              <a:pPr>
                <a:defRPr/>
              </a:pPr>
              <a:t>‹#›</a:t>
            </a:fld>
            <a:endParaRPr lang="en-US" altLang="en-US"/>
          </a:p>
        </p:txBody>
      </p:sp>
    </p:spTree>
    <p:extLst>
      <p:ext uri="{BB962C8B-B14F-4D97-AF65-F5344CB8AC3E}">
        <p14:creationId xmlns:p14="http://schemas.microsoft.com/office/powerpoint/2010/main" val="1339030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0" name="Text Placeholder 9"/>
          <p:cNvSpPr>
            <a:spLocks noGrp="1"/>
          </p:cNvSpPr>
          <p:nvPr>
            <p:ph type="body" sz="quarter" idx="13"/>
          </p:nvPr>
        </p:nvSpPr>
        <p:spPr>
          <a:xfrm>
            <a:off x="628650" y="1825626"/>
            <a:ext cx="7886700" cy="39433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5"/>
          </p:nvPr>
        </p:nvSpPr>
        <p:spPr>
          <a:xfrm>
            <a:off x="628650" y="1164257"/>
            <a:ext cx="7886700" cy="356843"/>
          </a:xfrm>
        </p:spPr>
        <p:txBody>
          <a:bodyPr/>
          <a:lstStyle>
            <a:lvl1pPr marL="0" indent="0">
              <a:buNone/>
              <a:defRPr sz="1800" b="1" i="1">
                <a:solidFill>
                  <a:schemeClr val="tx1">
                    <a:lumMod val="50000"/>
                    <a:lumOff val="50000"/>
                  </a:schemeClr>
                </a:solidFill>
              </a:defRPr>
            </a:lvl1pPr>
          </a:lstStyle>
          <a:p>
            <a:pPr lvl="0"/>
            <a:r>
              <a:rPr lang="en-US"/>
              <a:t>Edit Master text styles</a:t>
            </a:r>
          </a:p>
        </p:txBody>
      </p:sp>
      <p:sp>
        <p:nvSpPr>
          <p:cNvPr id="5" name="Slide Number Placeholder 9">
            <a:extLst>
              <a:ext uri="{FF2B5EF4-FFF2-40B4-BE49-F238E27FC236}">
                <a16:creationId xmlns:a16="http://schemas.microsoft.com/office/drawing/2014/main" id="{F68EDEB8-641D-454D-AC68-EF159B31B23C}"/>
              </a:ext>
            </a:extLst>
          </p:cNvPr>
          <p:cNvSpPr>
            <a:spLocks noGrp="1"/>
          </p:cNvSpPr>
          <p:nvPr>
            <p:ph type="sldNum" sz="quarter" idx="16"/>
          </p:nvPr>
        </p:nvSpPr>
        <p:spPr/>
        <p:txBody>
          <a:bodyPr/>
          <a:lstStyle>
            <a:lvl1pPr>
              <a:defRPr/>
            </a:lvl1pPr>
          </a:lstStyle>
          <a:p>
            <a:pPr>
              <a:defRPr/>
            </a:pPr>
            <a:fld id="{62D453BF-23EE-4395-98F3-166452408037}" type="slidenum">
              <a:rPr lang="en-US" altLang="en-US"/>
              <a:pPr>
                <a:defRPr/>
              </a:pPr>
              <a:t>‹#›</a:t>
            </a:fld>
            <a:endParaRPr lang="en-US" altLang="en-US"/>
          </a:p>
        </p:txBody>
      </p:sp>
    </p:spTree>
    <p:extLst>
      <p:ext uri="{BB962C8B-B14F-4D97-AF65-F5344CB8AC3E}">
        <p14:creationId xmlns:p14="http://schemas.microsoft.com/office/powerpoint/2010/main" val="2011313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4" name="Text Placeholder 13"/>
          <p:cNvSpPr>
            <a:spLocks noGrp="1"/>
          </p:cNvSpPr>
          <p:nvPr>
            <p:ph type="body" sz="quarter" idx="13"/>
          </p:nvPr>
        </p:nvSpPr>
        <p:spPr>
          <a:xfrm>
            <a:off x="628650" y="1825625"/>
            <a:ext cx="3886200" cy="37925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3"/>
          <p:cNvSpPr>
            <a:spLocks noGrp="1"/>
          </p:cNvSpPr>
          <p:nvPr>
            <p:ph type="body" sz="quarter" idx="14"/>
          </p:nvPr>
        </p:nvSpPr>
        <p:spPr>
          <a:xfrm>
            <a:off x="4629150" y="1825625"/>
            <a:ext cx="3886200" cy="37925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5"/>
          </p:nvPr>
        </p:nvSpPr>
        <p:spPr>
          <a:xfrm>
            <a:off x="628650" y="1164257"/>
            <a:ext cx="7886700" cy="356843"/>
          </a:xfrm>
        </p:spPr>
        <p:txBody>
          <a:bodyPr/>
          <a:lstStyle>
            <a:lvl1pPr marL="0" indent="0">
              <a:buNone/>
              <a:defRPr sz="1800" b="1" i="1">
                <a:solidFill>
                  <a:schemeClr val="tx1">
                    <a:lumMod val="50000"/>
                    <a:lumOff val="50000"/>
                  </a:schemeClr>
                </a:solidFill>
              </a:defRPr>
            </a:lvl1pPr>
          </a:lstStyle>
          <a:p>
            <a:pPr lvl="0"/>
            <a:r>
              <a:rPr lang="en-US"/>
              <a:t>Edit Master text styles</a:t>
            </a:r>
          </a:p>
        </p:txBody>
      </p:sp>
      <p:sp>
        <p:nvSpPr>
          <p:cNvPr id="6" name="Slide Number Placeholder 9">
            <a:extLst>
              <a:ext uri="{FF2B5EF4-FFF2-40B4-BE49-F238E27FC236}">
                <a16:creationId xmlns:a16="http://schemas.microsoft.com/office/drawing/2014/main" id="{F68EDEB8-641D-454D-AC68-EF159B31B23C}"/>
              </a:ext>
            </a:extLst>
          </p:cNvPr>
          <p:cNvSpPr>
            <a:spLocks noGrp="1"/>
          </p:cNvSpPr>
          <p:nvPr>
            <p:ph type="sldNum" sz="quarter" idx="16"/>
          </p:nvPr>
        </p:nvSpPr>
        <p:spPr/>
        <p:txBody>
          <a:bodyPr/>
          <a:lstStyle>
            <a:lvl1pPr>
              <a:defRPr/>
            </a:lvl1pPr>
          </a:lstStyle>
          <a:p>
            <a:pPr>
              <a:defRPr/>
            </a:pPr>
            <a:fld id="{622A0080-D35D-47A4-9576-30273E817EC0}" type="slidenum">
              <a:rPr lang="en-US" altLang="en-US"/>
              <a:pPr>
                <a:defRPr/>
              </a:pPr>
              <a:t>‹#›</a:t>
            </a:fld>
            <a:endParaRPr lang="en-US" altLang="en-US"/>
          </a:p>
        </p:txBody>
      </p:sp>
    </p:spTree>
    <p:extLst>
      <p:ext uri="{BB962C8B-B14F-4D97-AF65-F5344CB8AC3E}">
        <p14:creationId xmlns:p14="http://schemas.microsoft.com/office/powerpoint/2010/main" val="1391717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685800" y="1981200"/>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pPr>
              <a:defRPr/>
            </a:pPr>
            <a:endParaRPr lang="en-US" altLang="en-US"/>
          </a:p>
        </p:txBody>
      </p:sp>
      <p:sp>
        <p:nvSpPr>
          <p:cNvPr id="5" name="Slide Number Placeholder 10"/>
          <p:cNvSpPr>
            <a:spLocks noGrp="1"/>
          </p:cNvSpPr>
          <p:nvPr>
            <p:ph type="sldNum" sz="quarter" idx="11"/>
          </p:nvPr>
        </p:nvSpPr>
        <p:spPr/>
        <p:txBody>
          <a:bodyPr/>
          <a:lstStyle>
            <a:lvl1pPr>
              <a:defRPr/>
            </a:lvl1pPr>
          </a:lstStyle>
          <a:p>
            <a:pPr>
              <a:defRPr/>
            </a:pPr>
            <a:fld id="{FEE4DF13-B11D-4D89-B3B1-A55B168133D6}" type="slidenum">
              <a:rPr lang="en-US" altLang="en-US"/>
              <a:pPr>
                <a:defRPr/>
              </a:pPr>
              <a:t>‹#›</a:t>
            </a:fld>
            <a:endParaRPr lang="en-US" altLang="en-US"/>
          </a:p>
        </p:txBody>
      </p:sp>
    </p:spTree>
    <p:extLst>
      <p:ext uri="{BB962C8B-B14F-4D97-AF65-F5344CB8AC3E}">
        <p14:creationId xmlns:p14="http://schemas.microsoft.com/office/powerpoint/2010/main" val="1749604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4629150" y="1825626"/>
            <a:ext cx="3886200" cy="3792751"/>
          </a:xfrm>
        </p:spPr>
        <p:txBody>
          <a:bodyPr/>
          <a:lstStyle>
            <a:lvl1pPr marL="0" indent="0">
              <a:buNone/>
              <a:defRPr sz="900" i="1"/>
            </a:lvl1pPr>
          </a:lstStyle>
          <a:p>
            <a:pPr lvl="0"/>
            <a:r>
              <a:rPr lang="en-US"/>
              <a:t>Edit Master text styles</a:t>
            </a:r>
          </a:p>
        </p:txBody>
      </p:sp>
      <p:sp>
        <p:nvSpPr>
          <p:cNvPr id="14" name="Text Placeholder 13"/>
          <p:cNvSpPr>
            <a:spLocks noGrp="1"/>
          </p:cNvSpPr>
          <p:nvPr>
            <p:ph type="body" sz="quarter" idx="13"/>
          </p:nvPr>
        </p:nvSpPr>
        <p:spPr>
          <a:xfrm>
            <a:off x="628650" y="1825625"/>
            <a:ext cx="3886200" cy="37925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5"/>
          </p:nvPr>
        </p:nvSpPr>
        <p:spPr>
          <a:xfrm>
            <a:off x="628650" y="1164257"/>
            <a:ext cx="7886700" cy="356843"/>
          </a:xfrm>
        </p:spPr>
        <p:txBody>
          <a:bodyPr/>
          <a:lstStyle>
            <a:lvl1pPr marL="0" indent="0">
              <a:buNone/>
              <a:defRPr sz="1800" b="1" i="1">
                <a:solidFill>
                  <a:schemeClr val="tx1">
                    <a:lumMod val="50000"/>
                    <a:lumOff val="50000"/>
                  </a:schemeClr>
                </a:solidFill>
              </a:defRPr>
            </a:lvl1pPr>
          </a:lstStyle>
          <a:p>
            <a:pPr lvl="0"/>
            <a:r>
              <a:rPr lang="en-US"/>
              <a:t>Edit Master text styles</a:t>
            </a:r>
          </a:p>
        </p:txBody>
      </p:sp>
      <p:sp>
        <p:nvSpPr>
          <p:cNvPr id="6" name="Slide Number Placeholder 9">
            <a:extLst>
              <a:ext uri="{FF2B5EF4-FFF2-40B4-BE49-F238E27FC236}">
                <a16:creationId xmlns:a16="http://schemas.microsoft.com/office/drawing/2014/main" id="{F68EDEB8-641D-454D-AC68-EF159B31B23C}"/>
              </a:ext>
            </a:extLst>
          </p:cNvPr>
          <p:cNvSpPr>
            <a:spLocks noGrp="1"/>
          </p:cNvSpPr>
          <p:nvPr>
            <p:ph type="sldNum" sz="quarter" idx="16"/>
          </p:nvPr>
        </p:nvSpPr>
        <p:spPr/>
        <p:txBody>
          <a:bodyPr/>
          <a:lstStyle>
            <a:lvl1pPr>
              <a:defRPr/>
            </a:lvl1pPr>
          </a:lstStyle>
          <a:p>
            <a:pPr>
              <a:defRPr/>
            </a:pPr>
            <a:fld id="{776BBFEF-2638-4369-B2FF-1A6B3267E5E4}" type="slidenum">
              <a:rPr lang="en-US" altLang="en-US"/>
              <a:pPr>
                <a:defRPr/>
              </a:pPr>
              <a:t>‹#›</a:t>
            </a:fld>
            <a:endParaRPr lang="en-US" altLang="en-US"/>
          </a:p>
        </p:txBody>
      </p:sp>
    </p:spTree>
    <p:extLst>
      <p:ext uri="{BB962C8B-B14F-4D97-AF65-F5344CB8AC3E}">
        <p14:creationId xmlns:p14="http://schemas.microsoft.com/office/powerpoint/2010/main" val="1041618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4629150" y="3792802"/>
            <a:ext cx="3886200" cy="1825573"/>
          </a:xfrm>
        </p:spPr>
        <p:txBody>
          <a:bodyPr/>
          <a:lstStyle>
            <a:lvl1pPr marL="0" indent="0">
              <a:buNone/>
              <a:defRPr sz="900" i="1"/>
            </a:lvl1pPr>
          </a:lstStyle>
          <a:p>
            <a:pPr lvl="0"/>
            <a:r>
              <a:rPr lang="en-US"/>
              <a:t>Edit Master text styles</a:t>
            </a:r>
          </a:p>
        </p:txBody>
      </p:sp>
      <p:sp>
        <p:nvSpPr>
          <p:cNvPr id="14" name="Text Placeholder 13"/>
          <p:cNvSpPr>
            <a:spLocks noGrp="1"/>
          </p:cNvSpPr>
          <p:nvPr>
            <p:ph type="body" sz="quarter" idx="13"/>
          </p:nvPr>
        </p:nvSpPr>
        <p:spPr>
          <a:xfrm>
            <a:off x="628650" y="1825625"/>
            <a:ext cx="3886200" cy="37925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p:nvPr>
        </p:nvSpPr>
        <p:spPr>
          <a:xfrm>
            <a:off x="4629150" y="1825626"/>
            <a:ext cx="3886200" cy="1825573"/>
          </a:xfrm>
        </p:spPr>
        <p:txBody>
          <a:bodyPr/>
          <a:lstStyle>
            <a:lvl1pPr marL="0" indent="0">
              <a:buNone/>
              <a:defRPr sz="900" i="1"/>
            </a:lvl1pPr>
          </a:lstStyle>
          <a:p>
            <a:pPr lvl="0"/>
            <a:r>
              <a:rPr lang="en-US"/>
              <a:t>Edit Master text styles</a:t>
            </a:r>
          </a:p>
        </p:txBody>
      </p:sp>
      <p:sp>
        <p:nvSpPr>
          <p:cNvPr id="12" name="Text Placeholder 3"/>
          <p:cNvSpPr>
            <a:spLocks noGrp="1"/>
          </p:cNvSpPr>
          <p:nvPr>
            <p:ph type="body" sz="quarter" idx="15"/>
          </p:nvPr>
        </p:nvSpPr>
        <p:spPr>
          <a:xfrm>
            <a:off x="628650" y="1164257"/>
            <a:ext cx="7886700" cy="356843"/>
          </a:xfrm>
        </p:spPr>
        <p:txBody>
          <a:bodyPr/>
          <a:lstStyle>
            <a:lvl1pPr marL="0" indent="0">
              <a:buNone/>
              <a:defRPr sz="1800" b="1" i="1">
                <a:solidFill>
                  <a:schemeClr val="tx1">
                    <a:lumMod val="50000"/>
                    <a:lumOff val="50000"/>
                  </a:schemeClr>
                </a:solidFill>
              </a:defRPr>
            </a:lvl1pPr>
          </a:lstStyle>
          <a:p>
            <a:pPr lvl="0"/>
            <a:r>
              <a:rPr lang="en-US"/>
              <a:t>Edit Master text styles</a:t>
            </a:r>
          </a:p>
        </p:txBody>
      </p:sp>
      <p:sp>
        <p:nvSpPr>
          <p:cNvPr id="7" name="Slide Number Placeholder 9">
            <a:extLst>
              <a:ext uri="{FF2B5EF4-FFF2-40B4-BE49-F238E27FC236}">
                <a16:creationId xmlns:a16="http://schemas.microsoft.com/office/drawing/2014/main" id="{F68EDEB8-641D-454D-AC68-EF159B31B23C}"/>
              </a:ext>
            </a:extLst>
          </p:cNvPr>
          <p:cNvSpPr>
            <a:spLocks noGrp="1"/>
          </p:cNvSpPr>
          <p:nvPr>
            <p:ph type="sldNum" sz="quarter" idx="16"/>
          </p:nvPr>
        </p:nvSpPr>
        <p:spPr/>
        <p:txBody>
          <a:bodyPr/>
          <a:lstStyle>
            <a:lvl1pPr>
              <a:defRPr/>
            </a:lvl1pPr>
          </a:lstStyle>
          <a:p>
            <a:pPr>
              <a:defRPr/>
            </a:pPr>
            <a:fld id="{B6A70A82-950B-4E15-967A-4458395827CE}" type="slidenum">
              <a:rPr lang="en-US" altLang="en-US"/>
              <a:pPr>
                <a:defRPr/>
              </a:pPr>
              <a:t>‹#›</a:t>
            </a:fld>
            <a:endParaRPr lang="en-US" altLang="en-US"/>
          </a:p>
        </p:txBody>
      </p:sp>
    </p:spTree>
    <p:extLst>
      <p:ext uri="{BB962C8B-B14F-4D97-AF65-F5344CB8AC3E}">
        <p14:creationId xmlns:p14="http://schemas.microsoft.com/office/powerpoint/2010/main" val="3389750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628650" y="556181"/>
            <a:ext cx="7886700" cy="553336"/>
          </a:xfrm>
        </p:spPr>
        <p:txBody>
          <a:bodyPr/>
          <a:lstStyle/>
          <a:p>
            <a:r>
              <a:rPr lang="en-US"/>
              <a:t>Click to edit Master title style</a:t>
            </a:r>
            <a:endParaRPr lang="en-US" dirty="0"/>
          </a:p>
        </p:txBody>
      </p:sp>
      <p:sp>
        <p:nvSpPr>
          <p:cNvPr id="11" name="Content Placeholder 3"/>
          <p:cNvSpPr>
            <a:spLocks noGrp="1"/>
          </p:cNvSpPr>
          <p:nvPr>
            <p:ph sz="half" idx="2"/>
          </p:nvPr>
        </p:nvSpPr>
        <p:spPr>
          <a:xfrm>
            <a:off x="4629150" y="2837469"/>
            <a:ext cx="3886200" cy="2780907"/>
          </a:xfrm>
        </p:spPr>
        <p:txBody>
          <a:bodyPr/>
          <a:lstStyle>
            <a:lvl1pPr marL="0" indent="0">
              <a:buNone/>
              <a:defRPr sz="900" i="1"/>
            </a:lvl1pPr>
          </a:lstStyle>
          <a:p>
            <a:pPr lvl="0"/>
            <a:r>
              <a:rPr lang="en-US"/>
              <a:t>Edit Master text styles</a:t>
            </a:r>
          </a:p>
        </p:txBody>
      </p:sp>
      <p:sp>
        <p:nvSpPr>
          <p:cNvPr id="13" name="Text Placeholder 13"/>
          <p:cNvSpPr>
            <a:spLocks noGrp="1"/>
          </p:cNvSpPr>
          <p:nvPr>
            <p:ph type="body" sz="quarter" idx="13"/>
          </p:nvPr>
        </p:nvSpPr>
        <p:spPr>
          <a:xfrm>
            <a:off x="628650" y="1825625"/>
            <a:ext cx="3886200" cy="37925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p:nvPr>
        </p:nvSpPr>
        <p:spPr>
          <a:xfrm>
            <a:off x="4629150" y="1825625"/>
            <a:ext cx="3886200" cy="1011843"/>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a:t>Edit Master text styles</a:t>
            </a:r>
          </a:p>
        </p:txBody>
      </p:sp>
      <p:sp>
        <p:nvSpPr>
          <p:cNvPr id="14" name="Text Placeholder 3"/>
          <p:cNvSpPr>
            <a:spLocks noGrp="1"/>
          </p:cNvSpPr>
          <p:nvPr>
            <p:ph type="body" sz="quarter" idx="15"/>
          </p:nvPr>
        </p:nvSpPr>
        <p:spPr>
          <a:xfrm>
            <a:off x="628650" y="1164257"/>
            <a:ext cx="7886700" cy="356843"/>
          </a:xfrm>
        </p:spPr>
        <p:txBody>
          <a:bodyPr/>
          <a:lstStyle>
            <a:lvl1pPr marL="0" indent="0">
              <a:buNone/>
              <a:defRPr sz="1800" b="1" i="1">
                <a:solidFill>
                  <a:schemeClr val="tx1">
                    <a:lumMod val="50000"/>
                    <a:lumOff val="50000"/>
                  </a:schemeClr>
                </a:solidFill>
              </a:defRPr>
            </a:lvl1pPr>
          </a:lstStyle>
          <a:p>
            <a:pPr lvl="0"/>
            <a:r>
              <a:rPr lang="en-US"/>
              <a:t>Edit Master text styles</a:t>
            </a:r>
          </a:p>
        </p:txBody>
      </p:sp>
      <p:sp>
        <p:nvSpPr>
          <p:cNvPr id="7" name="Slide Number Placeholder 9">
            <a:extLst>
              <a:ext uri="{FF2B5EF4-FFF2-40B4-BE49-F238E27FC236}">
                <a16:creationId xmlns:a16="http://schemas.microsoft.com/office/drawing/2014/main" id="{F68EDEB8-641D-454D-AC68-EF159B31B23C}"/>
              </a:ext>
            </a:extLst>
          </p:cNvPr>
          <p:cNvSpPr>
            <a:spLocks noGrp="1"/>
          </p:cNvSpPr>
          <p:nvPr>
            <p:ph type="sldNum" sz="quarter" idx="16"/>
          </p:nvPr>
        </p:nvSpPr>
        <p:spPr/>
        <p:txBody>
          <a:bodyPr/>
          <a:lstStyle>
            <a:lvl1pPr>
              <a:defRPr/>
            </a:lvl1pPr>
          </a:lstStyle>
          <a:p>
            <a:pPr>
              <a:defRPr/>
            </a:pPr>
            <a:fld id="{83A43B14-6DD6-4A04-BEB2-AA8EA3D0D75F}" type="slidenum">
              <a:rPr lang="en-US" altLang="en-US"/>
              <a:pPr>
                <a:defRPr/>
              </a:pPr>
              <a:t>‹#›</a:t>
            </a:fld>
            <a:endParaRPr lang="en-US" altLang="en-US"/>
          </a:p>
        </p:txBody>
      </p:sp>
    </p:spTree>
    <p:extLst>
      <p:ext uri="{BB962C8B-B14F-4D97-AF65-F5344CB8AC3E}">
        <p14:creationId xmlns:p14="http://schemas.microsoft.com/office/powerpoint/2010/main" val="1211499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Text, Bullets">
    <p:spTree>
      <p:nvGrpSpPr>
        <p:cNvPr id="1" name=""/>
        <p:cNvGrpSpPr/>
        <p:nvPr/>
      </p:nvGrpSpPr>
      <p:grpSpPr>
        <a:xfrm>
          <a:off x="0" y="0"/>
          <a:ext cx="0" cy="0"/>
          <a:chOff x="0" y="0"/>
          <a:chExt cx="0" cy="0"/>
        </a:xfrm>
      </p:grpSpPr>
      <p:sp>
        <p:nvSpPr>
          <p:cNvPr id="10" name="Title 1"/>
          <p:cNvSpPr>
            <a:spLocks noGrp="1"/>
          </p:cNvSpPr>
          <p:nvPr>
            <p:ph type="title"/>
          </p:nvPr>
        </p:nvSpPr>
        <p:spPr>
          <a:xfrm>
            <a:off x="628650" y="556181"/>
            <a:ext cx="7886700" cy="553336"/>
          </a:xfrm>
        </p:spPr>
        <p:txBody>
          <a:bodyPr/>
          <a:lstStyle/>
          <a:p>
            <a:r>
              <a:rPr lang="en-US"/>
              <a:t>Click to edit Master title style</a:t>
            </a:r>
            <a:endParaRPr lang="en-US" dirty="0"/>
          </a:p>
        </p:txBody>
      </p:sp>
      <p:sp>
        <p:nvSpPr>
          <p:cNvPr id="11" name="Content Placeholder 3"/>
          <p:cNvSpPr>
            <a:spLocks noGrp="1"/>
          </p:cNvSpPr>
          <p:nvPr>
            <p:ph sz="half" idx="2"/>
          </p:nvPr>
        </p:nvSpPr>
        <p:spPr>
          <a:xfrm>
            <a:off x="628650" y="1815898"/>
            <a:ext cx="3886200" cy="3802265"/>
          </a:xfrm>
        </p:spPr>
        <p:txBody>
          <a:bodyPr/>
          <a:lstStyle>
            <a:lvl1pPr marL="0" indent="0">
              <a:buNone/>
              <a:defRPr sz="900" i="1"/>
            </a:lvl1pPr>
          </a:lstStyle>
          <a:p>
            <a:pPr lvl="0"/>
            <a:r>
              <a:rPr lang="en-US"/>
              <a:t>Edit Master text styles</a:t>
            </a:r>
          </a:p>
        </p:txBody>
      </p:sp>
      <p:sp>
        <p:nvSpPr>
          <p:cNvPr id="13" name="Text Placeholder 13"/>
          <p:cNvSpPr>
            <a:spLocks noGrp="1"/>
          </p:cNvSpPr>
          <p:nvPr>
            <p:ph type="body" sz="quarter" idx="13"/>
          </p:nvPr>
        </p:nvSpPr>
        <p:spPr>
          <a:xfrm>
            <a:off x="4629150" y="2837469"/>
            <a:ext cx="3886200" cy="27806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p:nvPr>
        </p:nvSpPr>
        <p:spPr>
          <a:xfrm>
            <a:off x="4629150" y="1825625"/>
            <a:ext cx="3886200" cy="1011843"/>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a:t>Edit Master text styles</a:t>
            </a:r>
          </a:p>
        </p:txBody>
      </p:sp>
      <p:sp>
        <p:nvSpPr>
          <p:cNvPr id="14" name="Text Placeholder 3"/>
          <p:cNvSpPr>
            <a:spLocks noGrp="1"/>
          </p:cNvSpPr>
          <p:nvPr>
            <p:ph type="body" sz="quarter" idx="15"/>
          </p:nvPr>
        </p:nvSpPr>
        <p:spPr>
          <a:xfrm>
            <a:off x="628650" y="1164257"/>
            <a:ext cx="7886700" cy="356843"/>
          </a:xfrm>
        </p:spPr>
        <p:txBody>
          <a:bodyPr/>
          <a:lstStyle>
            <a:lvl1pPr marL="0" indent="0">
              <a:buNone/>
              <a:defRPr sz="1800" b="1" i="1">
                <a:solidFill>
                  <a:schemeClr val="tx1">
                    <a:lumMod val="50000"/>
                    <a:lumOff val="50000"/>
                  </a:schemeClr>
                </a:solidFill>
              </a:defRPr>
            </a:lvl1pPr>
          </a:lstStyle>
          <a:p>
            <a:pPr lvl="0"/>
            <a:r>
              <a:rPr lang="en-US"/>
              <a:t>Edit Master text styles</a:t>
            </a:r>
          </a:p>
        </p:txBody>
      </p:sp>
      <p:sp>
        <p:nvSpPr>
          <p:cNvPr id="7" name="Slide Number Placeholder 9">
            <a:extLst>
              <a:ext uri="{FF2B5EF4-FFF2-40B4-BE49-F238E27FC236}">
                <a16:creationId xmlns:a16="http://schemas.microsoft.com/office/drawing/2014/main" id="{F68EDEB8-641D-454D-AC68-EF159B31B23C}"/>
              </a:ext>
            </a:extLst>
          </p:cNvPr>
          <p:cNvSpPr>
            <a:spLocks noGrp="1"/>
          </p:cNvSpPr>
          <p:nvPr>
            <p:ph type="sldNum" sz="quarter" idx="16"/>
          </p:nvPr>
        </p:nvSpPr>
        <p:spPr/>
        <p:txBody>
          <a:bodyPr/>
          <a:lstStyle>
            <a:lvl1pPr>
              <a:defRPr/>
            </a:lvl1pPr>
          </a:lstStyle>
          <a:p>
            <a:pPr>
              <a:defRPr/>
            </a:pPr>
            <a:fld id="{5D9A8C13-C529-439A-8724-A49DEF20482E}" type="slidenum">
              <a:rPr lang="en-US" altLang="en-US"/>
              <a:pPr>
                <a:defRPr/>
              </a:pPr>
              <a:t>‹#›</a:t>
            </a:fld>
            <a:endParaRPr lang="en-US" altLang="en-US"/>
          </a:p>
        </p:txBody>
      </p:sp>
    </p:spTree>
    <p:extLst>
      <p:ext uri="{BB962C8B-B14F-4D97-AF65-F5344CB8AC3E}">
        <p14:creationId xmlns:p14="http://schemas.microsoft.com/office/powerpoint/2010/main" val="871418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0" name="Title 1"/>
          <p:cNvSpPr>
            <a:spLocks noGrp="1"/>
          </p:cNvSpPr>
          <p:nvPr>
            <p:ph type="title"/>
          </p:nvPr>
        </p:nvSpPr>
        <p:spPr>
          <a:xfrm>
            <a:off x="628650" y="556181"/>
            <a:ext cx="7886700" cy="553336"/>
          </a:xfrm>
        </p:spPr>
        <p:txBody>
          <a:bodyPr/>
          <a:lstStyle/>
          <a:p>
            <a:r>
              <a:rPr lang="en-US"/>
              <a:t>Click to edit Master title style</a:t>
            </a:r>
            <a:endParaRPr lang="en-US" dirty="0"/>
          </a:p>
        </p:txBody>
      </p:sp>
      <p:sp>
        <p:nvSpPr>
          <p:cNvPr id="11" name="Content Placeholder 3"/>
          <p:cNvSpPr>
            <a:spLocks noGrp="1"/>
          </p:cNvSpPr>
          <p:nvPr>
            <p:ph sz="half" idx="2"/>
          </p:nvPr>
        </p:nvSpPr>
        <p:spPr>
          <a:xfrm>
            <a:off x="4629150" y="3807094"/>
            <a:ext cx="3886200" cy="1811281"/>
          </a:xfrm>
        </p:spPr>
        <p:txBody>
          <a:bodyPr/>
          <a:lstStyle>
            <a:lvl1pPr marL="0" indent="0">
              <a:buNone/>
              <a:defRPr sz="900" i="1"/>
            </a:lvl1pPr>
          </a:lstStyle>
          <a:p>
            <a:pPr lvl="0"/>
            <a:r>
              <a:rPr lang="en-US"/>
              <a:t>Edit Master text styles</a:t>
            </a:r>
          </a:p>
        </p:txBody>
      </p:sp>
      <p:sp>
        <p:nvSpPr>
          <p:cNvPr id="13" name="Text Placeholder 13"/>
          <p:cNvSpPr>
            <a:spLocks noGrp="1"/>
          </p:cNvSpPr>
          <p:nvPr>
            <p:ph type="body" sz="quarter" idx="13"/>
          </p:nvPr>
        </p:nvSpPr>
        <p:spPr>
          <a:xfrm>
            <a:off x="628650" y="1825626"/>
            <a:ext cx="3886200" cy="1833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14"/>
          </p:nvPr>
        </p:nvSpPr>
        <p:spPr>
          <a:xfrm>
            <a:off x="4629150" y="1847706"/>
            <a:ext cx="3886200" cy="1811281"/>
          </a:xfrm>
        </p:spPr>
        <p:txBody>
          <a:bodyPr/>
          <a:lstStyle>
            <a:lvl1pPr marL="0" indent="0">
              <a:buNone/>
              <a:defRPr sz="900" i="1"/>
            </a:lvl1pPr>
          </a:lstStyle>
          <a:p>
            <a:pPr lvl="0"/>
            <a:r>
              <a:rPr lang="en-US"/>
              <a:t>Edit Master text styles</a:t>
            </a:r>
          </a:p>
        </p:txBody>
      </p:sp>
      <p:sp>
        <p:nvSpPr>
          <p:cNvPr id="16" name="Content Placeholder 3"/>
          <p:cNvSpPr>
            <a:spLocks noGrp="1"/>
          </p:cNvSpPr>
          <p:nvPr>
            <p:ph sz="half" idx="15"/>
          </p:nvPr>
        </p:nvSpPr>
        <p:spPr>
          <a:xfrm>
            <a:off x="628650" y="3807094"/>
            <a:ext cx="3886200" cy="1811281"/>
          </a:xfrm>
        </p:spPr>
        <p:txBody>
          <a:bodyPr/>
          <a:lstStyle>
            <a:lvl1pPr marL="0" indent="0">
              <a:buNone/>
              <a:defRPr sz="900" i="1"/>
            </a:lvl1pPr>
          </a:lstStyle>
          <a:p>
            <a:pPr lvl="0"/>
            <a:r>
              <a:rPr lang="en-US"/>
              <a:t>Edit Master text styles</a:t>
            </a:r>
          </a:p>
        </p:txBody>
      </p:sp>
      <p:sp>
        <p:nvSpPr>
          <p:cNvPr id="17" name="Text Placeholder 3"/>
          <p:cNvSpPr>
            <a:spLocks noGrp="1"/>
          </p:cNvSpPr>
          <p:nvPr>
            <p:ph type="body" sz="quarter" idx="16"/>
          </p:nvPr>
        </p:nvSpPr>
        <p:spPr>
          <a:xfrm>
            <a:off x="628650" y="1164257"/>
            <a:ext cx="7886700" cy="356843"/>
          </a:xfrm>
        </p:spPr>
        <p:txBody>
          <a:bodyPr/>
          <a:lstStyle>
            <a:lvl1pPr marL="0" indent="0">
              <a:buNone/>
              <a:defRPr sz="1800" b="1" i="1">
                <a:solidFill>
                  <a:schemeClr val="tx1">
                    <a:lumMod val="50000"/>
                    <a:lumOff val="50000"/>
                  </a:schemeClr>
                </a:solidFill>
              </a:defRPr>
            </a:lvl1pPr>
          </a:lstStyle>
          <a:p>
            <a:pPr lvl="0"/>
            <a:r>
              <a:rPr lang="en-US"/>
              <a:t>Edit Master text styles</a:t>
            </a:r>
          </a:p>
        </p:txBody>
      </p:sp>
      <p:sp>
        <p:nvSpPr>
          <p:cNvPr id="8" name="Slide Number Placeholder 9">
            <a:extLst>
              <a:ext uri="{FF2B5EF4-FFF2-40B4-BE49-F238E27FC236}">
                <a16:creationId xmlns:a16="http://schemas.microsoft.com/office/drawing/2014/main" id="{F68EDEB8-641D-454D-AC68-EF159B31B23C}"/>
              </a:ext>
            </a:extLst>
          </p:cNvPr>
          <p:cNvSpPr>
            <a:spLocks noGrp="1"/>
          </p:cNvSpPr>
          <p:nvPr>
            <p:ph type="sldNum" sz="quarter" idx="17"/>
          </p:nvPr>
        </p:nvSpPr>
        <p:spPr/>
        <p:txBody>
          <a:bodyPr/>
          <a:lstStyle>
            <a:lvl1pPr>
              <a:defRPr/>
            </a:lvl1pPr>
          </a:lstStyle>
          <a:p>
            <a:pPr>
              <a:defRPr/>
            </a:pPr>
            <a:fld id="{3F68094B-75EA-4430-BFAA-B8A1B234E1C7}" type="slidenum">
              <a:rPr lang="en-US" altLang="en-US"/>
              <a:pPr>
                <a:defRPr/>
              </a:pPr>
              <a:t>‹#›</a:t>
            </a:fld>
            <a:endParaRPr lang="en-US" altLang="en-US"/>
          </a:p>
        </p:txBody>
      </p:sp>
    </p:spTree>
    <p:extLst>
      <p:ext uri="{BB962C8B-B14F-4D97-AF65-F5344CB8AC3E}">
        <p14:creationId xmlns:p14="http://schemas.microsoft.com/office/powerpoint/2010/main" val="24026504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4" name="Text Placeholder 13"/>
          <p:cNvSpPr>
            <a:spLocks noGrp="1"/>
          </p:cNvSpPr>
          <p:nvPr>
            <p:ph type="body" sz="quarter" idx="13"/>
          </p:nvPr>
        </p:nvSpPr>
        <p:spPr>
          <a:xfrm>
            <a:off x="628652" y="1825625"/>
            <a:ext cx="3019523" cy="37925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able Placeholder 8"/>
          <p:cNvSpPr>
            <a:spLocks noGrp="1"/>
          </p:cNvSpPr>
          <p:nvPr>
            <p:ph type="tbl" sz="quarter" idx="14"/>
          </p:nvPr>
        </p:nvSpPr>
        <p:spPr>
          <a:xfrm>
            <a:off x="3789577" y="1825625"/>
            <a:ext cx="4725775" cy="3792539"/>
          </a:xfrm>
        </p:spPr>
        <p:txBody>
          <a:bodyPr rtlCol="0">
            <a:normAutofit/>
          </a:bodyPr>
          <a:lstStyle>
            <a:lvl1pPr marL="0" indent="0">
              <a:buNone/>
              <a:defRPr sz="900" i="1"/>
            </a:lvl1pPr>
          </a:lstStyle>
          <a:p>
            <a:pPr lvl="0"/>
            <a:r>
              <a:rPr lang="en-US" noProof="0"/>
              <a:t>Click icon to add table</a:t>
            </a:r>
            <a:endParaRPr lang="en-US" noProof="0" dirty="0"/>
          </a:p>
        </p:txBody>
      </p:sp>
      <p:sp>
        <p:nvSpPr>
          <p:cNvPr id="11" name="Text Placeholder 3"/>
          <p:cNvSpPr>
            <a:spLocks noGrp="1"/>
          </p:cNvSpPr>
          <p:nvPr>
            <p:ph type="body" sz="quarter" idx="15"/>
          </p:nvPr>
        </p:nvSpPr>
        <p:spPr>
          <a:xfrm>
            <a:off x="628650" y="1164257"/>
            <a:ext cx="7886700" cy="356843"/>
          </a:xfrm>
        </p:spPr>
        <p:txBody>
          <a:bodyPr/>
          <a:lstStyle>
            <a:lvl1pPr marL="0" indent="0">
              <a:buNone/>
              <a:defRPr sz="1800" b="1" i="1">
                <a:solidFill>
                  <a:schemeClr val="tx1">
                    <a:lumMod val="50000"/>
                    <a:lumOff val="50000"/>
                  </a:schemeClr>
                </a:solidFill>
              </a:defRPr>
            </a:lvl1pPr>
          </a:lstStyle>
          <a:p>
            <a:pPr lvl="0"/>
            <a:r>
              <a:rPr lang="en-US"/>
              <a:t>Edit Master text styles</a:t>
            </a:r>
          </a:p>
        </p:txBody>
      </p:sp>
      <p:sp>
        <p:nvSpPr>
          <p:cNvPr id="6" name="Slide Number Placeholder 9">
            <a:extLst>
              <a:ext uri="{FF2B5EF4-FFF2-40B4-BE49-F238E27FC236}">
                <a16:creationId xmlns:a16="http://schemas.microsoft.com/office/drawing/2014/main" id="{F68EDEB8-641D-454D-AC68-EF159B31B23C}"/>
              </a:ext>
            </a:extLst>
          </p:cNvPr>
          <p:cNvSpPr>
            <a:spLocks noGrp="1"/>
          </p:cNvSpPr>
          <p:nvPr>
            <p:ph type="sldNum" sz="quarter" idx="16"/>
          </p:nvPr>
        </p:nvSpPr>
        <p:spPr/>
        <p:txBody>
          <a:bodyPr/>
          <a:lstStyle>
            <a:lvl1pPr>
              <a:defRPr/>
            </a:lvl1pPr>
          </a:lstStyle>
          <a:p>
            <a:pPr>
              <a:defRPr/>
            </a:pPr>
            <a:fld id="{C26FB138-6BCF-4D06-A08C-3F1A0FC6132E}" type="slidenum">
              <a:rPr lang="en-US" altLang="en-US"/>
              <a:pPr>
                <a:defRPr/>
              </a:pPr>
              <a:t>‹#›</a:t>
            </a:fld>
            <a:endParaRPr lang="en-US" altLang="en-US"/>
          </a:p>
        </p:txBody>
      </p:sp>
    </p:spTree>
    <p:extLst>
      <p:ext uri="{BB962C8B-B14F-4D97-AF65-F5344CB8AC3E}">
        <p14:creationId xmlns:p14="http://schemas.microsoft.com/office/powerpoint/2010/main" val="358792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hoto with Caption">
    <p:spTree>
      <p:nvGrpSpPr>
        <p:cNvPr id="1" name=""/>
        <p:cNvGrpSpPr/>
        <p:nvPr/>
      </p:nvGrpSpPr>
      <p:grpSpPr>
        <a:xfrm>
          <a:off x="0" y="0"/>
          <a:ext cx="0" cy="0"/>
          <a:chOff x="0" y="0"/>
          <a:chExt cx="0" cy="0"/>
        </a:xfrm>
      </p:grpSpPr>
      <p:sp>
        <p:nvSpPr>
          <p:cNvPr id="10" name="Title 1"/>
          <p:cNvSpPr>
            <a:spLocks noGrp="1"/>
          </p:cNvSpPr>
          <p:nvPr>
            <p:ph type="title"/>
          </p:nvPr>
        </p:nvSpPr>
        <p:spPr>
          <a:xfrm>
            <a:off x="628650" y="556181"/>
            <a:ext cx="7886700" cy="553336"/>
          </a:xfrm>
        </p:spPr>
        <p:txBody>
          <a:bodyPr/>
          <a:lstStyle/>
          <a:p>
            <a:r>
              <a:rPr lang="en-US"/>
              <a:t>Click to edit Master title style</a:t>
            </a:r>
            <a:endParaRPr lang="en-US" dirty="0"/>
          </a:p>
        </p:txBody>
      </p:sp>
      <p:sp>
        <p:nvSpPr>
          <p:cNvPr id="13" name="Text Placeholder 13"/>
          <p:cNvSpPr>
            <a:spLocks noGrp="1"/>
          </p:cNvSpPr>
          <p:nvPr>
            <p:ph type="body" sz="quarter" idx="13"/>
          </p:nvPr>
        </p:nvSpPr>
        <p:spPr>
          <a:xfrm>
            <a:off x="4629150" y="1825625"/>
            <a:ext cx="3886200" cy="37925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p:nvPr>
        </p:nvSpPr>
        <p:spPr>
          <a:xfrm>
            <a:off x="628650" y="4788817"/>
            <a:ext cx="3886200" cy="829347"/>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a:t>Edit Master text styles</a:t>
            </a:r>
          </a:p>
        </p:txBody>
      </p:sp>
      <p:sp>
        <p:nvSpPr>
          <p:cNvPr id="3" name="Picture Placeholder 2"/>
          <p:cNvSpPr>
            <a:spLocks noGrp="1"/>
          </p:cNvSpPr>
          <p:nvPr>
            <p:ph type="pic" sz="quarter" idx="15"/>
          </p:nvPr>
        </p:nvSpPr>
        <p:spPr>
          <a:xfrm>
            <a:off x="628650" y="1825626"/>
            <a:ext cx="3886200" cy="2963191"/>
          </a:xfrm>
        </p:spPr>
        <p:txBody>
          <a:bodyPr rtlCol="0">
            <a:normAutofit/>
          </a:bodyPr>
          <a:lstStyle>
            <a:lvl1pPr marL="0" indent="0">
              <a:buNone/>
              <a:defRPr sz="900" i="1" baseline="0"/>
            </a:lvl1pPr>
          </a:lstStyle>
          <a:p>
            <a:pPr lvl="0"/>
            <a:r>
              <a:rPr lang="en-US" noProof="0"/>
              <a:t>Click icon to add picture</a:t>
            </a:r>
            <a:endParaRPr lang="en-US" noProof="0" dirty="0"/>
          </a:p>
        </p:txBody>
      </p:sp>
      <p:sp>
        <p:nvSpPr>
          <p:cNvPr id="12" name="Text Placeholder 3"/>
          <p:cNvSpPr>
            <a:spLocks noGrp="1"/>
          </p:cNvSpPr>
          <p:nvPr>
            <p:ph type="body" sz="quarter" idx="16"/>
          </p:nvPr>
        </p:nvSpPr>
        <p:spPr>
          <a:xfrm>
            <a:off x="628650" y="1164257"/>
            <a:ext cx="7886700" cy="356843"/>
          </a:xfrm>
        </p:spPr>
        <p:txBody>
          <a:bodyPr/>
          <a:lstStyle>
            <a:lvl1pPr marL="0" indent="0">
              <a:buNone/>
              <a:defRPr sz="1800" b="1" i="1">
                <a:solidFill>
                  <a:schemeClr val="tx1">
                    <a:lumMod val="50000"/>
                    <a:lumOff val="50000"/>
                  </a:schemeClr>
                </a:solidFill>
              </a:defRPr>
            </a:lvl1pPr>
          </a:lstStyle>
          <a:p>
            <a:pPr lvl="0"/>
            <a:r>
              <a:rPr lang="en-US"/>
              <a:t>Edit Master text styles</a:t>
            </a:r>
          </a:p>
        </p:txBody>
      </p:sp>
      <p:sp>
        <p:nvSpPr>
          <p:cNvPr id="7" name="Slide Number Placeholder 9">
            <a:extLst>
              <a:ext uri="{FF2B5EF4-FFF2-40B4-BE49-F238E27FC236}">
                <a16:creationId xmlns:a16="http://schemas.microsoft.com/office/drawing/2014/main" id="{F68EDEB8-641D-454D-AC68-EF159B31B23C}"/>
              </a:ext>
            </a:extLst>
          </p:cNvPr>
          <p:cNvSpPr>
            <a:spLocks noGrp="1"/>
          </p:cNvSpPr>
          <p:nvPr>
            <p:ph type="sldNum" sz="quarter" idx="17"/>
          </p:nvPr>
        </p:nvSpPr>
        <p:spPr/>
        <p:txBody>
          <a:bodyPr/>
          <a:lstStyle>
            <a:lvl1pPr>
              <a:defRPr/>
            </a:lvl1pPr>
          </a:lstStyle>
          <a:p>
            <a:pPr>
              <a:defRPr/>
            </a:pPr>
            <a:fld id="{027423AC-2A58-4153-95B2-415009A1566A}" type="slidenum">
              <a:rPr lang="en-US" altLang="en-US"/>
              <a:pPr>
                <a:defRPr/>
              </a:pPr>
              <a:t>‹#›</a:t>
            </a:fld>
            <a:endParaRPr lang="en-US" altLang="en-US"/>
          </a:p>
        </p:txBody>
      </p:sp>
    </p:spTree>
    <p:extLst>
      <p:ext uri="{BB962C8B-B14F-4D97-AF65-F5344CB8AC3E}">
        <p14:creationId xmlns:p14="http://schemas.microsoft.com/office/powerpoint/2010/main" val="4111202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68EDEB8-641D-454D-AC68-EF159B31B23C}"/>
              </a:ext>
            </a:extLst>
          </p:cNvPr>
          <p:cNvSpPr>
            <a:spLocks noGrp="1"/>
          </p:cNvSpPr>
          <p:nvPr>
            <p:ph type="sldNum" sz="quarter" idx="10"/>
          </p:nvPr>
        </p:nvSpPr>
        <p:spPr/>
        <p:txBody>
          <a:bodyPr/>
          <a:lstStyle>
            <a:lvl1pPr>
              <a:defRPr/>
            </a:lvl1pPr>
          </a:lstStyle>
          <a:p>
            <a:pPr>
              <a:defRPr/>
            </a:pPr>
            <a:fld id="{41E0292D-7C9B-4B85-A51F-7DD5DFB9B447}" type="slidenum">
              <a:rPr lang="en-US" altLang="en-US"/>
              <a:pPr>
                <a:defRPr/>
              </a:pPr>
              <a:t>‹#›</a:t>
            </a:fld>
            <a:endParaRPr lang="en-US" altLang="en-US"/>
          </a:p>
        </p:txBody>
      </p:sp>
    </p:spTree>
    <p:extLst>
      <p:ext uri="{BB962C8B-B14F-4D97-AF65-F5344CB8AC3E}">
        <p14:creationId xmlns:p14="http://schemas.microsoft.com/office/powerpoint/2010/main" val="2864160310"/>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Bullets">
    <p:spTree>
      <p:nvGrpSpPr>
        <p:cNvPr id="1" name=""/>
        <p:cNvGrpSpPr/>
        <p:nvPr/>
      </p:nvGrpSpPr>
      <p:grpSpPr>
        <a:xfrm>
          <a:off x="0" y="0"/>
          <a:ext cx="0" cy="0"/>
          <a:chOff x="0" y="0"/>
          <a:chExt cx="0" cy="0"/>
        </a:xfrm>
      </p:grpSpPr>
      <p:sp>
        <p:nvSpPr>
          <p:cNvPr id="10" name="Title 1"/>
          <p:cNvSpPr>
            <a:spLocks noGrp="1"/>
          </p:cNvSpPr>
          <p:nvPr>
            <p:ph type="title"/>
          </p:nvPr>
        </p:nvSpPr>
        <p:spPr>
          <a:xfrm>
            <a:off x="628650" y="556181"/>
            <a:ext cx="7886700" cy="553336"/>
          </a:xfrm>
        </p:spPr>
        <p:txBody>
          <a:bodyPr/>
          <a:lstStyle/>
          <a:p>
            <a:r>
              <a:rPr lang="en-US"/>
              <a:t>Click to edit Master title style</a:t>
            </a:r>
            <a:endParaRPr lang="en-US" dirty="0"/>
          </a:p>
        </p:txBody>
      </p:sp>
      <p:sp>
        <p:nvSpPr>
          <p:cNvPr id="13" name="Text Placeholder 13"/>
          <p:cNvSpPr>
            <a:spLocks noGrp="1"/>
          </p:cNvSpPr>
          <p:nvPr>
            <p:ph type="body" sz="quarter" idx="13"/>
          </p:nvPr>
        </p:nvSpPr>
        <p:spPr>
          <a:xfrm>
            <a:off x="628650" y="2837467"/>
            <a:ext cx="7886700" cy="2139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p:nvPr>
        </p:nvSpPr>
        <p:spPr>
          <a:xfrm>
            <a:off x="628650" y="1825625"/>
            <a:ext cx="7886700" cy="1011843"/>
          </a:xfrm>
        </p:spPr>
        <p:txBody>
          <a:bodyPr/>
          <a:lstStyle>
            <a:lvl1pPr marL="0" indent="0">
              <a:buNone/>
              <a:defRPr sz="1500"/>
            </a:lvl1pPr>
            <a:lvl2pPr>
              <a:defRPr sz="1350"/>
            </a:lvl2pPr>
            <a:lvl3pPr>
              <a:defRPr sz="1350"/>
            </a:lvl3pPr>
            <a:lvl4pPr>
              <a:defRPr sz="1350"/>
            </a:lvl4pPr>
            <a:lvl5pPr>
              <a:defRPr sz="1350"/>
            </a:lvl5pPr>
          </a:lstStyle>
          <a:p>
            <a:pPr lvl="0"/>
            <a:r>
              <a:rPr lang="en-US"/>
              <a:t>Edit Master text styles</a:t>
            </a:r>
          </a:p>
        </p:txBody>
      </p:sp>
      <p:sp>
        <p:nvSpPr>
          <p:cNvPr id="14" name="Text Placeholder 13"/>
          <p:cNvSpPr>
            <a:spLocks noGrp="1"/>
          </p:cNvSpPr>
          <p:nvPr>
            <p:ph type="body" sz="quarter" idx="15"/>
          </p:nvPr>
        </p:nvSpPr>
        <p:spPr>
          <a:xfrm>
            <a:off x="628650" y="4977353"/>
            <a:ext cx="7886700" cy="662891"/>
          </a:xfrm>
        </p:spPr>
        <p:txBody>
          <a:bodyPr/>
          <a:lstStyle>
            <a:lvl1pPr marL="0" indent="0">
              <a:buNone/>
              <a:defRPr sz="1500" b="1" i="1">
                <a:solidFill>
                  <a:srgbClr val="0066A1"/>
                </a:solidFill>
              </a:defRPr>
            </a:lvl1pPr>
            <a:lvl2pPr>
              <a:defRPr sz="1350"/>
            </a:lvl2pPr>
            <a:lvl3pPr>
              <a:defRPr sz="1350"/>
            </a:lvl3pPr>
            <a:lvl4pPr>
              <a:defRPr sz="1350"/>
            </a:lvl4pPr>
            <a:lvl5pPr>
              <a:defRPr sz="1350"/>
            </a:lvl5pPr>
          </a:lstStyle>
          <a:p>
            <a:pPr lvl="0"/>
            <a:r>
              <a:rPr lang="en-US"/>
              <a:t>Edit Master text styles</a:t>
            </a:r>
          </a:p>
        </p:txBody>
      </p:sp>
      <p:sp>
        <p:nvSpPr>
          <p:cNvPr id="12" name="Text Placeholder 3"/>
          <p:cNvSpPr>
            <a:spLocks noGrp="1"/>
          </p:cNvSpPr>
          <p:nvPr>
            <p:ph type="body" sz="quarter" idx="16"/>
          </p:nvPr>
        </p:nvSpPr>
        <p:spPr>
          <a:xfrm>
            <a:off x="628650" y="1164257"/>
            <a:ext cx="7886700" cy="356843"/>
          </a:xfrm>
        </p:spPr>
        <p:txBody>
          <a:bodyPr/>
          <a:lstStyle>
            <a:lvl1pPr marL="0" indent="0">
              <a:buNone/>
              <a:defRPr sz="1800" b="1" i="1">
                <a:solidFill>
                  <a:schemeClr val="tx1">
                    <a:lumMod val="50000"/>
                    <a:lumOff val="50000"/>
                  </a:schemeClr>
                </a:solidFill>
              </a:defRPr>
            </a:lvl1pPr>
          </a:lstStyle>
          <a:p>
            <a:pPr lvl="0"/>
            <a:r>
              <a:rPr lang="en-US"/>
              <a:t>Edit Master text styles</a:t>
            </a:r>
          </a:p>
        </p:txBody>
      </p:sp>
      <p:sp>
        <p:nvSpPr>
          <p:cNvPr id="7" name="Slide Number Placeholder 9">
            <a:extLst>
              <a:ext uri="{FF2B5EF4-FFF2-40B4-BE49-F238E27FC236}">
                <a16:creationId xmlns:a16="http://schemas.microsoft.com/office/drawing/2014/main" id="{F68EDEB8-641D-454D-AC68-EF159B31B23C}"/>
              </a:ext>
            </a:extLst>
          </p:cNvPr>
          <p:cNvSpPr>
            <a:spLocks noGrp="1"/>
          </p:cNvSpPr>
          <p:nvPr>
            <p:ph type="sldNum" sz="quarter" idx="17"/>
          </p:nvPr>
        </p:nvSpPr>
        <p:spPr/>
        <p:txBody>
          <a:bodyPr/>
          <a:lstStyle>
            <a:lvl1pPr>
              <a:defRPr/>
            </a:lvl1pPr>
          </a:lstStyle>
          <a:p>
            <a:pPr>
              <a:defRPr/>
            </a:pPr>
            <a:fld id="{81D1F7B1-2157-4C16-896A-5A03EC503AD7}" type="slidenum">
              <a:rPr lang="en-US" altLang="en-US"/>
              <a:pPr>
                <a:defRPr/>
              </a:pPr>
              <a:t>‹#›</a:t>
            </a:fld>
            <a:endParaRPr lang="en-US" altLang="en-US"/>
          </a:p>
        </p:txBody>
      </p:sp>
    </p:spTree>
    <p:extLst>
      <p:ext uri="{BB962C8B-B14F-4D97-AF65-F5344CB8AC3E}">
        <p14:creationId xmlns:p14="http://schemas.microsoft.com/office/powerpoint/2010/main" val="1392345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Bullets, Content">
    <p:spTree>
      <p:nvGrpSpPr>
        <p:cNvPr id="1" name=""/>
        <p:cNvGrpSpPr/>
        <p:nvPr/>
      </p:nvGrpSpPr>
      <p:grpSpPr>
        <a:xfrm>
          <a:off x="0" y="0"/>
          <a:ext cx="0" cy="0"/>
          <a:chOff x="0" y="0"/>
          <a:chExt cx="0" cy="0"/>
        </a:xfrm>
      </p:grpSpPr>
      <p:sp>
        <p:nvSpPr>
          <p:cNvPr id="10" name="Title 1"/>
          <p:cNvSpPr>
            <a:spLocks noGrp="1"/>
          </p:cNvSpPr>
          <p:nvPr>
            <p:ph type="title"/>
          </p:nvPr>
        </p:nvSpPr>
        <p:spPr>
          <a:xfrm>
            <a:off x="628650" y="556181"/>
            <a:ext cx="7886700" cy="553336"/>
          </a:xfrm>
        </p:spPr>
        <p:txBody>
          <a:bodyPr/>
          <a:lstStyle/>
          <a:p>
            <a:r>
              <a:rPr lang="en-US"/>
              <a:t>Click to edit Master title style</a:t>
            </a:r>
            <a:endParaRPr lang="en-US" dirty="0"/>
          </a:p>
        </p:txBody>
      </p:sp>
      <p:sp>
        <p:nvSpPr>
          <p:cNvPr id="13" name="Text Placeholder 13"/>
          <p:cNvSpPr>
            <a:spLocks noGrp="1"/>
          </p:cNvSpPr>
          <p:nvPr>
            <p:ph type="body" sz="quarter" idx="13"/>
          </p:nvPr>
        </p:nvSpPr>
        <p:spPr>
          <a:xfrm>
            <a:off x="628650" y="4006392"/>
            <a:ext cx="3886200" cy="16117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p:nvPr>
        </p:nvSpPr>
        <p:spPr>
          <a:xfrm>
            <a:off x="628650" y="1825625"/>
            <a:ext cx="7886700" cy="2075235"/>
          </a:xfrm>
        </p:spPr>
        <p:txBody>
          <a:bodyPr numCol="2" spcCol="274320"/>
          <a:lstStyle>
            <a:lvl1pPr marL="0" indent="0">
              <a:buNone/>
              <a:defRPr sz="1500"/>
            </a:lvl1pPr>
            <a:lvl2pPr>
              <a:defRPr sz="1350"/>
            </a:lvl2pPr>
            <a:lvl3pPr>
              <a:defRPr sz="1350"/>
            </a:lvl3pPr>
            <a:lvl4pPr>
              <a:defRPr sz="1350"/>
            </a:lvl4pPr>
            <a:lvl5pPr>
              <a:defRPr sz="1350"/>
            </a:lvl5pPr>
          </a:lstStyle>
          <a:p>
            <a:pPr lvl="0"/>
            <a:r>
              <a:rPr lang="en-US"/>
              <a:t>Edit Master text styles</a:t>
            </a:r>
          </a:p>
        </p:txBody>
      </p:sp>
      <p:sp>
        <p:nvSpPr>
          <p:cNvPr id="3" name="Picture Placeholder 2"/>
          <p:cNvSpPr>
            <a:spLocks noGrp="1"/>
          </p:cNvSpPr>
          <p:nvPr>
            <p:ph type="pic" sz="quarter" idx="15"/>
          </p:nvPr>
        </p:nvSpPr>
        <p:spPr>
          <a:xfrm>
            <a:off x="4629150" y="4006391"/>
            <a:ext cx="3886200" cy="1611772"/>
          </a:xfrm>
        </p:spPr>
        <p:txBody>
          <a:bodyPr rtlCol="0">
            <a:normAutofit/>
          </a:bodyPr>
          <a:lstStyle>
            <a:lvl1pPr marL="0" indent="0">
              <a:buNone/>
              <a:defRPr sz="900" i="1" baseline="0"/>
            </a:lvl1pPr>
          </a:lstStyle>
          <a:p>
            <a:pPr lvl="0"/>
            <a:r>
              <a:rPr lang="en-US" noProof="0"/>
              <a:t>Click icon to add picture</a:t>
            </a:r>
            <a:endParaRPr lang="en-US" noProof="0" dirty="0"/>
          </a:p>
        </p:txBody>
      </p:sp>
      <p:sp>
        <p:nvSpPr>
          <p:cNvPr id="12" name="Text Placeholder 3"/>
          <p:cNvSpPr>
            <a:spLocks noGrp="1"/>
          </p:cNvSpPr>
          <p:nvPr>
            <p:ph type="body" sz="quarter" idx="16"/>
          </p:nvPr>
        </p:nvSpPr>
        <p:spPr>
          <a:xfrm>
            <a:off x="628650" y="1164257"/>
            <a:ext cx="7886700" cy="356843"/>
          </a:xfrm>
        </p:spPr>
        <p:txBody>
          <a:bodyPr/>
          <a:lstStyle>
            <a:lvl1pPr marL="0" indent="0">
              <a:buNone/>
              <a:defRPr sz="1800" b="1" i="1">
                <a:solidFill>
                  <a:schemeClr val="tx1">
                    <a:lumMod val="50000"/>
                    <a:lumOff val="50000"/>
                  </a:schemeClr>
                </a:solidFill>
              </a:defRPr>
            </a:lvl1pPr>
          </a:lstStyle>
          <a:p>
            <a:pPr lvl="0"/>
            <a:r>
              <a:rPr lang="en-US"/>
              <a:t>Edit Master text styles</a:t>
            </a:r>
          </a:p>
        </p:txBody>
      </p:sp>
      <p:sp>
        <p:nvSpPr>
          <p:cNvPr id="7" name="Slide Number Placeholder 9">
            <a:extLst>
              <a:ext uri="{FF2B5EF4-FFF2-40B4-BE49-F238E27FC236}">
                <a16:creationId xmlns:a16="http://schemas.microsoft.com/office/drawing/2014/main" id="{F68EDEB8-641D-454D-AC68-EF159B31B23C}"/>
              </a:ext>
            </a:extLst>
          </p:cNvPr>
          <p:cNvSpPr>
            <a:spLocks noGrp="1"/>
          </p:cNvSpPr>
          <p:nvPr>
            <p:ph type="sldNum" sz="quarter" idx="17"/>
          </p:nvPr>
        </p:nvSpPr>
        <p:spPr/>
        <p:txBody>
          <a:bodyPr/>
          <a:lstStyle>
            <a:lvl1pPr>
              <a:defRPr/>
            </a:lvl1pPr>
          </a:lstStyle>
          <a:p>
            <a:pPr>
              <a:defRPr/>
            </a:pPr>
            <a:fld id="{D571DCDA-A3D6-46C2-9BAF-A4C8A3DBB4F2}" type="slidenum">
              <a:rPr lang="en-US" altLang="en-US"/>
              <a:pPr>
                <a:defRPr/>
              </a:pPr>
              <a:t>‹#›</a:t>
            </a:fld>
            <a:endParaRPr lang="en-US" altLang="en-US"/>
          </a:p>
        </p:txBody>
      </p:sp>
    </p:spTree>
    <p:extLst>
      <p:ext uri="{BB962C8B-B14F-4D97-AF65-F5344CB8AC3E}">
        <p14:creationId xmlns:p14="http://schemas.microsoft.com/office/powerpoint/2010/main" val="319322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pPr>
              <a:defRPr/>
            </a:pPr>
            <a:endParaRPr lang="en-US" altLang="en-US"/>
          </a:p>
        </p:txBody>
      </p:sp>
      <p:sp>
        <p:nvSpPr>
          <p:cNvPr id="5" name="Slide Number Placeholder 10"/>
          <p:cNvSpPr>
            <a:spLocks noGrp="1"/>
          </p:cNvSpPr>
          <p:nvPr>
            <p:ph type="sldNum" sz="quarter" idx="11"/>
          </p:nvPr>
        </p:nvSpPr>
        <p:spPr/>
        <p:txBody>
          <a:bodyPr/>
          <a:lstStyle>
            <a:lvl1pPr>
              <a:defRPr/>
            </a:lvl1pPr>
          </a:lstStyle>
          <a:p>
            <a:pPr>
              <a:defRPr/>
            </a:pPr>
            <a:fld id="{3CA4A719-F97D-4AAD-9B9F-32E06C7ABB48}" type="slidenum">
              <a:rPr lang="en-US" altLang="en-US"/>
              <a:pPr>
                <a:defRPr/>
              </a:pPr>
              <a:t>‹#›</a:t>
            </a:fld>
            <a:endParaRPr lang="en-US" altLang="en-US"/>
          </a:p>
        </p:txBody>
      </p:sp>
    </p:spTree>
    <p:extLst>
      <p:ext uri="{BB962C8B-B14F-4D97-AF65-F5344CB8AC3E}">
        <p14:creationId xmlns:p14="http://schemas.microsoft.com/office/powerpoint/2010/main" val="1802812391"/>
      </p:ext>
    </p:extLst>
  </p:cSld>
  <p:clrMapOvr>
    <a:masterClrMapping/>
  </p:clrMapOvr>
  <p:transition spd="med">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ullets and Image">
    <p:spTree>
      <p:nvGrpSpPr>
        <p:cNvPr id="1" name=""/>
        <p:cNvGrpSpPr/>
        <p:nvPr/>
      </p:nvGrpSpPr>
      <p:grpSpPr>
        <a:xfrm>
          <a:off x="0" y="0"/>
          <a:ext cx="0" cy="0"/>
          <a:chOff x="0" y="0"/>
          <a:chExt cx="0" cy="0"/>
        </a:xfrm>
      </p:grpSpPr>
      <p:sp>
        <p:nvSpPr>
          <p:cNvPr id="10" name="Title 1"/>
          <p:cNvSpPr>
            <a:spLocks noGrp="1"/>
          </p:cNvSpPr>
          <p:nvPr>
            <p:ph type="title"/>
          </p:nvPr>
        </p:nvSpPr>
        <p:spPr>
          <a:xfrm>
            <a:off x="628650" y="556181"/>
            <a:ext cx="7886700" cy="553336"/>
          </a:xfrm>
        </p:spPr>
        <p:txBody>
          <a:bodyPr/>
          <a:lstStyle/>
          <a:p>
            <a:r>
              <a:rPr lang="en-US"/>
              <a:t>Click to edit Master title style</a:t>
            </a:r>
            <a:endParaRPr lang="en-US" dirty="0"/>
          </a:p>
        </p:txBody>
      </p:sp>
      <p:sp>
        <p:nvSpPr>
          <p:cNvPr id="13" name="Text Placeholder 13"/>
          <p:cNvSpPr>
            <a:spLocks noGrp="1"/>
          </p:cNvSpPr>
          <p:nvPr>
            <p:ph type="body" sz="quarter" idx="13"/>
          </p:nvPr>
        </p:nvSpPr>
        <p:spPr>
          <a:xfrm>
            <a:off x="628650" y="1825625"/>
            <a:ext cx="4970872" cy="28877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p:nvPr>
        </p:nvSpPr>
        <p:spPr>
          <a:xfrm>
            <a:off x="628650" y="4713402"/>
            <a:ext cx="4970872" cy="904761"/>
          </a:xfrm>
        </p:spPr>
        <p:txBody>
          <a:bodyPr/>
          <a:lstStyle>
            <a:lvl1pPr marL="0" indent="0">
              <a:buNone/>
              <a:defRPr sz="1500" b="1">
                <a:solidFill>
                  <a:srgbClr val="0066A1"/>
                </a:solidFill>
              </a:defRPr>
            </a:lvl1pPr>
            <a:lvl2pPr>
              <a:defRPr sz="1350"/>
            </a:lvl2pPr>
            <a:lvl3pPr>
              <a:defRPr sz="1350"/>
            </a:lvl3pPr>
            <a:lvl4pPr>
              <a:defRPr sz="1350"/>
            </a:lvl4pPr>
            <a:lvl5pPr>
              <a:defRPr sz="1350"/>
            </a:lvl5pPr>
          </a:lstStyle>
          <a:p>
            <a:pPr lvl="0"/>
            <a:r>
              <a:rPr lang="en-US"/>
              <a:t>Edit Master text styles</a:t>
            </a:r>
          </a:p>
        </p:txBody>
      </p:sp>
      <p:sp>
        <p:nvSpPr>
          <p:cNvPr id="3" name="Picture Placeholder 2"/>
          <p:cNvSpPr>
            <a:spLocks noGrp="1"/>
          </p:cNvSpPr>
          <p:nvPr>
            <p:ph type="pic" sz="quarter" idx="15"/>
          </p:nvPr>
        </p:nvSpPr>
        <p:spPr>
          <a:xfrm>
            <a:off x="5712644" y="1825625"/>
            <a:ext cx="2802707" cy="3792539"/>
          </a:xfrm>
        </p:spPr>
        <p:txBody>
          <a:bodyPr rtlCol="0">
            <a:normAutofit/>
          </a:bodyPr>
          <a:lstStyle>
            <a:lvl1pPr marL="0" indent="0">
              <a:buNone/>
              <a:defRPr sz="900" i="1" baseline="0"/>
            </a:lvl1pPr>
          </a:lstStyle>
          <a:p>
            <a:pPr lvl="0"/>
            <a:r>
              <a:rPr lang="en-US" noProof="0"/>
              <a:t>Click icon to add picture</a:t>
            </a:r>
            <a:endParaRPr lang="en-US" noProof="0" dirty="0"/>
          </a:p>
        </p:txBody>
      </p:sp>
      <p:sp>
        <p:nvSpPr>
          <p:cNvPr id="12" name="Text Placeholder 3"/>
          <p:cNvSpPr>
            <a:spLocks noGrp="1"/>
          </p:cNvSpPr>
          <p:nvPr>
            <p:ph type="body" sz="quarter" idx="16"/>
          </p:nvPr>
        </p:nvSpPr>
        <p:spPr>
          <a:xfrm>
            <a:off x="628650" y="1164257"/>
            <a:ext cx="7886700" cy="356843"/>
          </a:xfrm>
        </p:spPr>
        <p:txBody>
          <a:bodyPr/>
          <a:lstStyle>
            <a:lvl1pPr marL="0" indent="0">
              <a:buNone/>
              <a:defRPr sz="1800" b="1" i="1">
                <a:solidFill>
                  <a:schemeClr val="tx1">
                    <a:lumMod val="50000"/>
                    <a:lumOff val="50000"/>
                  </a:schemeClr>
                </a:solidFill>
              </a:defRPr>
            </a:lvl1pPr>
          </a:lstStyle>
          <a:p>
            <a:pPr lvl="0"/>
            <a:r>
              <a:rPr lang="en-US"/>
              <a:t>Edit Master text styles</a:t>
            </a:r>
          </a:p>
        </p:txBody>
      </p:sp>
      <p:sp>
        <p:nvSpPr>
          <p:cNvPr id="7" name="Slide Number Placeholder 9">
            <a:extLst>
              <a:ext uri="{FF2B5EF4-FFF2-40B4-BE49-F238E27FC236}">
                <a16:creationId xmlns:a16="http://schemas.microsoft.com/office/drawing/2014/main" id="{F68EDEB8-641D-454D-AC68-EF159B31B23C}"/>
              </a:ext>
            </a:extLst>
          </p:cNvPr>
          <p:cNvSpPr>
            <a:spLocks noGrp="1"/>
          </p:cNvSpPr>
          <p:nvPr>
            <p:ph type="sldNum" sz="quarter" idx="17"/>
          </p:nvPr>
        </p:nvSpPr>
        <p:spPr/>
        <p:txBody>
          <a:bodyPr/>
          <a:lstStyle>
            <a:lvl1pPr>
              <a:defRPr/>
            </a:lvl1pPr>
          </a:lstStyle>
          <a:p>
            <a:pPr>
              <a:defRPr/>
            </a:pPr>
            <a:fld id="{BC72280D-35E5-480F-904E-8B4E0EF31493}" type="slidenum">
              <a:rPr lang="en-US" altLang="en-US"/>
              <a:pPr>
                <a:defRPr/>
              </a:pPr>
              <a:t>‹#›</a:t>
            </a:fld>
            <a:endParaRPr lang="en-US" altLang="en-US"/>
          </a:p>
        </p:txBody>
      </p:sp>
    </p:spTree>
    <p:extLst>
      <p:ext uri="{BB962C8B-B14F-4D97-AF65-F5344CB8AC3E}">
        <p14:creationId xmlns:p14="http://schemas.microsoft.com/office/powerpoint/2010/main" val="2975663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pic>
        <p:nvPicPr>
          <p:cNvPr id="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2263" y="238125"/>
            <a:ext cx="608806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9">
            <a:extLst>
              <a:ext uri="{FF2B5EF4-FFF2-40B4-BE49-F238E27FC236}">
                <a16:creationId xmlns:a16="http://schemas.microsoft.com/office/drawing/2014/main" id="{F68EDEB8-641D-454D-AC68-EF159B31B23C}"/>
              </a:ext>
            </a:extLst>
          </p:cNvPr>
          <p:cNvSpPr>
            <a:spLocks noGrp="1"/>
          </p:cNvSpPr>
          <p:nvPr>
            <p:ph type="sldNum" sz="quarter" idx="10"/>
          </p:nvPr>
        </p:nvSpPr>
        <p:spPr/>
        <p:txBody>
          <a:bodyPr/>
          <a:lstStyle>
            <a:lvl1pPr>
              <a:defRPr sz="800" b="0">
                <a:solidFill>
                  <a:schemeClr val="bg1"/>
                </a:solidFill>
              </a:defRPr>
            </a:lvl1pPr>
          </a:lstStyle>
          <a:p>
            <a:pPr>
              <a:defRPr/>
            </a:pPr>
            <a:fld id="{471E3F32-68A2-410A-95E0-0872A673F92D}" type="slidenum">
              <a:rPr lang="en-US" altLang="en-US"/>
              <a:pPr>
                <a:defRPr/>
              </a:pPr>
              <a:t>‹#›</a:t>
            </a:fld>
            <a:endParaRPr lang="en-US" altLang="en-US"/>
          </a:p>
        </p:txBody>
      </p:sp>
    </p:spTree>
    <p:extLst>
      <p:ext uri="{BB962C8B-B14F-4D97-AF65-F5344CB8AC3E}">
        <p14:creationId xmlns:p14="http://schemas.microsoft.com/office/powerpoint/2010/main" val="33416289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a:xfrm>
            <a:off x="0" y="0"/>
            <a:ext cx="0" cy="0"/>
          </a:xfrm>
        </p:spPr>
        <p:txBody>
          <a:bodyPr/>
          <a:lstStyle>
            <a:lvl1pPr>
              <a:defRPr/>
            </a:lvl1pPr>
          </a:lstStyle>
          <a:p>
            <a:pPr>
              <a:defRPr/>
            </a:pPr>
            <a:endParaRPr lang="en-US" altLang="en-US"/>
          </a:p>
        </p:txBody>
      </p:sp>
      <p:sp>
        <p:nvSpPr>
          <p:cNvPr id="5" name="Slide Number Placeholder 10"/>
          <p:cNvSpPr>
            <a:spLocks noGrp="1"/>
          </p:cNvSpPr>
          <p:nvPr>
            <p:ph type="sldNum" sz="quarter" idx="11"/>
          </p:nvPr>
        </p:nvSpPr>
        <p:spPr/>
        <p:txBody>
          <a:bodyPr/>
          <a:lstStyle>
            <a:lvl1pPr>
              <a:defRPr/>
            </a:lvl1pPr>
          </a:lstStyle>
          <a:p>
            <a:pPr>
              <a:defRPr/>
            </a:pPr>
            <a:fld id="{0BFCF126-2433-4AA3-B285-28F89D351903}" type="slidenum">
              <a:rPr lang="en-US" altLang="en-US"/>
              <a:pPr>
                <a:defRPr/>
              </a:pPr>
              <a:t>‹#›</a:t>
            </a:fld>
            <a:endParaRPr lang="en-US" altLang="en-US"/>
          </a:p>
        </p:txBody>
      </p:sp>
    </p:spTree>
    <p:extLst>
      <p:ext uri="{BB962C8B-B14F-4D97-AF65-F5344CB8AC3E}">
        <p14:creationId xmlns:p14="http://schemas.microsoft.com/office/powerpoint/2010/main" val="3873254804"/>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685800" y="1981200"/>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a:xfrm>
            <a:off x="0" y="0"/>
            <a:ext cx="0" cy="0"/>
          </a:xfrm>
        </p:spPr>
        <p:txBody>
          <a:bodyPr/>
          <a:lstStyle>
            <a:lvl1pPr>
              <a:defRPr/>
            </a:lvl1pPr>
          </a:lstStyle>
          <a:p>
            <a:pPr>
              <a:defRPr/>
            </a:pPr>
            <a:endParaRPr lang="en-US" altLang="en-US"/>
          </a:p>
        </p:txBody>
      </p:sp>
      <p:sp>
        <p:nvSpPr>
          <p:cNvPr id="5" name="Slide Number Placeholder 10"/>
          <p:cNvSpPr>
            <a:spLocks noGrp="1"/>
          </p:cNvSpPr>
          <p:nvPr>
            <p:ph type="sldNum" sz="quarter" idx="11"/>
          </p:nvPr>
        </p:nvSpPr>
        <p:spPr/>
        <p:txBody>
          <a:bodyPr/>
          <a:lstStyle>
            <a:lvl1pPr>
              <a:defRPr/>
            </a:lvl1pPr>
          </a:lstStyle>
          <a:p>
            <a:pPr>
              <a:defRPr/>
            </a:pPr>
            <a:fld id="{EF1EEAA6-79E5-4C1F-AE91-81E85026141F}" type="slidenum">
              <a:rPr lang="en-US" altLang="en-US"/>
              <a:pPr>
                <a:defRPr/>
              </a:pPr>
              <a:t>‹#›</a:t>
            </a:fld>
            <a:endParaRPr lang="en-US" altLang="en-US"/>
          </a:p>
        </p:txBody>
      </p:sp>
    </p:spTree>
    <p:extLst>
      <p:ext uri="{BB962C8B-B14F-4D97-AF65-F5344CB8AC3E}">
        <p14:creationId xmlns:p14="http://schemas.microsoft.com/office/powerpoint/2010/main" val="2755022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a:xfrm>
            <a:off x="0" y="0"/>
            <a:ext cx="0" cy="0"/>
          </a:xfrm>
        </p:spPr>
        <p:txBody>
          <a:bodyPr/>
          <a:lstStyle>
            <a:lvl1pPr>
              <a:defRPr/>
            </a:lvl1pPr>
          </a:lstStyle>
          <a:p>
            <a:pPr>
              <a:defRPr/>
            </a:pPr>
            <a:endParaRPr lang="en-US" altLang="en-US"/>
          </a:p>
        </p:txBody>
      </p:sp>
      <p:sp>
        <p:nvSpPr>
          <p:cNvPr id="6" name="Slide Number Placeholder 10"/>
          <p:cNvSpPr>
            <a:spLocks noGrp="1"/>
          </p:cNvSpPr>
          <p:nvPr>
            <p:ph type="sldNum" sz="quarter" idx="11"/>
          </p:nvPr>
        </p:nvSpPr>
        <p:spPr/>
        <p:txBody>
          <a:bodyPr/>
          <a:lstStyle>
            <a:lvl1pPr>
              <a:defRPr/>
            </a:lvl1pPr>
          </a:lstStyle>
          <a:p>
            <a:pPr>
              <a:defRPr/>
            </a:pPr>
            <a:fld id="{24A5E827-7FF7-48FC-9959-21F7B7002BB4}" type="slidenum">
              <a:rPr lang="en-US" altLang="en-US"/>
              <a:pPr>
                <a:defRPr/>
              </a:pPr>
              <a:t>‹#›</a:t>
            </a:fld>
            <a:endParaRPr lang="en-US" altLang="en-US"/>
          </a:p>
        </p:txBody>
      </p:sp>
    </p:spTree>
    <p:extLst>
      <p:ext uri="{BB962C8B-B14F-4D97-AF65-F5344CB8AC3E}">
        <p14:creationId xmlns:p14="http://schemas.microsoft.com/office/powerpoint/2010/main" val="1959135582"/>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762000" y="1676400"/>
            <a:ext cx="7772400" cy="4114800"/>
          </a:xfrm>
        </p:spPr>
        <p:txBody>
          <a:bodyPr rtlCol="0">
            <a:normAutofit/>
          </a:bodyPr>
          <a:lstStyle/>
          <a:p>
            <a:pPr lvl="0"/>
            <a:endParaRPr lang="en-US" noProof="0"/>
          </a:p>
        </p:txBody>
      </p:sp>
    </p:spTree>
    <p:extLst>
      <p:ext uri="{BB962C8B-B14F-4D97-AF65-F5344CB8AC3E}">
        <p14:creationId xmlns:p14="http://schemas.microsoft.com/office/powerpoint/2010/main" val="3386959485"/>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9"/>
          <p:cNvSpPr>
            <a:spLocks noGrp="1"/>
          </p:cNvSpPr>
          <p:nvPr>
            <p:ph type="dt" sz="half" idx="10"/>
          </p:nvPr>
        </p:nvSpPr>
        <p:spPr>
          <a:xfrm>
            <a:off x="0" y="0"/>
            <a:ext cx="0" cy="0"/>
          </a:xfrm>
        </p:spPr>
        <p:txBody>
          <a:bodyPr/>
          <a:lstStyle>
            <a:lvl1pPr>
              <a:defRPr/>
            </a:lvl1pPr>
          </a:lstStyle>
          <a:p>
            <a:pPr>
              <a:defRPr/>
            </a:pPr>
            <a:endParaRPr lang="en-US" altLang="en-US"/>
          </a:p>
        </p:txBody>
      </p:sp>
      <p:sp>
        <p:nvSpPr>
          <p:cNvPr id="4" name="Slide Number Placeholder 10"/>
          <p:cNvSpPr>
            <a:spLocks noGrp="1"/>
          </p:cNvSpPr>
          <p:nvPr>
            <p:ph type="sldNum" sz="quarter" idx="11"/>
          </p:nvPr>
        </p:nvSpPr>
        <p:spPr/>
        <p:txBody>
          <a:bodyPr/>
          <a:lstStyle>
            <a:lvl1pPr>
              <a:defRPr/>
            </a:lvl1pPr>
          </a:lstStyle>
          <a:p>
            <a:pPr>
              <a:defRPr/>
            </a:pPr>
            <a:fld id="{C9888ABF-1B32-43AE-8D37-FFD94A449F8E}" type="slidenum">
              <a:rPr lang="en-US" altLang="en-US"/>
              <a:pPr>
                <a:defRPr/>
              </a:pPr>
              <a:t>‹#›</a:t>
            </a:fld>
            <a:endParaRPr lang="en-US" altLang="en-US"/>
          </a:p>
        </p:txBody>
      </p:sp>
    </p:spTree>
    <p:extLst>
      <p:ext uri="{BB962C8B-B14F-4D97-AF65-F5344CB8AC3E}">
        <p14:creationId xmlns:p14="http://schemas.microsoft.com/office/powerpoint/2010/main" val="894445614"/>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ltLang="en-US"/>
          </a:p>
        </p:txBody>
      </p:sp>
      <p:sp>
        <p:nvSpPr>
          <p:cNvPr id="6" name="Slide Number Placeholder 10"/>
          <p:cNvSpPr>
            <a:spLocks noGrp="1"/>
          </p:cNvSpPr>
          <p:nvPr>
            <p:ph type="sldNum" sz="quarter" idx="11"/>
          </p:nvPr>
        </p:nvSpPr>
        <p:spPr/>
        <p:txBody>
          <a:bodyPr/>
          <a:lstStyle>
            <a:lvl1pPr>
              <a:defRPr/>
            </a:lvl1pPr>
          </a:lstStyle>
          <a:p>
            <a:pPr>
              <a:defRPr/>
            </a:pPr>
            <a:fld id="{1F0940A7-D0E4-4C3B-8FA7-275884208563}" type="slidenum">
              <a:rPr lang="en-US" altLang="en-US"/>
              <a:pPr>
                <a:defRPr/>
              </a:pPr>
              <a:t>‹#›</a:t>
            </a:fld>
            <a:endParaRPr lang="en-US" altLang="en-US"/>
          </a:p>
        </p:txBody>
      </p:sp>
    </p:spTree>
    <p:extLst>
      <p:ext uri="{BB962C8B-B14F-4D97-AF65-F5344CB8AC3E}">
        <p14:creationId xmlns:p14="http://schemas.microsoft.com/office/powerpoint/2010/main" val="2729751301"/>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n-US" altLang="en-US"/>
          </a:p>
        </p:txBody>
      </p:sp>
      <p:sp>
        <p:nvSpPr>
          <p:cNvPr id="8" name="Slide Number Placeholder 10"/>
          <p:cNvSpPr>
            <a:spLocks noGrp="1"/>
          </p:cNvSpPr>
          <p:nvPr>
            <p:ph type="sldNum" sz="quarter" idx="11"/>
          </p:nvPr>
        </p:nvSpPr>
        <p:spPr/>
        <p:txBody>
          <a:bodyPr/>
          <a:lstStyle>
            <a:lvl1pPr>
              <a:defRPr/>
            </a:lvl1pPr>
          </a:lstStyle>
          <a:p>
            <a:pPr>
              <a:defRPr/>
            </a:pPr>
            <a:fld id="{5BA22FB9-1C48-4D35-A236-83A1F0D642BA}" type="slidenum">
              <a:rPr lang="en-US" altLang="en-US"/>
              <a:pPr>
                <a:defRPr/>
              </a:pPr>
              <a:t>‹#›</a:t>
            </a:fld>
            <a:endParaRPr lang="en-US" altLang="en-US"/>
          </a:p>
        </p:txBody>
      </p:sp>
    </p:spTree>
    <p:extLst>
      <p:ext uri="{BB962C8B-B14F-4D97-AF65-F5344CB8AC3E}">
        <p14:creationId xmlns:p14="http://schemas.microsoft.com/office/powerpoint/2010/main" val="1735046201"/>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n-US" altLang="en-US"/>
          </a:p>
        </p:txBody>
      </p:sp>
      <p:sp>
        <p:nvSpPr>
          <p:cNvPr id="4" name="Slide Number Placeholder 10"/>
          <p:cNvSpPr>
            <a:spLocks noGrp="1"/>
          </p:cNvSpPr>
          <p:nvPr>
            <p:ph type="sldNum" sz="quarter" idx="11"/>
          </p:nvPr>
        </p:nvSpPr>
        <p:spPr/>
        <p:txBody>
          <a:bodyPr/>
          <a:lstStyle>
            <a:lvl1pPr>
              <a:defRPr/>
            </a:lvl1pPr>
          </a:lstStyle>
          <a:p>
            <a:pPr>
              <a:defRPr/>
            </a:pPr>
            <a:fld id="{ABFF3C8D-2B96-4D75-9290-46EA00B7C236}" type="slidenum">
              <a:rPr lang="en-US" altLang="en-US"/>
              <a:pPr>
                <a:defRPr/>
              </a:pPr>
              <a:t>‹#›</a:t>
            </a:fld>
            <a:endParaRPr lang="en-US" altLang="en-US"/>
          </a:p>
        </p:txBody>
      </p:sp>
    </p:spTree>
    <p:extLst>
      <p:ext uri="{BB962C8B-B14F-4D97-AF65-F5344CB8AC3E}">
        <p14:creationId xmlns:p14="http://schemas.microsoft.com/office/powerpoint/2010/main" val="962643546"/>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ltLang="en-US"/>
          </a:p>
        </p:txBody>
      </p:sp>
      <p:sp>
        <p:nvSpPr>
          <p:cNvPr id="3" name="Slide Number Placeholder 10"/>
          <p:cNvSpPr>
            <a:spLocks noGrp="1"/>
          </p:cNvSpPr>
          <p:nvPr>
            <p:ph type="sldNum" sz="quarter" idx="11"/>
          </p:nvPr>
        </p:nvSpPr>
        <p:spPr/>
        <p:txBody>
          <a:bodyPr/>
          <a:lstStyle>
            <a:lvl1pPr>
              <a:defRPr/>
            </a:lvl1pPr>
          </a:lstStyle>
          <a:p>
            <a:pPr>
              <a:defRPr/>
            </a:pPr>
            <a:fld id="{C332390C-B679-46BF-9EA2-469DDC36D09B}" type="slidenum">
              <a:rPr lang="en-US" altLang="en-US"/>
              <a:pPr>
                <a:defRPr/>
              </a:pPr>
              <a:t>‹#›</a:t>
            </a:fld>
            <a:endParaRPr lang="en-US" altLang="en-US"/>
          </a:p>
        </p:txBody>
      </p:sp>
    </p:spTree>
    <p:extLst>
      <p:ext uri="{BB962C8B-B14F-4D97-AF65-F5344CB8AC3E}">
        <p14:creationId xmlns:p14="http://schemas.microsoft.com/office/powerpoint/2010/main" val="3659910267"/>
      </p:ext>
    </p:extLst>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p:txBody>
          <a:bodyPr/>
          <a:lstStyle>
            <a:lvl1pPr>
              <a:defRPr/>
            </a:lvl1pPr>
          </a:lstStyle>
          <a:p>
            <a:pPr>
              <a:defRPr/>
            </a:pPr>
            <a:endParaRPr lang="en-US" altLang="en-US"/>
          </a:p>
        </p:txBody>
      </p:sp>
      <p:sp>
        <p:nvSpPr>
          <p:cNvPr id="6" name="Slide Number Placeholder 10"/>
          <p:cNvSpPr>
            <a:spLocks noGrp="1"/>
          </p:cNvSpPr>
          <p:nvPr>
            <p:ph type="sldNum" sz="quarter" idx="11"/>
          </p:nvPr>
        </p:nvSpPr>
        <p:spPr/>
        <p:txBody>
          <a:bodyPr/>
          <a:lstStyle>
            <a:lvl1pPr>
              <a:defRPr/>
            </a:lvl1pPr>
          </a:lstStyle>
          <a:p>
            <a:pPr>
              <a:defRPr/>
            </a:pPr>
            <a:fld id="{B2BF11E8-E239-497A-899E-DC639F3E9C4E}" type="slidenum">
              <a:rPr lang="en-US" altLang="en-US"/>
              <a:pPr>
                <a:defRPr/>
              </a:pPr>
              <a:t>‹#›</a:t>
            </a:fld>
            <a:endParaRPr lang="en-US" altLang="en-US"/>
          </a:p>
        </p:txBody>
      </p:sp>
    </p:spTree>
    <p:extLst>
      <p:ext uri="{BB962C8B-B14F-4D97-AF65-F5344CB8AC3E}">
        <p14:creationId xmlns:p14="http://schemas.microsoft.com/office/powerpoint/2010/main" val="3207428846"/>
      </p:ext>
    </p:extLst>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5.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2.png"/><Relationship Id="rId5" Type="http://schemas.openxmlformats.org/officeDocument/2006/relationships/slideLayout" Target="../slideLayouts/slideLayout22.xml"/><Relationship Id="rId10"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image" Target="../media/image12.emf"/><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11.emf"/><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10.emf"/><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1219200" y="6172200"/>
            <a:ext cx="3124200" cy="365125"/>
          </a:xfrm>
          <a:prstGeom prst="rect">
            <a:avLst/>
          </a:prstGeom>
        </p:spPr>
        <p:txBody>
          <a:bodyPr vert="horz" wrap="square" lIns="91440" tIns="45720" rIns="91440" bIns="45720" numCol="1" anchor="ctr" anchorCtr="0" compatLnSpc="1">
            <a:prstTxWarp prst="textNoShape">
              <a:avLst/>
            </a:prstTxWarp>
          </a:bodyPr>
          <a:lstStyle>
            <a:lvl1pPr algn="ctr">
              <a:defRPr sz="1000">
                <a:solidFill>
                  <a:srgbClr val="898989"/>
                </a:solidFill>
              </a:defRPr>
            </a:lvl1pPr>
          </a:lstStyle>
          <a:p>
            <a:pPr>
              <a:defRPr/>
            </a:pPr>
            <a:endParaRPr lang="en-US" altLang="en-US"/>
          </a:p>
        </p:txBody>
      </p:sp>
      <p:sp>
        <p:nvSpPr>
          <p:cNvPr id="11" name="Slide Number Placeholder 10"/>
          <p:cNvSpPr>
            <a:spLocks noGrp="1"/>
          </p:cNvSpPr>
          <p:nvPr>
            <p:ph type="sldNum" sz="quarter" idx="4"/>
          </p:nvPr>
        </p:nvSpPr>
        <p:spPr>
          <a:xfrm>
            <a:off x="533400" y="6172200"/>
            <a:ext cx="685800" cy="365125"/>
          </a:xfrm>
          <a:prstGeom prst="rect">
            <a:avLst/>
          </a:prstGeom>
        </p:spPr>
        <p:txBody>
          <a:bodyPr vert="horz" wrap="square" lIns="91440" tIns="45720" rIns="91440" bIns="45720" numCol="1" anchor="ctr" anchorCtr="0" compatLnSpc="1">
            <a:prstTxWarp prst="textNoShape">
              <a:avLst/>
            </a:prstTxWarp>
          </a:bodyPr>
          <a:lstStyle>
            <a:lvl1pPr algn="ctr">
              <a:defRPr sz="1000">
                <a:solidFill>
                  <a:srgbClr val="898989"/>
                </a:solidFill>
              </a:defRPr>
            </a:lvl1pPr>
          </a:lstStyle>
          <a:p>
            <a:pPr>
              <a:defRPr/>
            </a:pPr>
            <a:fld id="{89CEBCFD-CEEB-4E56-A462-CE8F55618297}" type="slidenum">
              <a:rPr lang="en-US" altLang="en-US"/>
              <a:pPr>
                <a:defRPr/>
              </a:pPr>
              <a:t>‹#›</a:t>
            </a:fld>
            <a:endParaRPr lang="en-US" altLang="en-US"/>
          </a:p>
        </p:txBody>
      </p:sp>
      <p:pic>
        <p:nvPicPr>
          <p:cNvPr id="2054" name="Picture 7" descr="IEEE_TAG_BLUE.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5924550"/>
            <a:ext cx="9144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41"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 id="2147484427" r:id="rId12"/>
    <p:sldLayoutId id="2147484442" r:id="rId13"/>
    <p:sldLayoutId id="2147484443" r:id="rId14"/>
    <p:sldLayoutId id="2147484444" r:id="rId15"/>
    <p:sldLayoutId id="2147484445" r:id="rId16"/>
    <p:sldLayoutId id="2147484446" r:id="rId17"/>
  </p:sldLayoutIdLst>
  <p:transition spd="med">
    <p:zoom/>
  </p:transition>
  <p:hf sldNum="0" hdr="0" dt="0"/>
  <p:txStyles>
    <p:titleStyle>
      <a:lvl1pPr algn="l" rtl="0" eaLnBrk="0" fontAlgn="base" hangingPunct="0">
        <a:spcBef>
          <a:spcPct val="0"/>
        </a:spcBef>
        <a:spcAft>
          <a:spcPct val="0"/>
        </a:spcAft>
        <a:defRPr sz="3200" b="1">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2pPr>
      <a:lvl3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3pPr>
      <a:lvl4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4pPr>
      <a:lvl5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5pPr>
      <a:lvl6pPr marL="4572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6pPr>
      <a:lvl7pPr marL="9144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7pPr>
      <a:lvl8pPr marL="13716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8pPr>
      <a:lvl9pPr marL="18288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9pPr>
    </p:titleStyle>
    <p:bodyStyle>
      <a:lvl1pPr marL="342900" indent="-342900" algn="l" rtl="0" eaLnBrk="0" fontAlgn="base" hangingPunct="0">
        <a:spcBef>
          <a:spcPct val="20000"/>
        </a:spcBef>
        <a:spcAft>
          <a:spcPct val="0"/>
        </a:spcAft>
        <a:buClr>
          <a:schemeClr val="bg2"/>
        </a:buClr>
        <a:buSzPct val="80000"/>
        <a:buBlip>
          <a:blip r:embed="rId21"/>
        </a:buBlip>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595959"/>
        </a:buClr>
        <a:buChar char="–"/>
        <a:defRPr sz="2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rgbClr val="595959"/>
        </a:buClr>
        <a:buFont typeface="Wingdings" panose="05000000000000000000" pitchFamily="2" charset="2"/>
        <a:buChar char="§"/>
        <a:defRPr sz="22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rgbClr val="595959"/>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1219200" y="6172200"/>
            <a:ext cx="3124200" cy="365125"/>
          </a:xfrm>
          <a:prstGeom prst="rect">
            <a:avLst/>
          </a:prstGeom>
        </p:spPr>
        <p:txBody>
          <a:bodyPr vert="horz" wrap="square" lIns="91440" tIns="45720" rIns="91440" bIns="45720" numCol="1" anchor="ctr" anchorCtr="0" compatLnSpc="1">
            <a:prstTxWarp prst="textNoShape">
              <a:avLst/>
            </a:prstTxWarp>
          </a:bodyPr>
          <a:lstStyle>
            <a:lvl1pPr algn="ctr">
              <a:defRPr sz="1000">
                <a:solidFill>
                  <a:srgbClr val="898989"/>
                </a:solidFill>
              </a:defRPr>
            </a:lvl1pPr>
          </a:lstStyle>
          <a:p>
            <a:pPr>
              <a:defRPr/>
            </a:pPr>
            <a:endParaRPr lang="en-US" altLang="en-US"/>
          </a:p>
        </p:txBody>
      </p:sp>
      <p:sp>
        <p:nvSpPr>
          <p:cNvPr id="11" name="Slide Number Placeholder 10"/>
          <p:cNvSpPr>
            <a:spLocks noGrp="1"/>
          </p:cNvSpPr>
          <p:nvPr>
            <p:ph type="sldNum" sz="quarter" idx="4"/>
          </p:nvPr>
        </p:nvSpPr>
        <p:spPr>
          <a:xfrm>
            <a:off x="533400" y="6172200"/>
            <a:ext cx="685800" cy="365125"/>
          </a:xfrm>
          <a:prstGeom prst="rect">
            <a:avLst/>
          </a:prstGeom>
        </p:spPr>
        <p:txBody>
          <a:bodyPr vert="horz" wrap="square" lIns="91440" tIns="45720" rIns="91440" bIns="45720" numCol="1" anchor="ctr" anchorCtr="0" compatLnSpc="1">
            <a:prstTxWarp prst="textNoShape">
              <a:avLst/>
            </a:prstTxWarp>
          </a:bodyPr>
          <a:lstStyle>
            <a:lvl1pPr algn="ctr">
              <a:defRPr sz="1000">
                <a:solidFill>
                  <a:srgbClr val="898989"/>
                </a:solidFill>
              </a:defRPr>
            </a:lvl1pPr>
          </a:lstStyle>
          <a:p>
            <a:pPr>
              <a:defRPr/>
            </a:pPr>
            <a:fld id="{F7FEB134-B659-4860-AFEE-75E9B4E0E426}" type="slidenum">
              <a:rPr lang="en-US" altLang="en-US"/>
              <a:pPr>
                <a:defRPr/>
              </a:pPr>
              <a:t>‹#›</a:t>
            </a:fld>
            <a:endParaRPr lang="en-US" altLang="en-US"/>
          </a:p>
        </p:txBody>
      </p:sp>
      <p:pic>
        <p:nvPicPr>
          <p:cNvPr id="3078" name="Picture 7" descr="IEEE_TAG_BLUE.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001000" y="5924550"/>
            <a:ext cx="9144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Lst>
  <p:hf sldNum="0" hdr="0" dt="0"/>
  <p:txStyles>
    <p:titleStyle>
      <a:lvl1pPr algn="l" rtl="0" eaLnBrk="0" fontAlgn="base" hangingPunct="0">
        <a:spcBef>
          <a:spcPct val="0"/>
        </a:spcBef>
        <a:spcAft>
          <a:spcPct val="0"/>
        </a:spcAft>
        <a:defRPr sz="3200" b="1">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2pPr>
      <a:lvl3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3pPr>
      <a:lvl4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4pPr>
      <a:lvl5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5pPr>
      <a:lvl6pPr marL="4572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6pPr>
      <a:lvl7pPr marL="9144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7pPr>
      <a:lvl8pPr marL="13716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8pPr>
      <a:lvl9pPr marL="18288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9pPr>
    </p:titleStyle>
    <p:bodyStyle>
      <a:lvl1pPr marL="342900" indent="-342900" algn="l" rtl="0" eaLnBrk="0" fontAlgn="base" hangingPunct="0">
        <a:spcBef>
          <a:spcPct val="20000"/>
        </a:spcBef>
        <a:spcAft>
          <a:spcPct val="0"/>
        </a:spcAft>
        <a:buClr>
          <a:schemeClr val="bg2"/>
        </a:buClr>
        <a:buSzPct val="80000"/>
        <a:buBlip>
          <a:blip r:embed="rId12"/>
        </a:buBlip>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bg2"/>
        </a:buClr>
        <a:buChar char="–"/>
        <a:defRPr sz="2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bg2"/>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4"/>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p:cNvPicPr>
            <a:picLocks noChangeAspect="1"/>
          </p:cNvPicPr>
          <p:nvPr/>
        </p:nvPicPr>
        <p:blipFill>
          <a:blip r:embed="rId24">
            <a:extLst>
              <a:ext uri="{28A0092B-C50C-407E-A947-70E740481C1C}">
                <a14:useLocalDpi xmlns:a14="http://schemas.microsoft.com/office/drawing/2010/main" val="0"/>
              </a:ext>
            </a:extLst>
          </a:blip>
          <a:srcRect b="22282"/>
          <a:stretch>
            <a:fillRect/>
          </a:stretch>
        </p:blipFill>
        <p:spPr bwMode="auto">
          <a:xfrm>
            <a:off x="0" y="6167438"/>
            <a:ext cx="91440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2A8EC2D-3157-DA4D-B40F-A249D70D963D}"/>
              </a:ext>
            </a:extLst>
          </p:cNvPr>
          <p:cNvSpPr/>
          <p:nvPr/>
        </p:nvSpPr>
        <p:spPr>
          <a:xfrm>
            <a:off x="0" y="-19050"/>
            <a:ext cx="9144000" cy="293688"/>
          </a:xfrm>
          <a:prstGeom prst="rect">
            <a:avLst/>
          </a:prstGeom>
          <a:solidFill>
            <a:srgbClr val="2CB6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01" name="Title Placeholder 1"/>
          <p:cNvSpPr>
            <a:spLocks noGrp="1"/>
          </p:cNvSpPr>
          <p:nvPr>
            <p:ph type="title"/>
          </p:nvPr>
        </p:nvSpPr>
        <p:spPr bwMode="auto">
          <a:xfrm>
            <a:off x="628650" y="555625"/>
            <a:ext cx="78867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Topic</a:t>
            </a:r>
          </a:p>
        </p:txBody>
      </p:sp>
      <p:sp>
        <p:nvSpPr>
          <p:cNvPr id="4102" name="Text Placeholder 2"/>
          <p:cNvSpPr>
            <a:spLocks noGrp="1"/>
          </p:cNvSpPr>
          <p:nvPr>
            <p:ph type="body" idx="1"/>
          </p:nvPr>
        </p:nvSpPr>
        <p:spPr bwMode="auto">
          <a:xfrm>
            <a:off x="628650" y="1428750"/>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Slide Number Placeholder 9">
            <a:extLst>
              <a:ext uri="{FF2B5EF4-FFF2-40B4-BE49-F238E27FC236}">
                <a16:creationId xmlns:a16="http://schemas.microsoft.com/office/drawing/2014/main" id="{F68EDEB8-641D-454D-AC68-EF159B31B23C}"/>
              </a:ext>
            </a:extLst>
          </p:cNvPr>
          <p:cNvSpPr>
            <a:spLocks noGrp="1"/>
          </p:cNvSpPr>
          <p:nvPr>
            <p:ph type="sldNum" sz="quarter" idx="4"/>
          </p:nvPr>
        </p:nvSpPr>
        <p:spPr>
          <a:xfrm>
            <a:off x="139700" y="6302375"/>
            <a:ext cx="425450" cy="444500"/>
          </a:xfrm>
          <a:prstGeom prst="rect">
            <a:avLst/>
          </a:prstGeom>
        </p:spPr>
        <p:txBody>
          <a:bodyPr anchor="ctr"/>
          <a:lstStyle>
            <a:lvl1pPr>
              <a:defRPr sz="800" b="0">
                <a:solidFill>
                  <a:schemeClr val="bg1"/>
                </a:solidFill>
              </a:defRPr>
            </a:lvl1pPr>
          </a:lstStyle>
          <a:p>
            <a:pPr>
              <a:defRPr/>
            </a:pPr>
            <a:fld id="{3066753D-522B-477F-9723-F6086DA12D32}" type="slidenum">
              <a:rPr lang="en-US" altLang="en-US"/>
              <a:pPr>
                <a:defRPr/>
              </a:pPr>
              <a:t>‹#›</a:t>
            </a:fld>
            <a:endParaRPr lang="en-US" altLang="en-US"/>
          </a:p>
        </p:txBody>
      </p:sp>
      <p:pic>
        <p:nvPicPr>
          <p:cNvPr id="4104" name="Picture 9"/>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107363" y="6364288"/>
            <a:ext cx="7889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a:extLst>
              <a:ext uri="{FF2B5EF4-FFF2-40B4-BE49-F238E27FC236}">
                <a16:creationId xmlns:a16="http://schemas.microsoft.com/office/drawing/2014/main" id="{490E3CF2-90CB-9740-98F8-038213F2F7AA}"/>
              </a:ext>
            </a:extLst>
          </p:cNvPr>
          <p:cNvSpPr txBox="1">
            <a:spLocks/>
          </p:cNvSpPr>
          <p:nvPr/>
        </p:nvSpPr>
        <p:spPr>
          <a:xfrm>
            <a:off x="627063" y="6302375"/>
            <a:ext cx="1606550" cy="466725"/>
          </a:xfrm>
          <a:prstGeom prst="rect">
            <a:avLst/>
          </a:prstGeom>
        </p:spPr>
        <p:txBody>
          <a:bodyPr anchor="ctr">
            <a:normAutofit/>
          </a:bodyPr>
          <a:lstStyle>
            <a:lvl1pPr marL="0" indent="0" algn="l" defTabSz="685800" rtl="0" eaLnBrk="1" latinLnBrk="0" hangingPunct="1">
              <a:lnSpc>
                <a:spcPct val="90000"/>
              </a:lnSpc>
              <a:spcBef>
                <a:spcPts val="750"/>
              </a:spcBef>
              <a:buClr>
                <a:srgbClr val="0066A1"/>
              </a:buClr>
              <a:buFont typeface="LucidaGrande" charset="0"/>
              <a:buNone/>
              <a:defRPr sz="2100" b="1" i="1" kern="1200">
                <a:solidFill>
                  <a:schemeClr val="tx1">
                    <a:lumMod val="50000"/>
                    <a:lumOff val="50000"/>
                  </a:schemeClr>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defRPr/>
            </a:pPr>
            <a:r>
              <a:rPr lang="en-US" sz="1200" i="0" dirty="0" err="1">
                <a:solidFill>
                  <a:schemeClr val="bg1"/>
                </a:solidFill>
              </a:rPr>
              <a:t>www.ieee.org</a:t>
            </a:r>
            <a:endParaRPr lang="en-US" sz="1200" i="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4455" r:id="rId1"/>
    <p:sldLayoutId id="2147484456"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 id="2147484438" r:id="rId13"/>
    <p:sldLayoutId id="2147484439" r:id="rId14"/>
    <p:sldLayoutId id="2147484440" r:id="rId15"/>
    <p:sldLayoutId id="2147484457" r:id="rId16"/>
    <p:sldLayoutId id="2147484458" r:id="rId17"/>
    <p:sldLayoutId id="2147484459" r:id="rId18"/>
    <p:sldLayoutId id="2147484460" r:id="rId19"/>
    <p:sldLayoutId id="2147484461" r:id="rId20"/>
    <p:sldLayoutId id="2147484462" r:id="rId21"/>
  </p:sldLayoutIdLst>
  <p:transition spd="med">
    <p:zoom/>
  </p:transition>
  <p:hf sldNum="0" hdr="0" dt="0"/>
  <p:txStyles>
    <p:titleStyle>
      <a:lvl1pPr algn="l" defTabSz="685800" rtl="0" eaLnBrk="0" fontAlgn="base" hangingPunct="0">
        <a:lnSpc>
          <a:spcPct val="90000"/>
        </a:lnSpc>
        <a:spcBef>
          <a:spcPct val="0"/>
        </a:spcBef>
        <a:spcAft>
          <a:spcPct val="0"/>
        </a:spcAft>
        <a:defRPr sz="2500" b="1" kern="1200">
          <a:solidFill>
            <a:srgbClr val="0066A1"/>
          </a:solidFill>
          <a:latin typeface="Calibri" charset="0"/>
          <a:ea typeface="Calibri" charset="0"/>
          <a:cs typeface="Calibri" charset="0"/>
        </a:defRPr>
      </a:lvl1pPr>
      <a:lvl2pPr algn="l" defTabSz="685800" rtl="0" eaLnBrk="0" fontAlgn="base" hangingPunct="0">
        <a:lnSpc>
          <a:spcPct val="90000"/>
        </a:lnSpc>
        <a:spcBef>
          <a:spcPct val="0"/>
        </a:spcBef>
        <a:spcAft>
          <a:spcPct val="0"/>
        </a:spcAft>
        <a:defRPr sz="2500" b="1">
          <a:solidFill>
            <a:srgbClr val="0066A1"/>
          </a:solidFill>
          <a:latin typeface="Calibri" panose="020F0502020204030204" pitchFamily="34" charset="0"/>
          <a:cs typeface="Calibri" panose="020F0502020204030204" pitchFamily="34" charset="0"/>
        </a:defRPr>
      </a:lvl2pPr>
      <a:lvl3pPr algn="l" defTabSz="685800" rtl="0" eaLnBrk="0" fontAlgn="base" hangingPunct="0">
        <a:lnSpc>
          <a:spcPct val="90000"/>
        </a:lnSpc>
        <a:spcBef>
          <a:spcPct val="0"/>
        </a:spcBef>
        <a:spcAft>
          <a:spcPct val="0"/>
        </a:spcAft>
        <a:defRPr sz="2500" b="1">
          <a:solidFill>
            <a:srgbClr val="0066A1"/>
          </a:solidFill>
          <a:latin typeface="Calibri" panose="020F0502020204030204" pitchFamily="34" charset="0"/>
          <a:cs typeface="Calibri" panose="020F0502020204030204" pitchFamily="34" charset="0"/>
        </a:defRPr>
      </a:lvl3pPr>
      <a:lvl4pPr algn="l" defTabSz="685800" rtl="0" eaLnBrk="0" fontAlgn="base" hangingPunct="0">
        <a:lnSpc>
          <a:spcPct val="90000"/>
        </a:lnSpc>
        <a:spcBef>
          <a:spcPct val="0"/>
        </a:spcBef>
        <a:spcAft>
          <a:spcPct val="0"/>
        </a:spcAft>
        <a:defRPr sz="2500" b="1">
          <a:solidFill>
            <a:srgbClr val="0066A1"/>
          </a:solidFill>
          <a:latin typeface="Calibri" panose="020F0502020204030204" pitchFamily="34" charset="0"/>
          <a:cs typeface="Calibri" panose="020F0502020204030204" pitchFamily="34" charset="0"/>
        </a:defRPr>
      </a:lvl4pPr>
      <a:lvl5pPr algn="l" defTabSz="685800" rtl="0" eaLnBrk="0" fontAlgn="base" hangingPunct="0">
        <a:lnSpc>
          <a:spcPct val="90000"/>
        </a:lnSpc>
        <a:spcBef>
          <a:spcPct val="0"/>
        </a:spcBef>
        <a:spcAft>
          <a:spcPct val="0"/>
        </a:spcAft>
        <a:defRPr sz="2500" b="1">
          <a:solidFill>
            <a:srgbClr val="0066A1"/>
          </a:solidFill>
          <a:latin typeface="Calibri" panose="020F0502020204030204" pitchFamily="34" charset="0"/>
          <a:cs typeface="Calibri" panose="020F0502020204030204" pitchFamily="34" charset="0"/>
        </a:defRPr>
      </a:lvl5pPr>
      <a:lvl6pPr marL="457200" algn="l" defTabSz="685800" rtl="0" fontAlgn="base">
        <a:lnSpc>
          <a:spcPct val="90000"/>
        </a:lnSpc>
        <a:spcBef>
          <a:spcPct val="0"/>
        </a:spcBef>
        <a:spcAft>
          <a:spcPct val="0"/>
        </a:spcAft>
        <a:defRPr sz="2500" b="1">
          <a:solidFill>
            <a:srgbClr val="0066A1"/>
          </a:solidFill>
          <a:latin typeface="Calibri" panose="020F0502020204030204" pitchFamily="34" charset="0"/>
          <a:cs typeface="Calibri" panose="020F0502020204030204" pitchFamily="34" charset="0"/>
        </a:defRPr>
      </a:lvl6pPr>
      <a:lvl7pPr marL="914400" algn="l" defTabSz="685800" rtl="0" fontAlgn="base">
        <a:lnSpc>
          <a:spcPct val="90000"/>
        </a:lnSpc>
        <a:spcBef>
          <a:spcPct val="0"/>
        </a:spcBef>
        <a:spcAft>
          <a:spcPct val="0"/>
        </a:spcAft>
        <a:defRPr sz="2500" b="1">
          <a:solidFill>
            <a:srgbClr val="0066A1"/>
          </a:solidFill>
          <a:latin typeface="Calibri" panose="020F0502020204030204" pitchFamily="34" charset="0"/>
          <a:cs typeface="Calibri" panose="020F0502020204030204" pitchFamily="34" charset="0"/>
        </a:defRPr>
      </a:lvl7pPr>
      <a:lvl8pPr marL="1371600" algn="l" defTabSz="685800" rtl="0" fontAlgn="base">
        <a:lnSpc>
          <a:spcPct val="90000"/>
        </a:lnSpc>
        <a:spcBef>
          <a:spcPct val="0"/>
        </a:spcBef>
        <a:spcAft>
          <a:spcPct val="0"/>
        </a:spcAft>
        <a:defRPr sz="2500" b="1">
          <a:solidFill>
            <a:srgbClr val="0066A1"/>
          </a:solidFill>
          <a:latin typeface="Calibri" panose="020F0502020204030204" pitchFamily="34" charset="0"/>
          <a:cs typeface="Calibri" panose="020F0502020204030204" pitchFamily="34" charset="0"/>
        </a:defRPr>
      </a:lvl8pPr>
      <a:lvl9pPr marL="1828800" algn="l" defTabSz="685800" rtl="0" fontAlgn="base">
        <a:lnSpc>
          <a:spcPct val="90000"/>
        </a:lnSpc>
        <a:spcBef>
          <a:spcPct val="0"/>
        </a:spcBef>
        <a:spcAft>
          <a:spcPct val="0"/>
        </a:spcAft>
        <a:defRPr sz="2500" b="1">
          <a:solidFill>
            <a:srgbClr val="0066A1"/>
          </a:solidFill>
          <a:latin typeface="Calibri" panose="020F0502020204030204" pitchFamily="34" charset="0"/>
          <a:cs typeface="Calibri" panose="020F0502020204030204" pitchFamily="34" charset="0"/>
        </a:defRPr>
      </a:lvl9pPr>
    </p:titleStyle>
    <p:bodyStyle>
      <a:lvl1pPr marL="171450" indent="-171450" algn="l" defTabSz="685800" rtl="0" eaLnBrk="0" fontAlgn="base" hangingPunct="0">
        <a:lnSpc>
          <a:spcPct val="90000"/>
        </a:lnSpc>
        <a:spcBef>
          <a:spcPts val="750"/>
        </a:spcBef>
        <a:spcAft>
          <a:spcPct val="0"/>
        </a:spcAft>
        <a:buClr>
          <a:srgbClr val="0066A1"/>
        </a:buClr>
        <a:buFont typeface="LucidaGrande"/>
        <a:buChar char="▸"/>
        <a:defRPr sz="16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
          <a:srgbClr val="0066A1"/>
        </a:buClr>
        <a:buFont typeface="LucidaGrande"/>
        <a:buChar char="-"/>
        <a:defRPr sz="13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
          <a:srgbClr val="0066A1"/>
        </a:buClr>
        <a:buFont typeface="Arial" panose="020B0604020202020204" pitchFamily="34" charset="0"/>
        <a:buChar char="•"/>
        <a:defRPr sz="13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
          <a:srgbClr val="0066A1"/>
        </a:buClr>
        <a:buFont typeface="Wingdings" panose="05000000000000000000" pitchFamily="2"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
          <a:srgbClr val="0066A1"/>
        </a:buClr>
        <a:buFont typeface="Courier New" panose="02070309020205020404" pitchFamily="49" charset="0"/>
        <a:buChar char="o"/>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3" Type="http://schemas.openxmlformats.org/officeDocument/2006/relationships/hyperlink" Target="https://www.ieee.org/communities/societies/index.html#E025" TargetMode="External"/><Relationship Id="rId18" Type="http://schemas.openxmlformats.org/officeDocument/2006/relationships/hyperlink" Target="https://www.ieee.org/communities/societies/index.html#GRS029" TargetMode="External"/><Relationship Id="rId26" Type="http://schemas.openxmlformats.org/officeDocument/2006/relationships/hyperlink" Target="https://www.ieee.org/communities/societies/index.html#NPS005" TargetMode="External"/><Relationship Id="rId39" Type="http://schemas.openxmlformats.org/officeDocument/2006/relationships/hyperlink" Target="https://www.ieee.org/communities/societies/index.html#TEM014" TargetMode="External"/><Relationship Id="rId21" Type="http://schemas.openxmlformats.org/officeDocument/2006/relationships/hyperlink" Target="https://www.ieee.org/communities/societies/index.html#IT012" TargetMode="External"/><Relationship Id="rId34" Type="http://schemas.openxmlformats.org/officeDocument/2006/relationships/hyperlink" Target="https://www.ieee.org/communities/societies/index.html#RA024" TargetMode="External"/><Relationship Id="rId7" Type="http://schemas.openxmlformats.org/officeDocument/2006/relationships/hyperlink" Target="https://www.ieee.org/communities/societies/index.html#COM019" TargetMode="External"/><Relationship Id="rId2" Type="http://schemas.openxmlformats.org/officeDocument/2006/relationships/notesSlide" Target="../notesSlides/notesSlide7.xml"/><Relationship Id="rId16" Type="http://schemas.openxmlformats.org/officeDocument/2006/relationships/hyperlink" Target="https://www.ieee.org/communities/societies/index.html#EP021" TargetMode="External"/><Relationship Id="rId20" Type="http://schemas.openxmlformats.org/officeDocument/2006/relationships/hyperlink" Target="https://www.ieee.org/communities/societies/index.html#IA034" TargetMode="External"/><Relationship Id="rId29" Type="http://schemas.openxmlformats.org/officeDocument/2006/relationships/hyperlink" Target="https://www.ieee.org/communities/societies/index.html#PEL035" TargetMode="External"/><Relationship Id="rId41" Type="http://schemas.openxmlformats.org/officeDocument/2006/relationships/hyperlink" Target="https://www.ieee.org/communities/societies/index.html#VT006" TargetMode="External"/><Relationship Id="rId1" Type="http://schemas.openxmlformats.org/officeDocument/2006/relationships/slideLayout" Target="../slideLayouts/slideLayout42.xml"/><Relationship Id="rId6" Type="http://schemas.openxmlformats.org/officeDocument/2006/relationships/hyperlink" Target="https://www.ieee.org/communities/societies/index.html#CAS004" TargetMode="External"/><Relationship Id="rId11" Type="http://schemas.openxmlformats.org/officeDocument/2006/relationships/hyperlink" Target="https://www.ieee.org/communities/societies/index.html#CS023" TargetMode="External"/><Relationship Id="rId24" Type="http://schemas.openxmlformats.org/officeDocument/2006/relationships/hyperlink" Target="https://www.ieee.org/communities/societies/index.html#MAG033" TargetMode="External"/><Relationship Id="rId32" Type="http://schemas.openxmlformats.org/officeDocument/2006/relationships/hyperlink" Target="https://www.ieee.org/communities/societies/index.html#PC026" TargetMode="External"/><Relationship Id="rId37" Type="http://schemas.openxmlformats.org/officeDocument/2006/relationships/hyperlink" Target="https://www.ieee.org/communities/societies/index.html#SSC037" TargetMode="External"/><Relationship Id="rId40" Type="http://schemas.openxmlformats.org/officeDocument/2006/relationships/hyperlink" Target="https://www.ieee.org/communities/societies/index.html#UFFC020" TargetMode="External"/><Relationship Id="rId5" Type="http://schemas.openxmlformats.org/officeDocument/2006/relationships/hyperlink" Target="https://www.ieee.org/communities/societies/index.html#BT002" TargetMode="External"/><Relationship Id="rId15" Type="http://schemas.openxmlformats.org/officeDocument/2006/relationships/hyperlink" Target="https://www.ieee.org/communities/societies/index.html#ED015" TargetMode="External"/><Relationship Id="rId23" Type="http://schemas.openxmlformats.org/officeDocument/2006/relationships/hyperlink" Target="https://www.ieee.org/communities/societies/index.html#ITSS038" TargetMode="External"/><Relationship Id="rId28" Type="http://schemas.openxmlformats.org/officeDocument/2006/relationships/hyperlink" Target="https://www.ieee.org/communities/societies/index.html#PHO036" TargetMode="External"/><Relationship Id="rId36" Type="http://schemas.openxmlformats.org/officeDocument/2006/relationships/hyperlink" Target="https://www.ieee.org/communities/societies/index.html#SIT030" TargetMode="External"/><Relationship Id="rId10" Type="http://schemas.openxmlformats.org/officeDocument/2006/relationships/hyperlink" Target="https://www.ieee.org/communities/societies/index.html#CE008" TargetMode="External"/><Relationship Id="rId19" Type="http://schemas.openxmlformats.org/officeDocument/2006/relationships/hyperlink" Target="https://www.ieee.org/communities/societies/index.html#IE013" TargetMode="External"/><Relationship Id="rId31" Type="http://schemas.openxmlformats.org/officeDocument/2006/relationships/hyperlink" Target="https://www.ieee.org/communities/societies/index.html#PSE043" TargetMode="External"/><Relationship Id="rId4" Type="http://schemas.openxmlformats.org/officeDocument/2006/relationships/hyperlink" Target="https://www.ieee.org/communities/societies/index.html#AP003" TargetMode="External"/><Relationship Id="rId9" Type="http://schemas.openxmlformats.org/officeDocument/2006/relationships/hyperlink" Target="https://www.ieee.org/communities/societies/index.html#C016" TargetMode="External"/><Relationship Id="rId14" Type="http://schemas.openxmlformats.org/officeDocument/2006/relationships/hyperlink" Target="https://www.ieee.org/communities/societies/index.html#EMC027" TargetMode="External"/><Relationship Id="rId22" Type="http://schemas.openxmlformats.org/officeDocument/2006/relationships/hyperlink" Target="https://www.ieee.org/communities/societies/index.html#IM009" TargetMode="External"/><Relationship Id="rId27" Type="http://schemas.openxmlformats.org/officeDocument/2006/relationships/hyperlink" Target="https://www.ieee.org/communities/societies/index.html#OE022" TargetMode="External"/><Relationship Id="rId30" Type="http://schemas.openxmlformats.org/officeDocument/2006/relationships/hyperlink" Target="https://www.ieee.org/communities/societies/index.html#PE031" TargetMode="External"/><Relationship Id="rId35" Type="http://schemas.openxmlformats.org/officeDocument/2006/relationships/hyperlink" Target="https://www.ieee.org/communities/societies/index.html#SP001" TargetMode="External"/><Relationship Id="rId8" Type="http://schemas.openxmlformats.org/officeDocument/2006/relationships/hyperlink" Target="https://www.ieee.org/communities/societies/index.html#CIS011" TargetMode="External"/><Relationship Id="rId3" Type="http://schemas.openxmlformats.org/officeDocument/2006/relationships/hyperlink" Target="https://www.ieee.org/communities/societies/index.html#AES010" TargetMode="External"/><Relationship Id="rId12" Type="http://schemas.openxmlformats.org/officeDocument/2006/relationships/hyperlink" Target="https://www.ieee.org/communities/societies/index.html#DEI032" TargetMode="External"/><Relationship Id="rId17" Type="http://schemas.openxmlformats.org/officeDocument/2006/relationships/hyperlink" Target="https://www.ieee.org/communities/societies/index.html#EMB018" TargetMode="External"/><Relationship Id="rId25" Type="http://schemas.openxmlformats.org/officeDocument/2006/relationships/hyperlink" Target="https://www.ieee.org/communities/societies/index.html#MTT017" TargetMode="External"/><Relationship Id="rId33" Type="http://schemas.openxmlformats.org/officeDocument/2006/relationships/hyperlink" Target="https://www.ieee.org/communities/societies/index.html#RL007" TargetMode="External"/><Relationship Id="rId38" Type="http://schemas.openxmlformats.org/officeDocument/2006/relationships/hyperlink" Target="https://www.ieee.org/communities/societies/index.html#SMC02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ctrTitle"/>
          </p:nvPr>
        </p:nvSpPr>
        <p:spPr>
          <a:xfrm>
            <a:off x="2362200" y="1981200"/>
            <a:ext cx="4648200" cy="762000"/>
          </a:xfrm>
        </p:spPr>
        <p:txBody>
          <a:bodyPr/>
          <a:lstStyle/>
          <a:p>
            <a:pPr eaLnBrk="1" hangingPunct="1"/>
            <a:r>
              <a:rPr lang="en-US" altLang="en-US" sz="4000">
                <a:latin typeface="Calibri" panose="020F0502020204030204" pitchFamily="34" charset="0"/>
                <a:ea typeface="ＭＳ Ｐゴシック" panose="020B0600070205080204" pitchFamily="34" charset="-128"/>
                <a:cs typeface="Calibri" panose="020F0502020204030204" pitchFamily="34" charset="0"/>
              </a:rPr>
              <a:t>Introduction to IEEE</a:t>
            </a:r>
          </a:p>
        </p:txBody>
      </p:sp>
      <p:sp>
        <p:nvSpPr>
          <p:cNvPr id="29699" name="Subtitle 4"/>
          <p:cNvSpPr>
            <a:spLocks noGrp="1"/>
          </p:cNvSpPr>
          <p:nvPr>
            <p:ph type="subTitle" idx="1"/>
          </p:nvPr>
        </p:nvSpPr>
        <p:spPr>
          <a:xfrm>
            <a:off x="1981200" y="3352800"/>
            <a:ext cx="4267200" cy="1600200"/>
          </a:xfrm>
        </p:spPr>
        <p:txBody>
          <a:bodyPr/>
          <a:lstStyle/>
          <a:p>
            <a:pPr eaLnBrk="1" hangingPunct="1">
              <a:buFont typeface="Wingdings" panose="05000000000000000000" pitchFamily="2" charset="2"/>
              <a:buNone/>
            </a:pPr>
            <a:r>
              <a:rPr lang="en-US" altLang="en-US" sz="1800">
                <a:solidFill>
                  <a:srgbClr val="4D4D4D"/>
                </a:solidFill>
                <a:latin typeface="Arial" panose="020B0604020202020204" pitchFamily="34" charset="0"/>
                <a:ea typeface="ＭＳ Ｐゴシック" panose="020B0600070205080204" pitchFamily="34" charset="-128"/>
                <a:cs typeface="Calibri" panose="020F0502020204030204" pitchFamily="34" charset="0"/>
              </a:rPr>
              <a:t>&lt;audience/event&gt;</a:t>
            </a:r>
            <a:br>
              <a:rPr lang="en-US" altLang="en-US" sz="1800">
                <a:solidFill>
                  <a:srgbClr val="4D4D4D"/>
                </a:solidFill>
                <a:latin typeface="Arial" panose="020B0604020202020204" pitchFamily="34" charset="0"/>
                <a:ea typeface="ＭＳ Ｐゴシック" panose="020B0600070205080204" pitchFamily="34" charset="-128"/>
                <a:cs typeface="Calibri" panose="020F0502020204030204" pitchFamily="34" charset="0"/>
              </a:rPr>
            </a:br>
            <a:r>
              <a:rPr lang="en-US" altLang="en-US" sz="1800">
                <a:solidFill>
                  <a:srgbClr val="4D4D4D"/>
                </a:solidFill>
                <a:latin typeface="Arial" panose="020B0604020202020204" pitchFamily="34" charset="0"/>
                <a:ea typeface="ＭＳ Ｐゴシック" panose="020B0600070205080204" pitchFamily="34" charset="-128"/>
                <a:cs typeface="Calibri" panose="020F0502020204030204" pitchFamily="34" charset="0"/>
              </a:rPr>
              <a:t>&lt; date&gt;</a:t>
            </a:r>
            <a:br>
              <a:rPr lang="en-US" altLang="en-US" sz="1800">
                <a:solidFill>
                  <a:srgbClr val="4D4D4D"/>
                </a:solidFill>
                <a:latin typeface="Arial" panose="020B0604020202020204" pitchFamily="34" charset="0"/>
                <a:ea typeface="ＭＳ Ｐゴシック" panose="020B0600070205080204" pitchFamily="34" charset="-128"/>
                <a:cs typeface="Calibri" panose="020F0502020204030204" pitchFamily="34" charset="0"/>
              </a:rPr>
            </a:br>
            <a:br>
              <a:rPr lang="en-US" altLang="en-US" sz="1800">
                <a:solidFill>
                  <a:srgbClr val="4D4D4D"/>
                </a:solidFill>
                <a:latin typeface="Arial" panose="020B0604020202020204" pitchFamily="34" charset="0"/>
                <a:ea typeface="ＭＳ Ｐゴシック" panose="020B0600070205080204" pitchFamily="34" charset="-128"/>
                <a:cs typeface="Calibri" panose="020F0502020204030204" pitchFamily="34" charset="0"/>
              </a:rPr>
            </a:br>
            <a:r>
              <a:rPr lang="en-US" altLang="en-US" sz="1800">
                <a:solidFill>
                  <a:srgbClr val="4D4D4D"/>
                </a:solidFill>
                <a:latin typeface="Arial" panose="020B0604020202020204" pitchFamily="34" charset="0"/>
                <a:ea typeface="ＭＳ Ｐゴシック" panose="020B0600070205080204" pitchFamily="34" charset="-128"/>
                <a:cs typeface="Calibri" panose="020F0502020204030204" pitchFamily="34" charset="0"/>
              </a:rPr>
              <a:t>&lt;Name&gt;</a:t>
            </a:r>
            <a:br>
              <a:rPr lang="en-US" altLang="en-US" sz="1800">
                <a:solidFill>
                  <a:srgbClr val="4D4D4D"/>
                </a:solidFill>
                <a:latin typeface="Arial" panose="020B0604020202020204" pitchFamily="34" charset="0"/>
                <a:ea typeface="ＭＳ Ｐゴシック" panose="020B0600070205080204" pitchFamily="34" charset="-128"/>
                <a:cs typeface="Calibri" panose="020F0502020204030204" pitchFamily="34" charset="0"/>
              </a:rPr>
            </a:br>
            <a:r>
              <a:rPr lang="en-US" altLang="en-US" sz="1800">
                <a:solidFill>
                  <a:srgbClr val="4D4D4D"/>
                </a:solidFill>
                <a:latin typeface="Arial" panose="020B0604020202020204" pitchFamily="34" charset="0"/>
                <a:ea typeface="ＭＳ Ｐゴシック" panose="020B0600070205080204" pitchFamily="34" charset="-128"/>
                <a:cs typeface="Calibri" panose="020F0502020204030204" pitchFamily="34" charset="0"/>
              </a:rPr>
              <a:t>&lt;Title&gt;</a:t>
            </a:r>
            <a:br>
              <a:rPr lang="en-US" altLang="en-US" sz="1800">
                <a:solidFill>
                  <a:srgbClr val="4D4D4D"/>
                </a:solidFill>
                <a:latin typeface="Arial" panose="020B0604020202020204" pitchFamily="34" charset="0"/>
                <a:ea typeface="ＭＳ Ｐゴシック" panose="020B0600070205080204" pitchFamily="34" charset="-128"/>
                <a:cs typeface="Calibri" panose="020F0502020204030204" pitchFamily="34" charset="0"/>
              </a:rPr>
            </a:br>
            <a:r>
              <a:rPr lang="en-US" altLang="en-US" sz="1800">
                <a:solidFill>
                  <a:srgbClr val="4D4D4D"/>
                </a:solidFill>
                <a:latin typeface="Arial" panose="020B0604020202020204" pitchFamily="34" charset="0"/>
                <a:ea typeface="ＭＳ Ｐゴシック" panose="020B0600070205080204" pitchFamily="34" charset="-128"/>
                <a:cs typeface="Calibri" panose="020F0502020204030204" pitchFamily="34" charset="0"/>
              </a:rPr>
              <a:t>&lt;IEEE Asia-Pacific Limited&gt;</a:t>
            </a:r>
          </a:p>
        </p:txBody>
      </p:sp>
    </p:spTree>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3124200" y="2133600"/>
            <a:ext cx="2438400" cy="609600"/>
          </a:xfrm>
          <a:prstGeom prst="rect">
            <a:avLst/>
          </a:prstGeom>
          <a:solidFill>
            <a:schemeClr val="accent5">
              <a:lumMod val="20000"/>
              <a:lumOff val="80000"/>
            </a:schemeClr>
          </a:solidFill>
          <a:ln w="19050">
            <a:solidFill>
              <a:srgbClr val="000099"/>
            </a:solidFill>
            <a:miter lim="800000"/>
            <a:headEnd/>
            <a:tailEnd/>
          </a:ln>
        </p:spPr>
        <p:txBody>
          <a:bodyPr wrap="none" anchor="ctr"/>
          <a:lstStyle>
            <a:lvl1pPr>
              <a:spcBef>
                <a:spcPct val="20000"/>
              </a:spcBef>
              <a:buClr>
                <a:schemeClr val="bg2"/>
              </a:buClr>
              <a:buSzPct val="80000"/>
              <a:buBlip>
                <a:blip r:embed="rId3"/>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rgbClr val="595959"/>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rgbClr val="595959"/>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rgbClr val="595959"/>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0"/>
              </a:spcBef>
              <a:buClrTx/>
              <a:buSzTx/>
              <a:buFontTx/>
              <a:buNone/>
              <a:defRPr/>
            </a:pPr>
            <a:r>
              <a:rPr lang="en-US" altLang="ja-JP" b="1" dirty="0">
                <a:solidFill>
                  <a:srgbClr val="000099"/>
                </a:solidFill>
                <a:latin typeface="Times New Roman" panose="02020603050405020304" pitchFamily="18" charset="0"/>
              </a:rPr>
              <a:t>Region 10</a:t>
            </a:r>
          </a:p>
        </p:txBody>
      </p:sp>
      <p:sp>
        <p:nvSpPr>
          <p:cNvPr id="34819" name="Rectangle 3"/>
          <p:cNvSpPr>
            <a:spLocks noChangeArrowheads="1"/>
          </p:cNvSpPr>
          <p:nvPr/>
        </p:nvSpPr>
        <p:spPr bwMode="auto">
          <a:xfrm>
            <a:off x="3124200" y="3124200"/>
            <a:ext cx="2362200" cy="533400"/>
          </a:xfrm>
          <a:prstGeom prst="rect">
            <a:avLst/>
          </a:prstGeom>
          <a:solidFill>
            <a:schemeClr val="accent4">
              <a:lumMod val="40000"/>
              <a:lumOff val="60000"/>
            </a:schemeClr>
          </a:solidFill>
          <a:ln w="9525">
            <a:solidFill>
              <a:schemeClr val="accent4">
                <a:lumMod val="60000"/>
                <a:lumOff val="40000"/>
              </a:schemeClr>
            </a:solidFill>
            <a:miter lim="800000"/>
            <a:headEnd/>
            <a:tailEnd/>
          </a:ln>
        </p:spPr>
        <p:txBody>
          <a:bodyPr wrap="none" anchor="ctr"/>
          <a:lstStyle>
            <a:lvl1pPr>
              <a:spcBef>
                <a:spcPct val="20000"/>
              </a:spcBef>
              <a:buClr>
                <a:schemeClr val="bg2"/>
              </a:buClr>
              <a:buSzPct val="80000"/>
              <a:buBlip>
                <a:blip r:embed="rId3"/>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rgbClr val="595959"/>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rgbClr val="595959"/>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rgbClr val="595959"/>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0"/>
              </a:spcBef>
              <a:buClrTx/>
              <a:buSzTx/>
              <a:buFontTx/>
              <a:buNone/>
              <a:defRPr/>
            </a:pPr>
            <a:r>
              <a:rPr lang="en-US" altLang="ja-JP" sz="2400" b="1" dirty="0">
                <a:latin typeface="Times New Roman" panose="02020603050405020304" pitchFamily="18" charset="0"/>
              </a:rPr>
              <a:t>Sections (60)</a:t>
            </a:r>
          </a:p>
        </p:txBody>
      </p:sp>
      <p:sp>
        <p:nvSpPr>
          <p:cNvPr id="34820" name="Rectangle 4"/>
          <p:cNvSpPr>
            <a:spLocks noChangeArrowheads="1"/>
          </p:cNvSpPr>
          <p:nvPr/>
        </p:nvSpPr>
        <p:spPr bwMode="auto">
          <a:xfrm>
            <a:off x="3124200" y="4038600"/>
            <a:ext cx="2362200" cy="838200"/>
          </a:xfrm>
          <a:prstGeom prst="rect">
            <a:avLst/>
          </a:prstGeom>
          <a:solidFill>
            <a:schemeClr val="accent6">
              <a:lumMod val="40000"/>
              <a:lumOff val="60000"/>
            </a:schemeClr>
          </a:solidFill>
          <a:ln w="9525">
            <a:solidFill>
              <a:schemeClr val="accent6">
                <a:lumMod val="50000"/>
              </a:schemeClr>
            </a:solidFill>
            <a:miter lim="800000"/>
            <a:headEnd/>
            <a:tailEnd/>
          </a:ln>
        </p:spPr>
        <p:txBody>
          <a:bodyPr wrap="none" anchor="ctr"/>
          <a:lstStyle>
            <a:lvl1pPr>
              <a:spcBef>
                <a:spcPct val="20000"/>
              </a:spcBef>
              <a:buClr>
                <a:schemeClr val="bg2"/>
              </a:buClr>
              <a:buSzPct val="80000"/>
              <a:buBlip>
                <a:blip r:embed="rId3"/>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rgbClr val="595959"/>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rgbClr val="595959"/>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rgbClr val="595959"/>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0"/>
              </a:spcBef>
              <a:buClrTx/>
              <a:buSzTx/>
              <a:buFontTx/>
              <a:buNone/>
              <a:defRPr/>
            </a:pPr>
            <a:r>
              <a:rPr lang="en-US" altLang="ja-JP" sz="2400" dirty="0">
                <a:latin typeface="Times New Roman" panose="02020603050405020304" pitchFamily="18" charset="0"/>
              </a:rPr>
              <a:t>Student Branches</a:t>
            </a:r>
          </a:p>
          <a:p>
            <a:pPr algn="ctr">
              <a:spcBef>
                <a:spcPct val="0"/>
              </a:spcBef>
              <a:buClrTx/>
              <a:buSzTx/>
              <a:buFontTx/>
              <a:buNone/>
              <a:defRPr/>
            </a:pPr>
            <a:r>
              <a:rPr lang="en-US" altLang="ja-JP" sz="2400" dirty="0">
                <a:latin typeface="Times New Roman" panose="02020603050405020304" pitchFamily="18" charset="0"/>
              </a:rPr>
              <a:t>(1,704)</a:t>
            </a:r>
          </a:p>
        </p:txBody>
      </p:sp>
      <p:sp>
        <p:nvSpPr>
          <p:cNvPr id="34821" name="Rectangle 5"/>
          <p:cNvSpPr>
            <a:spLocks noChangeArrowheads="1"/>
          </p:cNvSpPr>
          <p:nvPr/>
        </p:nvSpPr>
        <p:spPr bwMode="auto">
          <a:xfrm>
            <a:off x="1395413" y="2238375"/>
            <a:ext cx="914400" cy="457200"/>
          </a:xfrm>
          <a:prstGeom prst="rect">
            <a:avLst/>
          </a:prstGeom>
          <a:solidFill>
            <a:schemeClr val="accent5">
              <a:lumMod val="40000"/>
              <a:lumOff val="60000"/>
            </a:schemeClr>
          </a:solidFill>
          <a:ln w="9525">
            <a:solidFill>
              <a:srgbClr val="000099"/>
            </a:solidFill>
            <a:miter lim="800000"/>
            <a:headEnd/>
            <a:tailEnd/>
          </a:ln>
        </p:spPr>
        <p:txBody>
          <a:bodyPr wrap="none" anchor="ctr"/>
          <a:lstStyle>
            <a:lvl1pPr>
              <a:spcBef>
                <a:spcPct val="20000"/>
              </a:spcBef>
              <a:buClr>
                <a:schemeClr val="bg2"/>
              </a:buClr>
              <a:buSzPct val="80000"/>
              <a:buBlip>
                <a:blip r:embed="rId3"/>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rgbClr val="595959"/>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rgbClr val="595959"/>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rgbClr val="595959"/>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0"/>
              </a:spcBef>
              <a:buClrTx/>
              <a:buSzTx/>
              <a:buFontTx/>
              <a:buNone/>
              <a:defRPr/>
            </a:pPr>
            <a:r>
              <a:rPr lang="en-US" altLang="ja-JP" sz="2400" dirty="0">
                <a:latin typeface="Times New Roman" panose="02020603050405020304" pitchFamily="18" charset="0"/>
              </a:rPr>
              <a:t>Areas</a:t>
            </a:r>
          </a:p>
        </p:txBody>
      </p:sp>
      <p:sp>
        <p:nvSpPr>
          <p:cNvPr id="34822" name="Rectangle 6"/>
          <p:cNvSpPr>
            <a:spLocks noChangeArrowheads="1"/>
          </p:cNvSpPr>
          <p:nvPr/>
        </p:nvSpPr>
        <p:spPr bwMode="auto">
          <a:xfrm>
            <a:off x="304800" y="3733800"/>
            <a:ext cx="2286000" cy="533400"/>
          </a:xfrm>
          <a:prstGeom prst="rect">
            <a:avLst/>
          </a:prstGeom>
          <a:solidFill>
            <a:schemeClr val="accent4">
              <a:lumMod val="40000"/>
              <a:lumOff val="60000"/>
            </a:schemeClr>
          </a:solidFill>
          <a:ln w="9525">
            <a:solidFill>
              <a:schemeClr val="accent4">
                <a:lumMod val="60000"/>
                <a:lumOff val="40000"/>
              </a:schemeClr>
            </a:solidFill>
            <a:miter lim="800000"/>
            <a:headEnd/>
            <a:tailEnd/>
          </a:ln>
        </p:spPr>
        <p:txBody>
          <a:bodyPr wrap="none" anchor="ctr"/>
          <a:lstStyle>
            <a:lvl1pPr>
              <a:spcBef>
                <a:spcPct val="20000"/>
              </a:spcBef>
              <a:buClr>
                <a:schemeClr val="bg2"/>
              </a:buClr>
              <a:buSzPct val="80000"/>
              <a:buBlip>
                <a:blip r:embed="rId3"/>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rgbClr val="595959"/>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rgbClr val="595959"/>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rgbClr val="595959"/>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0"/>
              </a:spcBef>
              <a:buClrTx/>
              <a:buSzTx/>
              <a:buFontTx/>
              <a:buNone/>
              <a:defRPr/>
            </a:pPr>
            <a:r>
              <a:rPr lang="en-US" altLang="ja-JP" sz="2400" dirty="0">
                <a:latin typeface="Times New Roman" panose="02020603050405020304" pitchFamily="18" charset="0"/>
              </a:rPr>
              <a:t>Subsections (41)</a:t>
            </a:r>
          </a:p>
        </p:txBody>
      </p:sp>
      <p:sp>
        <p:nvSpPr>
          <p:cNvPr id="34823" name="Rectangle 7"/>
          <p:cNvSpPr>
            <a:spLocks noChangeArrowheads="1"/>
          </p:cNvSpPr>
          <p:nvPr/>
        </p:nvSpPr>
        <p:spPr bwMode="auto">
          <a:xfrm>
            <a:off x="6858000" y="2438400"/>
            <a:ext cx="1676400" cy="533400"/>
          </a:xfrm>
          <a:prstGeom prst="rect">
            <a:avLst/>
          </a:prstGeom>
          <a:solidFill>
            <a:schemeClr val="accent4">
              <a:lumMod val="40000"/>
              <a:lumOff val="60000"/>
            </a:schemeClr>
          </a:solidFill>
          <a:ln w="9525">
            <a:solidFill>
              <a:schemeClr val="accent4">
                <a:lumMod val="60000"/>
                <a:lumOff val="40000"/>
              </a:schemeClr>
            </a:solidFill>
            <a:miter lim="800000"/>
            <a:headEnd/>
            <a:tailEnd/>
          </a:ln>
        </p:spPr>
        <p:txBody>
          <a:bodyPr wrap="none" anchor="ctr"/>
          <a:lstStyle>
            <a:lvl1pPr>
              <a:spcBef>
                <a:spcPct val="20000"/>
              </a:spcBef>
              <a:buClr>
                <a:schemeClr val="bg2"/>
              </a:buClr>
              <a:buSzPct val="80000"/>
              <a:buBlip>
                <a:blip r:embed="rId3"/>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rgbClr val="595959"/>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rgbClr val="595959"/>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rgbClr val="595959"/>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0"/>
              </a:spcBef>
              <a:buClrTx/>
              <a:buSzTx/>
              <a:buFontTx/>
              <a:buNone/>
              <a:defRPr/>
            </a:pPr>
            <a:r>
              <a:rPr lang="en-US" altLang="ja-JP" sz="2400" dirty="0">
                <a:latin typeface="Times New Roman" panose="02020603050405020304" pitchFamily="18" charset="0"/>
              </a:rPr>
              <a:t>Councils (6)</a:t>
            </a:r>
          </a:p>
        </p:txBody>
      </p:sp>
      <p:sp>
        <p:nvSpPr>
          <p:cNvPr id="34824" name="Rectangle 8"/>
          <p:cNvSpPr>
            <a:spLocks noChangeArrowheads="1"/>
          </p:cNvSpPr>
          <p:nvPr/>
        </p:nvSpPr>
        <p:spPr bwMode="auto">
          <a:xfrm>
            <a:off x="6858000" y="3352800"/>
            <a:ext cx="2057400" cy="533400"/>
          </a:xfrm>
          <a:prstGeom prst="rect">
            <a:avLst/>
          </a:prstGeom>
          <a:solidFill>
            <a:schemeClr val="accent2">
              <a:lumMod val="40000"/>
              <a:lumOff val="60000"/>
            </a:schemeClr>
          </a:solidFill>
          <a:ln w="9525">
            <a:solidFill>
              <a:schemeClr val="accent2">
                <a:lumMod val="75000"/>
              </a:schemeClr>
            </a:solidFill>
            <a:miter lim="800000"/>
            <a:headEnd/>
            <a:tailEnd/>
          </a:ln>
        </p:spPr>
        <p:txBody>
          <a:bodyPr wrap="none" anchor="ctr"/>
          <a:lstStyle>
            <a:lvl1pPr>
              <a:spcBef>
                <a:spcPct val="20000"/>
              </a:spcBef>
              <a:buClr>
                <a:schemeClr val="bg2"/>
              </a:buClr>
              <a:buSzPct val="80000"/>
              <a:buBlip>
                <a:blip r:embed="rId3"/>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rgbClr val="595959"/>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rgbClr val="595959"/>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rgbClr val="595959"/>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0"/>
              </a:spcBef>
              <a:buClrTx/>
              <a:buSzTx/>
              <a:buFontTx/>
              <a:buNone/>
              <a:defRPr/>
            </a:pPr>
            <a:r>
              <a:rPr lang="en-US" altLang="ja-JP" sz="2400" dirty="0">
                <a:latin typeface="Times New Roman" panose="02020603050405020304" pitchFamily="18" charset="0"/>
              </a:rPr>
              <a:t>Chapters (779)</a:t>
            </a:r>
          </a:p>
        </p:txBody>
      </p:sp>
      <p:sp>
        <p:nvSpPr>
          <p:cNvPr id="48137" name="Rectangle 9"/>
          <p:cNvSpPr>
            <a:spLocks noChangeArrowheads="1"/>
          </p:cNvSpPr>
          <p:nvPr/>
        </p:nvSpPr>
        <p:spPr bwMode="auto">
          <a:xfrm>
            <a:off x="6400800" y="4191000"/>
            <a:ext cx="1981200" cy="990600"/>
          </a:xfrm>
          <a:prstGeom prst="rect">
            <a:avLst/>
          </a:prstGeom>
          <a:solidFill>
            <a:srgbClr val="CCCCFF"/>
          </a:solidFill>
          <a:ln w="9525">
            <a:solidFill>
              <a:srgbClr val="6600CC"/>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ja-JP" dirty="0"/>
              <a:t>Affinity Groups</a:t>
            </a:r>
          </a:p>
          <a:p>
            <a:pPr algn="ctr"/>
            <a:r>
              <a:rPr lang="en-US" altLang="ja-JP" dirty="0"/>
              <a:t>(119)</a:t>
            </a:r>
          </a:p>
        </p:txBody>
      </p:sp>
      <p:sp>
        <p:nvSpPr>
          <p:cNvPr id="48138" name="Line 10"/>
          <p:cNvSpPr>
            <a:spLocks noChangeShapeType="1"/>
          </p:cNvSpPr>
          <p:nvPr/>
        </p:nvSpPr>
        <p:spPr bwMode="auto">
          <a:xfrm flipV="1">
            <a:off x="2309813" y="2438400"/>
            <a:ext cx="8143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39" name="Line 11"/>
          <p:cNvSpPr>
            <a:spLocks noChangeShapeType="1"/>
          </p:cNvSpPr>
          <p:nvPr/>
        </p:nvSpPr>
        <p:spPr bwMode="auto">
          <a:xfrm flipV="1">
            <a:off x="1447800" y="3200400"/>
            <a:ext cx="1676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40" name="Line 12"/>
          <p:cNvSpPr>
            <a:spLocks noChangeShapeType="1"/>
          </p:cNvSpPr>
          <p:nvPr/>
        </p:nvSpPr>
        <p:spPr bwMode="auto">
          <a:xfrm>
            <a:off x="41910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1" name="Line 13"/>
          <p:cNvSpPr>
            <a:spLocks noChangeShapeType="1"/>
          </p:cNvSpPr>
          <p:nvPr/>
        </p:nvSpPr>
        <p:spPr bwMode="auto">
          <a:xfrm>
            <a:off x="4191000" y="3657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0" name="Rectangle 14"/>
          <p:cNvSpPr>
            <a:spLocks noChangeArrowheads="1"/>
          </p:cNvSpPr>
          <p:nvPr/>
        </p:nvSpPr>
        <p:spPr bwMode="auto">
          <a:xfrm>
            <a:off x="4305300" y="5410200"/>
            <a:ext cx="3276600" cy="762000"/>
          </a:xfrm>
          <a:prstGeom prst="rect">
            <a:avLst/>
          </a:prstGeom>
          <a:solidFill>
            <a:schemeClr val="accent6">
              <a:lumMod val="40000"/>
              <a:lumOff val="60000"/>
            </a:schemeClr>
          </a:solidFill>
          <a:ln w="9525">
            <a:solidFill>
              <a:schemeClr val="accent6">
                <a:lumMod val="50000"/>
              </a:schemeClr>
            </a:solidFill>
            <a:miter lim="800000"/>
            <a:headEnd/>
            <a:tailEnd/>
          </a:ln>
        </p:spPr>
        <p:txBody>
          <a:bodyPr wrap="none" anchor="ctr"/>
          <a:lstStyle>
            <a:lvl1pPr>
              <a:spcBef>
                <a:spcPct val="20000"/>
              </a:spcBef>
              <a:buClr>
                <a:schemeClr val="bg2"/>
              </a:buClr>
              <a:buSzPct val="80000"/>
              <a:buBlip>
                <a:blip r:embed="rId3"/>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rgbClr val="595959"/>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rgbClr val="595959"/>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rgbClr val="595959"/>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0"/>
              </a:spcBef>
              <a:buClrTx/>
              <a:buSzTx/>
              <a:buFontTx/>
              <a:buNone/>
              <a:defRPr/>
            </a:pPr>
            <a:r>
              <a:rPr lang="en-US" altLang="ja-JP" sz="2400" dirty="0">
                <a:latin typeface="Times New Roman" panose="02020603050405020304" pitchFamily="18" charset="0"/>
              </a:rPr>
              <a:t>Student Branch Chapters</a:t>
            </a:r>
          </a:p>
          <a:p>
            <a:pPr algn="ctr">
              <a:spcBef>
                <a:spcPct val="0"/>
              </a:spcBef>
              <a:buClrTx/>
              <a:buSzTx/>
              <a:buFontTx/>
              <a:buNone/>
              <a:defRPr/>
            </a:pPr>
            <a:r>
              <a:rPr lang="en-US" altLang="ja-JP" sz="2400" dirty="0">
                <a:latin typeface="Times New Roman" panose="02020603050405020304" pitchFamily="18" charset="0"/>
              </a:rPr>
              <a:t>(1,531)</a:t>
            </a:r>
          </a:p>
        </p:txBody>
      </p:sp>
      <p:sp>
        <p:nvSpPr>
          <p:cNvPr id="48143" name="Line 15"/>
          <p:cNvSpPr>
            <a:spLocks noChangeShapeType="1"/>
          </p:cNvSpPr>
          <p:nvPr/>
        </p:nvSpPr>
        <p:spPr bwMode="auto">
          <a:xfrm>
            <a:off x="5486400" y="3657600"/>
            <a:ext cx="914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4" name="Line 16"/>
          <p:cNvSpPr>
            <a:spLocks noChangeShapeType="1"/>
          </p:cNvSpPr>
          <p:nvPr/>
        </p:nvSpPr>
        <p:spPr bwMode="auto">
          <a:xfrm>
            <a:off x="5486400" y="3429000"/>
            <a:ext cx="13716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5" name="Line 17"/>
          <p:cNvSpPr>
            <a:spLocks noChangeShapeType="1"/>
          </p:cNvSpPr>
          <p:nvPr/>
        </p:nvSpPr>
        <p:spPr bwMode="auto">
          <a:xfrm flipH="1">
            <a:off x="5486400" y="2667000"/>
            <a:ext cx="13716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4" name="Rectangle 18"/>
          <p:cNvSpPr>
            <a:spLocks noChangeArrowheads="1"/>
          </p:cNvSpPr>
          <p:nvPr/>
        </p:nvSpPr>
        <p:spPr bwMode="auto">
          <a:xfrm>
            <a:off x="5334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bg2"/>
              </a:buClr>
              <a:buSzPct val="80000"/>
              <a:buBlip>
                <a:blip r:embed="rId3"/>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rgbClr val="595959"/>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rgbClr val="595959"/>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rgbClr val="595959"/>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0"/>
              </a:spcBef>
              <a:buClrTx/>
              <a:buSzTx/>
              <a:buFontTx/>
              <a:buNone/>
              <a:defRPr/>
            </a:pPr>
            <a:r>
              <a:rPr lang="en-US" altLang="ja-JP" b="1" dirty="0">
                <a:solidFill>
                  <a:schemeClr val="accent5">
                    <a:lumMod val="75000"/>
                  </a:schemeClr>
                </a:solidFill>
                <a:latin typeface="Arial" panose="020B0604020202020204" pitchFamily="34" charset="0"/>
              </a:rPr>
              <a:t>IEEE Region 10 (Asia-Pacific Region) </a:t>
            </a:r>
          </a:p>
          <a:p>
            <a:pPr algn="ctr">
              <a:spcBef>
                <a:spcPct val="0"/>
              </a:spcBef>
              <a:buClrTx/>
              <a:buSzTx/>
              <a:buFontTx/>
              <a:buNone/>
              <a:defRPr/>
            </a:pPr>
            <a:r>
              <a:rPr lang="en-US" altLang="ja-JP" sz="2400" b="1" dirty="0">
                <a:solidFill>
                  <a:schemeClr val="accent5">
                    <a:lumMod val="75000"/>
                  </a:schemeClr>
                </a:solidFill>
                <a:latin typeface="Arial" panose="020B0604020202020204" pitchFamily="34" charset="0"/>
              </a:rPr>
              <a:t>Organizational Units - 31 Dec 2021</a:t>
            </a:r>
          </a:p>
        </p:txBody>
      </p:sp>
      <p:sp>
        <p:nvSpPr>
          <p:cNvPr id="48147" name="Line 19"/>
          <p:cNvSpPr>
            <a:spLocks noChangeShapeType="1"/>
          </p:cNvSpPr>
          <p:nvPr/>
        </p:nvSpPr>
        <p:spPr bwMode="auto">
          <a:xfrm>
            <a:off x="4267200" y="4876800"/>
            <a:ext cx="609600" cy="609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48" name="Line 20"/>
          <p:cNvSpPr>
            <a:spLocks noChangeShapeType="1"/>
          </p:cNvSpPr>
          <p:nvPr/>
        </p:nvSpPr>
        <p:spPr bwMode="auto">
          <a:xfrm>
            <a:off x="4191000" y="4876800"/>
            <a:ext cx="533400" cy="5334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7" name="Rectangle 21"/>
          <p:cNvSpPr>
            <a:spLocks noChangeArrowheads="1"/>
          </p:cNvSpPr>
          <p:nvPr/>
        </p:nvSpPr>
        <p:spPr bwMode="auto">
          <a:xfrm>
            <a:off x="533400" y="5410200"/>
            <a:ext cx="3276600" cy="762000"/>
          </a:xfrm>
          <a:prstGeom prst="rect">
            <a:avLst/>
          </a:prstGeom>
          <a:solidFill>
            <a:schemeClr val="accent6">
              <a:lumMod val="40000"/>
              <a:lumOff val="60000"/>
            </a:schemeClr>
          </a:solidFill>
          <a:ln w="9525">
            <a:solidFill>
              <a:schemeClr val="accent6">
                <a:lumMod val="50000"/>
              </a:schemeClr>
            </a:solidFill>
            <a:miter lim="800000"/>
            <a:headEnd/>
            <a:tailEnd/>
          </a:ln>
        </p:spPr>
        <p:txBody>
          <a:bodyPr wrap="none" anchor="ctr"/>
          <a:lstStyle>
            <a:lvl1pPr>
              <a:spcBef>
                <a:spcPct val="20000"/>
              </a:spcBef>
              <a:buClr>
                <a:schemeClr val="bg2"/>
              </a:buClr>
              <a:buSzPct val="80000"/>
              <a:buBlip>
                <a:blip r:embed="rId3"/>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rgbClr val="595959"/>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rgbClr val="595959"/>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rgbClr val="595959"/>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0"/>
              </a:spcBef>
              <a:buClrTx/>
              <a:buSzTx/>
              <a:buFontTx/>
              <a:buNone/>
              <a:defRPr/>
            </a:pPr>
            <a:r>
              <a:rPr lang="en-US" altLang="ja-JP" sz="2400" dirty="0">
                <a:latin typeface="Times New Roman" panose="02020603050405020304" pitchFamily="18" charset="0"/>
              </a:rPr>
              <a:t>Student Branch Affinity </a:t>
            </a:r>
          </a:p>
          <a:p>
            <a:pPr algn="ctr">
              <a:spcBef>
                <a:spcPct val="0"/>
              </a:spcBef>
              <a:buClrTx/>
              <a:buSzTx/>
              <a:buFontTx/>
              <a:buNone/>
              <a:defRPr/>
            </a:pPr>
            <a:r>
              <a:rPr lang="en-US" altLang="ja-JP" sz="2400" dirty="0">
                <a:latin typeface="Times New Roman" panose="02020603050405020304" pitchFamily="18" charset="0"/>
              </a:rPr>
              <a:t>Groups  (429)</a:t>
            </a:r>
          </a:p>
        </p:txBody>
      </p:sp>
      <p:sp>
        <p:nvSpPr>
          <p:cNvPr id="48150" name="Line 22"/>
          <p:cNvSpPr>
            <a:spLocks noChangeShapeType="1"/>
          </p:cNvSpPr>
          <p:nvPr/>
        </p:nvSpPr>
        <p:spPr bwMode="auto">
          <a:xfrm flipH="1">
            <a:off x="2819400" y="4876800"/>
            <a:ext cx="6858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1" name="Text Box 23"/>
          <p:cNvSpPr txBox="1">
            <a:spLocks noChangeArrowheads="1"/>
          </p:cNvSpPr>
          <p:nvPr/>
        </p:nvSpPr>
        <p:spPr bwMode="auto">
          <a:xfrm>
            <a:off x="1333500" y="14097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b="1" dirty="0">
                <a:latin typeface="Arial" panose="020B0604020202020204" pitchFamily="34" charset="0"/>
                <a:ea typeface="ＭＳ Ｐゴシック" panose="020B0600070205080204" pitchFamily="34" charset="-128"/>
              </a:rPr>
              <a:t>TOTAL R10 MEMBERSHIP – 151,421</a:t>
            </a:r>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transition spd="med">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57200" y="1143000"/>
          <a:ext cx="82296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49" name="Rectangle 29"/>
          <p:cNvSpPr>
            <a:spLocks noChangeArrowheads="1"/>
          </p:cNvSpPr>
          <p:nvPr/>
        </p:nvSpPr>
        <p:spPr bwMode="auto">
          <a:xfrm>
            <a:off x="6172200" y="3810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000" b="1">
                <a:solidFill>
                  <a:srgbClr val="000099"/>
                </a:solidFill>
                <a:latin typeface="Arial" panose="020B0604020202020204" pitchFamily="34" charset="0"/>
                <a:ea typeface="ＭＳ Ｐゴシック" panose="020B0600070205080204" pitchFamily="34" charset="-128"/>
              </a:rPr>
              <a:t>Organization Chart</a:t>
            </a:r>
          </a:p>
        </p:txBody>
      </p:sp>
    </p:spTree>
  </p:cSld>
  <p:clrMapOvr>
    <a:masterClrMapping/>
  </p:clrMapOvr>
  <p:transition spd="med">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81000" y="352425"/>
            <a:ext cx="7772400" cy="606425"/>
          </a:xfrm>
        </p:spPr>
        <p:txBody>
          <a:bodyPr/>
          <a:lstStyle/>
          <a:p>
            <a:pPr eaLnBrk="1" hangingPunct="1"/>
            <a:r>
              <a:rPr lang="en-US" altLang="en-US" sz="2800">
                <a:latin typeface="Calibri" panose="020F0502020204030204" pitchFamily="34" charset="0"/>
                <a:ea typeface="ＭＳ Ｐゴシック" panose="020B0600070205080204" pitchFamily="34" charset="-128"/>
                <a:cs typeface="Calibri" panose="020F0502020204030204" pitchFamily="34" charset="0"/>
              </a:rPr>
              <a:t>How does IEEE Work?</a:t>
            </a:r>
          </a:p>
        </p:txBody>
      </p:sp>
      <p:grpSp>
        <p:nvGrpSpPr>
          <p:cNvPr id="51203" name="Group 3"/>
          <p:cNvGrpSpPr>
            <a:grpSpLocks/>
          </p:cNvGrpSpPr>
          <p:nvPr/>
        </p:nvGrpSpPr>
        <p:grpSpPr bwMode="auto">
          <a:xfrm>
            <a:off x="1524000" y="1371600"/>
            <a:ext cx="2628900" cy="1143000"/>
            <a:chOff x="912" y="1241"/>
            <a:chExt cx="1656" cy="720"/>
          </a:xfrm>
        </p:grpSpPr>
        <p:sp>
          <p:nvSpPr>
            <p:cNvPr id="51210" name="Oval 4"/>
            <p:cNvSpPr>
              <a:spLocks noChangeArrowheads="1"/>
            </p:cNvSpPr>
            <p:nvPr/>
          </p:nvSpPr>
          <p:spPr bwMode="auto">
            <a:xfrm>
              <a:off x="912" y="1241"/>
              <a:ext cx="1656" cy="720"/>
            </a:xfrm>
            <a:prstGeom prst="ellipse">
              <a:avLst/>
            </a:prstGeom>
            <a:noFill/>
            <a:ln w="76200">
              <a:solidFill>
                <a:srgbClr val="33CC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SG" altLang="en-US">
                <a:ea typeface="ＭＳ Ｐゴシック" panose="020B0600070205080204" pitchFamily="34" charset="-128"/>
              </a:endParaRPr>
            </a:p>
          </p:txBody>
        </p:sp>
        <p:sp>
          <p:nvSpPr>
            <p:cNvPr id="51211" name="Text Box 5"/>
            <p:cNvSpPr txBox="1">
              <a:spLocks noChangeArrowheads="1"/>
            </p:cNvSpPr>
            <p:nvPr/>
          </p:nvSpPr>
          <p:spPr bwMode="auto">
            <a:xfrm>
              <a:off x="1200" y="1440"/>
              <a:ext cx="90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200" b="1">
                  <a:solidFill>
                    <a:schemeClr val="tx2"/>
                  </a:solidFill>
                  <a:latin typeface="Comic Sans MS" panose="030F0702030302020204" pitchFamily="66" charset="0"/>
                  <a:ea typeface="ＭＳ Ｐゴシック" panose="020B0600070205080204" pitchFamily="34" charset="-128"/>
                </a:rPr>
                <a:t>Staff</a:t>
              </a:r>
              <a:endParaRPr lang="en-US" altLang="en-US" sz="2000" b="1">
                <a:solidFill>
                  <a:schemeClr val="tx2"/>
                </a:solidFill>
                <a:latin typeface="Comic Sans MS" panose="030F0702030302020204" pitchFamily="66" charset="0"/>
                <a:ea typeface="ＭＳ Ｐゴシック" panose="020B0600070205080204" pitchFamily="34" charset="-128"/>
              </a:endParaRPr>
            </a:p>
          </p:txBody>
        </p:sp>
      </p:grpSp>
      <p:sp>
        <p:nvSpPr>
          <p:cNvPr id="51204" name="Oval 6"/>
          <p:cNvSpPr>
            <a:spLocks noChangeArrowheads="1"/>
          </p:cNvSpPr>
          <p:nvPr/>
        </p:nvSpPr>
        <p:spPr bwMode="auto">
          <a:xfrm>
            <a:off x="3581400" y="1066800"/>
            <a:ext cx="3238500" cy="1600200"/>
          </a:xfrm>
          <a:prstGeom prst="ellipse">
            <a:avLst/>
          </a:prstGeom>
          <a:noFill/>
          <a:ln w="76200">
            <a:solidFill>
              <a:srgbClr val="33CC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SG" altLang="en-US">
              <a:ea typeface="ＭＳ Ｐゴシック" panose="020B0600070205080204" pitchFamily="34" charset="-128"/>
            </a:endParaRPr>
          </a:p>
        </p:txBody>
      </p:sp>
      <p:sp>
        <p:nvSpPr>
          <p:cNvPr id="51205" name="Text Box 7"/>
          <p:cNvSpPr txBox="1">
            <a:spLocks noChangeArrowheads="1"/>
          </p:cNvSpPr>
          <p:nvPr/>
        </p:nvSpPr>
        <p:spPr bwMode="auto">
          <a:xfrm>
            <a:off x="4267200" y="1371600"/>
            <a:ext cx="2438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200" b="1">
                <a:solidFill>
                  <a:schemeClr val="tx2"/>
                </a:solidFill>
                <a:latin typeface="Comic Sans MS" panose="030F0702030302020204" pitchFamily="66" charset="0"/>
                <a:ea typeface="ＭＳ Ｐゴシック" panose="020B0600070205080204" pitchFamily="34" charset="-128"/>
              </a:rPr>
              <a:t>Volunteers</a:t>
            </a:r>
            <a:endParaRPr lang="en-US" altLang="en-US" sz="2000" b="1">
              <a:solidFill>
                <a:schemeClr val="tx2"/>
              </a:solidFill>
              <a:latin typeface="Comic Sans MS" panose="030F0702030302020204" pitchFamily="66" charset="0"/>
              <a:ea typeface="ＭＳ Ｐゴシック" panose="020B0600070205080204" pitchFamily="34" charset="-128"/>
            </a:endParaRPr>
          </a:p>
        </p:txBody>
      </p:sp>
      <p:sp>
        <p:nvSpPr>
          <p:cNvPr id="51206" name="Text Box 8"/>
          <p:cNvSpPr txBox="1">
            <a:spLocks noChangeArrowheads="1"/>
          </p:cNvSpPr>
          <p:nvPr/>
        </p:nvSpPr>
        <p:spPr bwMode="auto">
          <a:xfrm>
            <a:off x="457200" y="44196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2000" b="1">
                <a:solidFill>
                  <a:srgbClr val="003399"/>
                </a:solidFill>
                <a:latin typeface="Arial" panose="020B0604020202020204" pitchFamily="34" charset="0"/>
                <a:ea typeface="ＭＳ Ｐゴシック" panose="020B0600070205080204" pitchFamily="34" charset="-128"/>
              </a:rPr>
              <a:t>Efforts are accomplished through a partnership between Volunteers, Members, and Staff</a:t>
            </a:r>
          </a:p>
          <a:p>
            <a:pPr>
              <a:buFontTx/>
              <a:buChar char="•"/>
            </a:pPr>
            <a:r>
              <a:rPr lang="en-US" altLang="en-US" sz="2000" b="1">
                <a:solidFill>
                  <a:srgbClr val="003399"/>
                </a:solidFill>
                <a:latin typeface="Arial" panose="020B0604020202020204" pitchFamily="34" charset="0"/>
                <a:ea typeface="ＭＳ Ｐゴシック" panose="020B0600070205080204" pitchFamily="34" charset="-128"/>
              </a:rPr>
              <a:t>Volunteers are the key to all IEEE activities</a:t>
            </a:r>
          </a:p>
        </p:txBody>
      </p:sp>
      <p:grpSp>
        <p:nvGrpSpPr>
          <p:cNvPr id="51207" name="Group 9"/>
          <p:cNvGrpSpPr>
            <a:grpSpLocks/>
          </p:cNvGrpSpPr>
          <p:nvPr/>
        </p:nvGrpSpPr>
        <p:grpSpPr bwMode="auto">
          <a:xfrm>
            <a:off x="2971800" y="1981200"/>
            <a:ext cx="3238500" cy="1752600"/>
            <a:chOff x="2016" y="1536"/>
            <a:chExt cx="2040" cy="1104"/>
          </a:xfrm>
        </p:grpSpPr>
        <p:sp>
          <p:nvSpPr>
            <p:cNvPr id="51208" name="Oval 10"/>
            <p:cNvSpPr>
              <a:spLocks noChangeArrowheads="1"/>
            </p:cNvSpPr>
            <p:nvPr/>
          </p:nvSpPr>
          <p:spPr bwMode="auto">
            <a:xfrm>
              <a:off x="2016" y="1536"/>
              <a:ext cx="2040" cy="1104"/>
            </a:xfrm>
            <a:prstGeom prst="ellipse">
              <a:avLst/>
            </a:prstGeom>
            <a:noFill/>
            <a:ln w="76200">
              <a:solidFill>
                <a:srgbClr val="33CC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SG" altLang="en-US">
                <a:ea typeface="ＭＳ Ｐゴシック" panose="020B0600070205080204" pitchFamily="34" charset="-128"/>
              </a:endParaRPr>
            </a:p>
          </p:txBody>
        </p:sp>
        <p:sp>
          <p:nvSpPr>
            <p:cNvPr id="51209" name="Text Box 11"/>
            <p:cNvSpPr txBox="1">
              <a:spLocks noChangeArrowheads="1"/>
            </p:cNvSpPr>
            <p:nvPr/>
          </p:nvSpPr>
          <p:spPr bwMode="auto">
            <a:xfrm>
              <a:off x="2304" y="2064"/>
              <a:ext cx="15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200" b="1">
                  <a:solidFill>
                    <a:schemeClr val="tx2"/>
                  </a:solidFill>
                  <a:latin typeface="Comic Sans MS" panose="030F0702030302020204" pitchFamily="66" charset="0"/>
                  <a:ea typeface="ＭＳ Ｐゴシック" panose="020B0600070205080204" pitchFamily="34" charset="-128"/>
                </a:rPr>
                <a:t>Members</a:t>
              </a:r>
              <a:endParaRPr lang="en-US" altLang="en-US" sz="2000" b="1">
                <a:solidFill>
                  <a:schemeClr val="tx2"/>
                </a:solidFill>
                <a:latin typeface="Comic Sans MS" panose="030F0702030302020204" pitchFamily="66" charset="0"/>
                <a:ea typeface="ＭＳ Ｐゴシック" panose="020B0600070205080204" pitchFamily="34" charset="-128"/>
              </a:endParaRPr>
            </a:p>
          </p:txBody>
        </p:sp>
      </p:grpSp>
    </p:spTree>
  </p:cSld>
  <p:clrMapOvr>
    <a:masterClrMapping/>
  </p:clrMapOvr>
  <p:transition spd="med">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76275" y="1171575"/>
            <a:ext cx="8001000" cy="1066800"/>
          </a:xfrm>
        </p:spPr>
        <p:txBody>
          <a:bodyPr rtlCol="0">
            <a:noAutofit/>
          </a:bodyPr>
          <a:lstStyle/>
          <a:p>
            <a:pPr algn="ctr" eaLnBrk="1" fontAlgn="auto" hangingPunct="1">
              <a:spcAft>
                <a:spcPts val="0"/>
              </a:spcAft>
              <a:defRPr/>
            </a:pPr>
            <a:r>
              <a:rPr lang="en-US" altLang="en-US" sz="2800" dirty="0">
                <a:ea typeface="ＭＳ Ｐゴシック" panose="020B0600070205080204" pitchFamily="34" charset="-128"/>
              </a:rPr>
              <a:t>The Institute of Electrical and Electronics Engineers (IEEE)</a:t>
            </a:r>
            <a:br>
              <a:rPr lang="en-US" altLang="en-US" sz="2800" dirty="0">
                <a:ea typeface="ＭＳ Ｐゴシック" panose="020B0600070205080204" pitchFamily="34" charset="-128"/>
              </a:rPr>
            </a:br>
            <a:br>
              <a:rPr lang="en-US" altLang="en-US" sz="2550" dirty="0">
                <a:ea typeface="ＭＳ Ｐゴシック" panose="020B0600070205080204" pitchFamily="34" charset="-128"/>
              </a:rPr>
            </a:br>
            <a:r>
              <a:rPr lang="en-US" altLang="en-US" sz="2400" i="1" dirty="0">
                <a:ea typeface="ＭＳ Ｐゴシック" panose="020B0600070205080204" pitchFamily="34" charset="-128"/>
              </a:rPr>
              <a:t>Advancing Technology for Humanity</a:t>
            </a:r>
          </a:p>
        </p:txBody>
      </p:sp>
      <p:sp>
        <p:nvSpPr>
          <p:cNvPr id="22531" name="Content Placeholder 2"/>
          <p:cNvSpPr>
            <a:spLocks noGrp="1"/>
          </p:cNvSpPr>
          <p:nvPr>
            <p:ph idx="1"/>
          </p:nvPr>
        </p:nvSpPr>
        <p:spPr>
          <a:xfrm>
            <a:off x="762000" y="2743200"/>
            <a:ext cx="3133725" cy="2743200"/>
          </a:xfrm>
        </p:spPr>
        <p:txBody>
          <a:bodyPr rtlCol="0">
            <a:normAutofit/>
          </a:bodyPr>
          <a:lstStyle/>
          <a:p>
            <a:pPr eaLnBrk="1" fontAlgn="auto" hangingPunct="1">
              <a:spcAft>
                <a:spcPts val="0"/>
              </a:spcAft>
              <a:defRPr/>
            </a:pPr>
            <a:endParaRPr lang="en-US" altLang="en-US" sz="1650" b="1" dirty="0">
              <a:latin typeface="Arial" panose="020B0604020202020204" pitchFamily="34" charset="0"/>
              <a:ea typeface="ＭＳ Ｐゴシック" panose="020B0600070205080204" pitchFamily="34" charset="-128"/>
            </a:endParaRPr>
          </a:p>
          <a:p>
            <a:pPr eaLnBrk="1" fontAlgn="auto" hangingPunct="1">
              <a:spcAft>
                <a:spcPts val="0"/>
              </a:spcAft>
              <a:buFont typeface="Wingdings" panose="05000000000000000000" pitchFamily="2" charset="2"/>
              <a:buChar char="Ø"/>
              <a:defRPr/>
            </a:pPr>
            <a:r>
              <a:rPr lang="en-US" altLang="en-US" sz="1650" b="1" dirty="0">
                <a:latin typeface="Arial" panose="020B0604020202020204" pitchFamily="34" charset="0"/>
                <a:ea typeface="ＭＳ Ｐゴシック" panose="020B0600070205080204" pitchFamily="34" charset="-128"/>
              </a:rPr>
              <a:t> About IEEE</a:t>
            </a:r>
          </a:p>
          <a:p>
            <a:pPr eaLnBrk="1" fontAlgn="auto" hangingPunct="1">
              <a:spcAft>
                <a:spcPts val="0"/>
              </a:spcAft>
              <a:buFont typeface="Wingdings" panose="05000000000000000000" pitchFamily="2" charset="2"/>
              <a:buChar char="Ø"/>
              <a:defRPr/>
            </a:pPr>
            <a:r>
              <a:rPr lang="en-US" altLang="en-US" sz="1650" b="1" dirty="0">
                <a:latin typeface="Arial" panose="020B0604020202020204" pitchFamily="34" charset="0"/>
                <a:ea typeface="ＭＳ Ｐゴシック" panose="020B0600070205080204" pitchFamily="34" charset="-128"/>
              </a:rPr>
              <a:t> Mission Statement</a:t>
            </a:r>
          </a:p>
          <a:p>
            <a:pPr eaLnBrk="1" fontAlgn="auto" hangingPunct="1">
              <a:spcAft>
                <a:spcPts val="0"/>
              </a:spcAft>
              <a:buFont typeface="Wingdings" panose="05000000000000000000" pitchFamily="2" charset="2"/>
              <a:buChar char="Ø"/>
              <a:defRPr/>
            </a:pPr>
            <a:r>
              <a:rPr lang="en-US" altLang="en-US" sz="1650" b="1" dirty="0">
                <a:latin typeface="Arial" panose="020B0604020202020204" pitchFamily="34" charset="0"/>
                <a:ea typeface="ＭＳ Ｐゴシック" panose="020B0600070205080204" pitchFamily="34" charset="-128"/>
              </a:rPr>
              <a:t> Vision Statement</a:t>
            </a:r>
          </a:p>
          <a:p>
            <a:pPr eaLnBrk="1" fontAlgn="auto" hangingPunct="1">
              <a:spcAft>
                <a:spcPts val="0"/>
              </a:spcAft>
              <a:buFont typeface="Wingdings" panose="05000000000000000000" pitchFamily="2" charset="2"/>
              <a:buChar char="Ø"/>
              <a:defRPr/>
            </a:pPr>
            <a:r>
              <a:rPr lang="en-US" altLang="en-US" sz="1650" b="1" dirty="0">
                <a:latin typeface="Arial" panose="020B0604020202020204" pitchFamily="34" charset="0"/>
                <a:ea typeface="ＭＳ Ｐゴシック" panose="020B0600070205080204" pitchFamily="34" charset="-128"/>
              </a:rPr>
              <a:t> IEEE at a Glance</a:t>
            </a:r>
          </a:p>
          <a:p>
            <a:pPr eaLnBrk="1" fontAlgn="auto" hangingPunct="1">
              <a:spcAft>
                <a:spcPts val="0"/>
              </a:spcAft>
              <a:buFont typeface="Wingdings" panose="05000000000000000000" pitchFamily="2" charset="2"/>
              <a:buChar char="Ø"/>
              <a:defRPr/>
            </a:pPr>
            <a:r>
              <a:rPr lang="en-US" altLang="en-US" sz="1650" b="1" dirty="0">
                <a:latin typeface="Arial" panose="020B0604020202020204" pitchFamily="34" charset="0"/>
                <a:ea typeface="ＭＳ Ｐゴシック" panose="020B0600070205080204" pitchFamily="34" charset="-128"/>
              </a:rPr>
              <a:t> The Organization</a:t>
            </a:r>
          </a:p>
          <a:p>
            <a:pPr eaLnBrk="1" fontAlgn="auto" hangingPunct="1">
              <a:spcAft>
                <a:spcPts val="0"/>
              </a:spcAft>
              <a:defRPr/>
            </a:pPr>
            <a:endParaRPr lang="en-US" altLang="en-US" sz="1650" dirty="0">
              <a:ea typeface="ＭＳ Ｐゴシック" panose="020B0600070205080204" pitchFamily="34" charset="-128"/>
            </a:endParaRPr>
          </a:p>
        </p:txBody>
      </p:sp>
    </p:spTree>
  </p:cSld>
  <p:clrMapOvr>
    <a:masterClrMapping/>
  </p:clrMapOvr>
  <p:transition spd="med">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sz="2800">
                <a:latin typeface="Calibri" panose="020F0502020204030204" pitchFamily="34" charset="0"/>
                <a:ea typeface="ＭＳ Ｐゴシック" panose="020B0600070205080204" pitchFamily="34" charset="-128"/>
                <a:cs typeface="Calibri" panose="020F0502020204030204" pitchFamily="34" charset="0"/>
              </a:rPr>
              <a:t>About IEEE</a:t>
            </a:r>
          </a:p>
        </p:txBody>
      </p:sp>
      <p:sp>
        <p:nvSpPr>
          <p:cNvPr id="33795" name="Content Placeholder 2"/>
          <p:cNvSpPr>
            <a:spLocks noGrp="1"/>
          </p:cNvSpPr>
          <p:nvPr>
            <p:ph idx="1"/>
          </p:nvPr>
        </p:nvSpPr>
        <p:spPr>
          <a:xfrm>
            <a:off x="685800" y="1600200"/>
            <a:ext cx="7772400" cy="4114800"/>
          </a:xfrm>
        </p:spPr>
        <p:txBody>
          <a:bodyPr/>
          <a:lstStyle/>
          <a:p>
            <a:pPr eaLnBrk="1" hangingPunct="1"/>
            <a:r>
              <a:rPr lang="en-US" altLang="en-US" sz="2000">
                <a:ea typeface="ＭＳ Ｐゴシック" panose="020B0600070205080204" pitchFamily="34" charset="-128"/>
              </a:rPr>
              <a:t>IEEE is the world's largest technical professional association dedicated to advancing technological innovation and excellence for the benefit of humanity. </a:t>
            </a:r>
          </a:p>
          <a:p>
            <a:pPr eaLnBrk="1" hangingPunct="1"/>
            <a:endParaRPr lang="en-US" altLang="en-US" sz="2000">
              <a:ea typeface="ＭＳ Ｐゴシック" panose="020B0600070205080204" pitchFamily="34" charset="-128"/>
            </a:endParaRPr>
          </a:p>
          <a:p>
            <a:pPr eaLnBrk="1" hangingPunct="1"/>
            <a:r>
              <a:rPr lang="en-US" altLang="en-US" sz="2000">
                <a:ea typeface="ＭＳ Ｐゴシック" panose="020B0600070205080204" pitchFamily="34" charset="-128"/>
              </a:rPr>
              <a:t>IEEE and its members inspire a global community through IEEE's highly cited publications, conferences, technology standards, and professional and educational activities.</a:t>
            </a:r>
          </a:p>
        </p:txBody>
      </p:sp>
    </p:spTree>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4"/>
          <p:cNvSpPr>
            <a:spLocks noGrp="1" noChangeArrowheads="1"/>
          </p:cNvSpPr>
          <p:nvPr>
            <p:ph sz="half" idx="1"/>
          </p:nvPr>
        </p:nvSpPr>
        <p:spPr>
          <a:xfrm>
            <a:off x="762000" y="1066800"/>
            <a:ext cx="7696200" cy="4876800"/>
          </a:xfrm>
        </p:spPr>
        <p:txBody>
          <a:bodyPr rtlCol="0">
            <a:normAutofit/>
          </a:bodyPr>
          <a:lstStyle/>
          <a:p>
            <a:pPr algn="ctr" eaLnBrk="1" fontAlgn="auto" hangingPunct="1">
              <a:lnSpc>
                <a:spcPct val="80000"/>
              </a:lnSpc>
              <a:spcAft>
                <a:spcPts val="0"/>
              </a:spcAft>
              <a:buFont typeface="Monotype Sorts" pitchFamily="2" charset="2"/>
              <a:buNone/>
              <a:defRPr/>
            </a:pPr>
            <a:r>
              <a:rPr lang="en-US" altLang="en-US" b="1" u="sng" dirty="0">
                <a:solidFill>
                  <a:schemeClr val="accent5">
                    <a:lumMod val="75000"/>
                  </a:schemeClr>
                </a:solidFill>
                <a:ea typeface="ＭＳ Ｐゴシック" panose="020B0600070205080204" pitchFamily="34" charset="-128"/>
              </a:rPr>
              <a:t>MISSION</a:t>
            </a:r>
          </a:p>
          <a:p>
            <a:pPr algn="ctr" eaLnBrk="1" fontAlgn="auto" hangingPunct="1">
              <a:lnSpc>
                <a:spcPct val="80000"/>
              </a:lnSpc>
              <a:spcAft>
                <a:spcPts val="0"/>
              </a:spcAft>
              <a:buFont typeface="Monotype Sorts" pitchFamily="2" charset="2"/>
              <a:buNone/>
              <a:defRPr/>
            </a:pPr>
            <a:endParaRPr lang="en-US" altLang="en-US" sz="2400" u="sng" dirty="0">
              <a:ea typeface="ＭＳ Ｐゴシック" panose="020B0600070205080204" pitchFamily="34" charset="-128"/>
            </a:endParaRPr>
          </a:p>
          <a:p>
            <a:pPr algn="ctr" eaLnBrk="1" fontAlgn="auto" hangingPunct="1">
              <a:lnSpc>
                <a:spcPct val="80000"/>
              </a:lnSpc>
              <a:spcAft>
                <a:spcPts val="0"/>
              </a:spcAft>
              <a:buFont typeface="Monotype Sorts" pitchFamily="2" charset="2"/>
              <a:buNone/>
              <a:defRPr/>
            </a:pPr>
            <a:r>
              <a:rPr lang="en-US" altLang="en-US" sz="2400" dirty="0">
                <a:ea typeface="ＭＳ Ｐゴシック" panose="020B0600070205080204" pitchFamily="34" charset="-128"/>
              </a:rPr>
              <a:t>IEEE's core purpose is to foster technological innovation and excellence for the benefit of humanity.</a:t>
            </a:r>
          </a:p>
          <a:p>
            <a:pPr algn="ctr" eaLnBrk="1" fontAlgn="auto" hangingPunct="1">
              <a:lnSpc>
                <a:spcPct val="80000"/>
              </a:lnSpc>
              <a:spcAft>
                <a:spcPts val="0"/>
              </a:spcAft>
              <a:buFont typeface="Monotype Sorts" pitchFamily="2" charset="2"/>
              <a:buNone/>
              <a:defRPr/>
            </a:pPr>
            <a:endParaRPr lang="en-US" altLang="en-US" sz="2400" dirty="0">
              <a:ea typeface="ＭＳ Ｐゴシック" panose="020B0600070205080204" pitchFamily="34" charset="-128"/>
            </a:endParaRPr>
          </a:p>
          <a:p>
            <a:pPr algn="ctr" eaLnBrk="1" fontAlgn="auto" hangingPunct="1">
              <a:lnSpc>
                <a:spcPct val="80000"/>
              </a:lnSpc>
              <a:spcAft>
                <a:spcPts val="0"/>
              </a:spcAft>
              <a:buFontTx/>
              <a:buNone/>
              <a:defRPr/>
            </a:pPr>
            <a:r>
              <a:rPr lang="en-US" altLang="en-US" b="1" u="sng" dirty="0">
                <a:solidFill>
                  <a:schemeClr val="accent5">
                    <a:lumMod val="75000"/>
                  </a:schemeClr>
                </a:solidFill>
                <a:ea typeface="ＭＳ Ｐゴシック" panose="020B0600070205080204" pitchFamily="34" charset="-128"/>
              </a:rPr>
              <a:t>VISION</a:t>
            </a:r>
          </a:p>
          <a:p>
            <a:pPr algn="ctr" eaLnBrk="1" fontAlgn="auto" hangingPunct="1">
              <a:lnSpc>
                <a:spcPct val="80000"/>
              </a:lnSpc>
              <a:spcAft>
                <a:spcPts val="0"/>
              </a:spcAft>
              <a:buFont typeface="Monotype Sorts" pitchFamily="2" charset="2"/>
              <a:buNone/>
              <a:defRPr/>
            </a:pPr>
            <a:r>
              <a:rPr lang="en-US" altLang="en-US" sz="1800" dirty="0">
                <a:ea typeface="ＭＳ Ｐゴシック" panose="020B0600070205080204" pitchFamily="34" charset="-128"/>
              </a:rPr>
              <a:t> </a:t>
            </a:r>
          </a:p>
          <a:p>
            <a:pPr algn="ctr" eaLnBrk="1" fontAlgn="auto" hangingPunct="1">
              <a:lnSpc>
                <a:spcPct val="80000"/>
              </a:lnSpc>
              <a:spcAft>
                <a:spcPts val="0"/>
              </a:spcAft>
              <a:buFont typeface="Monotype Sorts" pitchFamily="2" charset="2"/>
              <a:buNone/>
              <a:defRPr/>
            </a:pPr>
            <a:endParaRPr lang="en-US" altLang="en-US" sz="1800" dirty="0">
              <a:ea typeface="ＭＳ Ｐゴシック" panose="020B0600070205080204" pitchFamily="34" charset="-128"/>
            </a:endParaRPr>
          </a:p>
          <a:p>
            <a:pPr algn="ctr" eaLnBrk="1" fontAlgn="auto" hangingPunct="1">
              <a:lnSpc>
                <a:spcPct val="80000"/>
              </a:lnSpc>
              <a:spcAft>
                <a:spcPts val="0"/>
              </a:spcAft>
              <a:buFont typeface="Monotype Sorts" pitchFamily="2" charset="2"/>
              <a:buNone/>
              <a:defRPr/>
            </a:pPr>
            <a:r>
              <a:rPr lang="en-US" altLang="en-US" sz="2400" dirty="0">
                <a:ea typeface="ＭＳ Ｐゴシック" panose="020B0600070205080204" pitchFamily="34" charset="-128"/>
              </a:rPr>
              <a:t>IEEE will be essential to the global technical community and to technical professionals everywhere, and be universally recognized for the contributions of technology and of technical professionals in improving global conditions.</a:t>
            </a:r>
          </a:p>
          <a:p>
            <a:pPr algn="ctr" eaLnBrk="1" fontAlgn="auto" hangingPunct="1">
              <a:lnSpc>
                <a:spcPct val="80000"/>
              </a:lnSpc>
              <a:spcAft>
                <a:spcPts val="0"/>
              </a:spcAft>
              <a:buFont typeface="Monotype Sorts" pitchFamily="2" charset="2"/>
              <a:buNone/>
              <a:defRPr/>
            </a:pPr>
            <a:endParaRPr lang="en-US" altLang="en-US" sz="2400" dirty="0">
              <a:ea typeface="ＭＳ Ｐゴシック" panose="020B0600070205080204" pitchFamily="34" charset="-128"/>
            </a:endParaRPr>
          </a:p>
        </p:txBody>
      </p:sp>
    </p:spTree>
  </p:cSld>
  <p:clrMapOvr>
    <a:masterClrMapping/>
  </p:clrMapOvr>
  <p:transition spd="med">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304800"/>
            <a:ext cx="7886700" cy="554038"/>
          </a:xfrm>
        </p:spPr>
        <p:txBody>
          <a:bodyPr/>
          <a:lstStyle/>
          <a:p>
            <a:pPr eaLnBrk="1" hangingPunct="1"/>
            <a:r>
              <a:rPr lang="en-US" altLang="en-US" sz="2800">
                <a:latin typeface="Calibri" panose="020F0502020204030204" pitchFamily="34" charset="0"/>
                <a:ea typeface="ＭＳ Ｐゴシック" panose="020B0600070205080204" pitchFamily="34" charset="-128"/>
                <a:cs typeface="Calibri" panose="020F0502020204030204" pitchFamily="34" charset="0"/>
              </a:rPr>
              <a:t>IEEE at a Glance</a:t>
            </a:r>
          </a:p>
        </p:txBody>
      </p:sp>
      <p:sp>
        <p:nvSpPr>
          <p:cNvPr id="22531" name="Content Placeholder 2"/>
          <p:cNvSpPr>
            <a:spLocks noGrp="1"/>
          </p:cNvSpPr>
          <p:nvPr>
            <p:ph idx="1"/>
          </p:nvPr>
        </p:nvSpPr>
        <p:spPr>
          <a:xfrm>
            <a:off x="381000" y="990600"/>
            <a:ext cx="8534400" cy="5105400"/>
          </a:xfrm>
        </p:spPr>
        <p:txBody>
          <a:bodyPr rtlCol="0">
            <a:normAutofit fontScale="77500" lnSpcReduction="20000"/>
          </a:bodyPr>
          <a:lstStyle/>
          <a:p>
            <a:pPr marL="0" indent="0" eaLnBrk="1" fontAlgn="auto" hangingPunct="1">
              <a:spcAft>
                <a:spcPts val="0"/>
              </a:spcAft>
              <a:buFontTx/>
              <a:buNone/>
              <a:defRPr/>
            </a:pPr>
            <a:endParaRPr lang="en-US" altLang="en-US" b="1" dirty="0">
              <a:ea typeface="ＭＳ Ｐゴシック" panose="020B0600070205080204" pitchFamily="34" charset="-128"/>
            </a:endParaRPr>
          </a:p>
          <a:p>
            <a:pPr eaLnBrk="1" fontAlgn="t" hangingPunct="1">
              <a:spcAft>
                <a:spcPts val="0"/>
              </a:spcAft>
              <a:buFont typeface="Wingdings" panose="05000000000000000000" pitchFamily="2" charset="2"/>
              <a:buChar char="Ø"/>
              <a:defRPr/>
            </a:pPr>
            <a:r>
              <a:rPr lang="en-US" dirty="0"/>
              <a:t> </a:t>
            </a:r>
            <a:r>
              <a:rPr lang="en-US" sz="2300" dirty="0"/>
              <a:t>Over </a:t>
            </a:r>
            <a:r>
              <a:rPr lang="en-US" sz="2600" b="1" dirty="0">
                <a:solidFill>
                  <a:srgbClr val="000099"/>
                </a:solidFill>
              </a:rPr>
              <a:t>409,000</a:t>
            </a:r>
            <a:r>
              <a:rPr lang="en-US" sz="2300" dirty="0"/>
              <a:t> members in more than </a:t>
            </a:r>
            <a:r>
              <a:rPr lang="en-US" sz="2600" b="1" dirty="0">
                <a:solidFill>
                  <a:srgbClr val="000099"/>
                </a:solidFill>
              </a:rPr>
              <a:t>160</a:t>
            </a:r>
            <a:r>
              <a:rPr lang="en-US" sz="2300" b="1" dirty="0">
                <a:solidFill>
                  <a:srgbClr val="000099"/>
                </a:solidFill>
              </a:rPr>
              <a:t> </a:t>
            </a:r>
            <a:r>
              <a:rPr lang="en-US" sz="2300" dirty="0"/>
              <a:t>countries, more than 60 percent of whom are from outside the United States</a:t>
            </a:r>
          </a:p>
          <a:p>
            <a:pPr eaLnBrk="1" fontAlgn="t" hangingPunct="1">
              <a:spcAft>
                <a:spcPts val="0"/>
              </a:spcAft>
              <a:buFont typeface="Wingdings" panose="05000000000000000000" pitchFamily="2" charset="2"/>
              <a:buChar char="Ø"/>
              <a:defRPr/>
            </a:pPr>
            <a:endParaRPr lang="en-US" sz="2300" dirty="0"/>
          </a:p>
          <a:p>
            <a:pPr eaLnBrk="1" fontAlgn="t" hangingPunct="1">
              <a:spcAft>
                <a:spcPts val="0"/>
              </a:spcAft>
              <a:buFont typeface="Wingdings" panose="05000000000000000000" pitchFamily="2" charset="2"/>
              <a:buChar char="Ø"/>
              <a:defRPr/>
            </a:pPr>
            <a:r>
              <a:rPr lang="en-US" sz="2300" dirty="0"/>
              <a:t> More than </a:t>
            </a:r>
            <a:r>
              <a:rPr lang="en-US" sz="2600" b="1" dirty="0">
                <a:solidFill>
                  <a:srgbClr val="000099"/>
                </a:solidFill>
              </a:rPr>
              <a:t>125,000</a:t>
            </a:r>
            <a:r>
              <a:rPr lang="en-US" sz="2300" dirty="0"/>
              <a:t> Student members</a:t>
            </a:r>
          </a:p>
          <a:p>
            <a:pPr eaLnBrk="1" fontAlgn="t" hangingPunct="1">
              <a:spcAft>
                <a:spcPts val="0"/>
              </a:spcAft>
              <a:buFont typeface="Wingdings" panose="05000000000000000000" pitchFamily="2" charset="2"/>
              <a:buChar char="Ø"/>
              <a:defRPr/>
            </a:pPr>
            <a:endParaRPr lang="en-US" sz="2300" dirty="0"/>
          </a:p>
          <a:p>
            <a:pPr eaLnBrk="1" fontAlgn="t" hangingPunct="1">
              <a:spcAft>
                <a:spcPts val="0"/>
              </a:spcAft>
              <a:buFont typeface="Wingdings" panose="05000000000000000000" pitchFamily="2" charset="2"/>
              <a:buChar char="Ø"/>
              <a:defRPr/>
            </a:pPr>
            <a:r>
              <a:rPr lang="en-US" sz="2300" b="1" dirty="0"/>
              <a:t> </a:t>
            </a:r>
            <a:r>
              <a:rPr lang="en-US" sz="2600" b="1" dirty="0">
                <a:solidFill>
                  <a:srgbClr val="000099"/>
                </a:solidFill>
              </a:rPr>
              <a:t>343</a:t>
            </a:r>
            <a:r>
              <a:rPr lang="en-US" sz="2300" b="1" dirty="0"/>
              <a:t> </a:t>
            </a:r>
            <a:r>
              <a:rPr lang="en-US" sz="2300" dirty="0"/>
              <a:t>Sections in ten geographic Regions worldwide</a:t>
            </a:r>
          </a:p>
          <a:p>
            <a:pPr eaLnBrk="1" fontAlgn="t" hangingPunct="1">
              <a:spcAft>
                <a:spcPts val="0"/>
              </a:spcAft>
              <a:buFont typeface="Wingdings" panose="05000000000000000000" pitchFamily="2" charset="2"/>
              <a:buChar char="Ø"/>
              <a:defRPr/>
            </a:pPr>
            <a:endParaRPr lang="en-US" sz="2300" dirty="0"/>
          </a:p>
          <a:p>
            <a:pPr eaLnBrk="1" fontAlgn="t" hangingPunct="1">
              <a:spcAft>
                <a:spcPts val="0"/>
              </a:spcAft>
              <a:buFont typeface="Wingdings" panose="05000000000000000000" pitchFamily="2" charset="2"/>
              <a:buChar char="Ø"/>
              <a:defRPr/>
            </a:pPr>
            <a:r>
              <a:rPr lang="en-US" sz="2300" dirty="0"/>
              <a:t> </a:t>
            </a:r>
            <a:r>
              <a:rPr lang="en-US" sz="2600" b="1" dirty="0">
                <a:solidFill>
                  <a:srgbClr val="000099"/>
                </a:solidFill>
              </a:rPr>
              <a:t>2,615 </a:t>
            </a:r>
            <a:r>
              <a:rPr lang="en-US" sz="2300" dirty="0"/>
              <a:t>Chapters that unite local members with similar technical interests</a:t>
            </a:r>
          </a:p>
          <a:p>
            <a:pPr eaLnBrk="1" fontAlgn="t" hangingPunct="1">
              <a:spcAft>
                <a:spcPts val="0"/>
              </a:spcAft>
              <a:buFont typeface="Wingdings" panose="05000000000000000000" pitchFamily="2" charset="2"/>
              <a:buChar char="Ø"/>
              <a:defRPr/>
            </a:pPr>
            <a:endParaRPr lang="en-US" sz="2300" dirty="0"/>
          </a:p>
          <a:p>
            <a:pPr eaLnBrk="1" fontAlgn="t" hangingPunct="1">
              <a:spcAft>
                <a:spcPts val="0"/>
              </a:spcAft>
              <a:buFont typeface="Wingdings" panose="05000000000000000000" pitchFamily="2" charset="2"/>
              <a:buChar char="Ø"/>
              <a:defRPr/>
            </a:pPr>
            <a:r>
              <a:rPr lang="en-US" sz="2300" dirty="0"/>
              <a:t> </a:t>
            </a:r>
            <a:r>
              <a:rPr lang="en-US" sz="2600" b="1" dirty="0">
                <a:solidFill>
                  <a:srgbClr val="000099"/>
                </a:solidFill>
              </a:rPr>
              <a:t>3,565</a:t>
            </a:r>
            <a:r>
              <a:rPr lang="en-US" sz="2300" dirty="0"/>
              <a:t> Student Branches at colleges and universities in over </a:t>
            </a:r>
            <a:r>
              <a:rPr lang="en-US" sz="2300" b="1" dirty="0"/>
              <a:t>100</a:t>
            </a:r>
            <a:r>
              <a:rPr lang="en-US" sz="2300" dirty="0"/>
              <a:t> countries</a:t>
            </a:r>
          </a:p>
          <a:p>
            <a:pPr eaLnBrk="1" fontAlgn="t" hangingPunct="1">
              <a:spcAft>
                <a:spcPts val="0"/>
              </a:spcAft>
              <a:buFont typeface="Wingdings" panose="05000000000000000000" pitchFamily="2" charset="2"/>
              <a:buChar char="Ø"/>
              <a:defRPr/>
            </a:pPr>
            <a:endParaRPr lang="en-US" sz="2300" dirty="0"/>
          </a:p>
          <a:p>
            <a:pPr eaLnBrk="1" fontAlgn="t" hangingPunct="1">
              <a:spcAft>
                <a:spcPts val="0"/>
              </a:spcAft>
              <a:buFont typeface="Wingdings" panose="05000000000000000000" pitchFamily="2" charset="2"/>
              <a:buChar char="Ø"/>
              <a:defRPr/>
            </a:pPr>
            <a:r>
              <a:rPr lang="en-US" sz="2300" dirty="0"/>
              <a:t> </a:t>
            </a:r>
            <a:r>
              <a:rPr lang="en-US" sz="2600" b="1" dirty="0">
                <a:solidFill>
                  <a:srgbClr val="000099"/>
                </a:solidFill>
              </a:rPr>
              <a:t>3,182</a:t>
            </a:r>
            <a:r>
              <a:rPr lang="en-US" sz="2300" dirty="0"/>
              <a:t> Student Branch Chapters of IEEE technical societies</a:t>
            </a:r>
          </a:p>
          <a:p>
            <a:pPr eaLnBrk="1" fontAlgn="t" hangingPunct="1">
              <a:spcAft>
                <a:spcPts val="0"/>
              </a:spcAft>
              <a:buFont typeface="Wingdings" panose="05000000000000000000" pitchFamily="2" charset="2"/>
              <a:buChar char="Ø"/>
              <a:defRPr/>
            </a:pPr>
            <a:endParaRPr lang="en-US" sz="2300" dirty="0"/>
          </a:p>
          <a:p>
            <a:pPr eaLnBrk="1" fontAlgn="t" hangingPunct="1">
              <a:spcAft>
                <a:spcPts val="0"/>
              </a:spcAft>
              <a:buFont typeface="Wingdings" panose="05000000000000000000" pitchFamily="2" charset="2"/>
              <a:buChar char="Ø"/>
              <a:defRPr/>
            </a:pPr>
            <a:r>
              <a:rPr lang="en-US" sz="2300" dirty="0"/>
              <a:t> </a:t>
            </a:r>
            <a:r>
              <a:rPr lang="en-US" sz="2600" b="1" dirty="0">
                <a:solidFill>
                  <a:srgbClr val="000099"/>
                </a:solidFill>
              </a:rPr>
              <a:t>608</a:t>
            </a:r>
            <a:r>
              <a:rPr lang="en-US" sz="2300" b="1" dirty="0"/>
              <a:t> </a:t>
            </a:r>
            <a:r>
              <a:rPr lang="en-US" sz="2300" dirty="0"/>
              <a:t>Affinity Groups; </a:t>
            </a:r>
          </a:p>
          <a:p>
            <a:pPr marL="0" indent="0" eaLnBrk="1" fontAlgn="t" hangingPunct="1">
              <a:spcAft>
                <a:spcPts val="0"/>
              </a:spcAft>
              <a:buFontTx/>
              <a:buNone/>
              <a:defRPr/>
            </a:pPr>
            <a:r>
              <a:rPr lang="en-US" sz="2100" i="1" dirty="0"/>
              <a:t>IEEE affinity groups are non-technical sub-units of one or more Sections or a Council. The affinity group patent entities are the IEEE-USA Consultants' Network, Young Professionals (YP), Women in Engineering (WIE), Life Members (LM), and IEEE Entrepreneurship</a:t>
            </a:r>
          </a:p>
          <a:p>
            <a:pPr marL="0" indent="0" eaLnBrk="1" fontAlgn="auto" hangingPunct="1">
              <a:spcAft>
                <a:spcPts val="0"/>
              </a:spcAft>
              <a:defRPr/>
            </a:pPr>
            <a:endParaRPr lang="en-US" altLang="en-US" sz="1650" dirty="0">
              <a:ea typeface="ＭＳ Ｐゴシック" panose="020B0600070205080204" pitchFamily="34" charset="-128"/>
            </a:endParaRPr>
          </a:p>
        </p:txBody>
      </p:sp>
    </p:spTree>
  </p:cSld>
  <p:clrMapOvr>
    <a:masterClrMapping/>
  </p:clrMapOvr>
  <p:transition spd="med">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ltLang="en-US" sz="2800">
                <a:latin typeface="Calibri" panose="020F0502020204030204" pitchFamily="34" charset="0"/>
                <a:ea typeface="ＭＳ Ｐゴシック" panose="020B0600070205080204" pitchFamily="34" charset="-128"/>
                <a:cs typeface="Calibri" panose="020F0502020204030204" pitchFamily="34" charset="0"/>
              </a:rPr>
              <a:t>IEEE at a Glance (continued:-)</a:t>
            </a:r>
          </a:p>
        </p:txBody>
      </p:sp>
      <p:sp>
        <p:nvSpPr>
          <p:cNvPr id="23555" name="Content Placeholder 2"/>
          <p:cNvSpPr>
            <a:spLocks noGrp="1"/>
          </p:cNvSpPr>
          <p:nvPr>
            <p:ph idx="1"/>
          </p:nvPr>
        </p:nvSpPr>
        <p:spPr>
          <a:xfrm>
            <a:off x="533400" y="1219200"/>
            <a:ext cx="8458200" cy="4800600"/>
          </a:xfrm>
        </p:spPr>
        <p:txBody>
          <a:bodyPr rtlCol="0">
            <a:normAutofit lnSpcReduction="10000"/>
          </a:bodyPr>
          <a:lstStyle/>
          <a:p>
            <a:pPr marL="0" indent="0" eaLnBrk="1" fontAlgn="auto" hangingPunct="1">
              <a:spcAft>
                <a:spcPts val="0"/>
              </a:spcAft>
              <a:buFontTx/>
              <a:buNone/>
              <a:defRPr/>
            </a:pPr>
            <a:endParaRPr lang="en-US" altLang="en-US" dirty="0">
              <a:ea typeface="ＭＳ Ｐゴシック" panose="020B0600070205080204" pitchFamily="34" charset="-128"/>
            </a:endParaRPr>
          </a:p>
          <a:p>
            <a:pPr eaLnBrk="1" fontAlgn="t" hangingPunct="1">
              <a:spcAft>
                <a:spcPts val="0"/>
              </a:spcAft>
              <a:buFont typeface="Wingdings" panose="05000000000000000000" pitchFamily="2" charset="2"/>
              <a:buChar char="Ø"/>
              <a:defRPr/>
            </a:pPr>
            <a:r>
              <a:rPr lang="en-US" sz="1800" dirty="0"/>
              <a:t> Has </a:t>
            </a:r>
            <a:r>
              <a:rPr lang="en-US" sz="2000" b="1" dirty="0">
                <a:solidFill>
                  <a:srgbClr val="000099"/>
                </a:solidFill>
              </a:rPr>
              <a:t>39</a:t>
            </a:r>
            <a:r>
              <a:rPr lang="en-US" sz="1800" dirty="0"/>
              <a:t> Societies and seven technical councils representing the wide range of IEEE technical interests</a:t>
            </a:r>
          </a:p>
          <a:p>
            <a:pPr marL="0" indent="0" eaLnBrk="1" fontAlgn="t" hangingPunct="1">
              <a:spcAft>
                <a:spcPts val="0"/>
              </a:spcAft>
              <a:buFontTx/>
              <a:buNone/>
              <a:defRPr/>
            </a:pPr>
            <a:endParaRPr lang="en-US" sz="1800" dirty="0"/>
          </a:p>
          <a:p>
            <a:pPr eaLnBrk="1" fontAlgn="t" hangingPunct="1">
              <a:spcAft>
                <a:spcPts val="0"/>
              </a:spcAft>
              <a:buFont typeface="Wingdings" panose="05000000000000000000" pitchFamily="2" charset="2"/>
              <a:buChar char="Ø"/>
              <a:defRPr/>
            </a:pPr>
            <a:r>
              <a:rPr lang="en-US" sz="1800" dirty="0"/>
              <a:t> Has more than </a:t>
            </a:r>
            <a:r>
              <a:rPr lang="en-US" sz="2000" b="1" dirty="0">
                <a:solidFill>
                  <a:srgbClr val="000099"/>
                </a:solidFill>
              </a:rPr>
              <a:t>5 million </a:t>
            </a:r>
            <a:r>
              <a:rPr lang="en-US" sz="1800" dirty="0"/>
              <a:t>documents in the IEEE </a:t>
            </a:r>
            <a:r>
              <a:rPr lang="en-US" sz="1800" i="1" dirty="0"/>
              <a:t>Xplore</a:t>
            </a:r>
            <a:r>
              <a:rPr lang="en-US" sz="1800" i="1" baseline="30000" dirty="0"/>
              <a:t>®</a:t>
            </a:r>
            <a:r>
              <a:rPr lang="en-US" sz="1800" dirty="0"/>
              <a:t> Digital Library, with more than </a:t>
            </a:r>
            <a:r>
              <a:rPr lang="en-US" sz="2000" b="1" dirty="0">
                <a:solidFill>
                  <a:srgbClr val="000099"/>
                </a:solidFill>
              </a:rPr>
              <a:t>15 million </a:t>
            </a:r>
            <a:r>
              <a:rPr lang="en-US" sz="1800" dirty="0"/>
              <a:t>downloads each month</a:t>
            </a:r>
          </a:p>
          <a:p>
            <a:pPr marL="0" indent="0" eaLnBrk="1" fontAlgn="t" hangingPunct="1">
              <a:spcAft>
                <a:spcPts val="0"/>
              </a:spcAft>
              <a:buFontTx/>
              <a:buNone/>
              <a:defRPr/>
            </a:pPr>
            <a:endParaRPr lang="en-US" sz="1800" dirty="0"/>
          </a:p>
          <a:p>
            <a:pPr eaLnBrk="1" fontAlgn="t" hangingPunct="1">
              <a:spcAft>
                <a:spcPts val="0"/>
              </a:spcAft>
              <a:buFont typeface="Wingdings" panose="05000000000000000000" pitchFamily="2" charset="2"/>
              <a:buChar char="Ø"/>
              <a:defRPr/>
            </a:pPr>
            <a:r>
              <a:rPr lang="en-US" sz="1800" dirty="0"/>
              <a:t>Sponsors more than </a:t>
            </a:r>
            <a:r>
              <a:rPr lang="en-US" sz="2000" b="1" dirty="0">
                <a:solidFill>
                  <a:srgbClr val="000099"/>
                </a:solidFill>
              </a:rPr>
              <a:t>1,900</a:t>
            </a:r>
            <a:r>
              <a:rPr lang="en-US" sz="1800" dirty="0">
                <a:solidFill>
                  <a:srgbClr val="000099"/>
                </a:solidFill>
              </a:rPr>
              <a:t> </a:t>
            </a:r>
            <a:r>
              <a:rPr lang="en-US" sz="1800" dirty="0"/>
              <a:t>conferences and events in </a:t>
            </a:r>
            <a:r>
              <a:rPr lang="en-US" sz="1800" b="1" dirty="0">
                <a:solidFill>
                  <a:srgbClr val="000099"/>
                </a:solidFill>
              </a:rPr>
              <a:t>96</a:t>
            </a:r>
            <a:r>
              <a:rPr lang="en-US" sz="1800" dirty="0"/>
              <a:t> countries</a:t>
            </a:r>
            <a:endParaRPr lang="en-US" sz="1800" i="1" baseline="30000" dirty="0"/>
          </a:p>
          <a:p>
            <a:pPr marL="0" indent="0" eaLnBrk="1" fontAlgn="t" hangingPunct="1">
              <a:spcAft>
                <a:spcPts val="0"/>
              </a:spcAft>
              <a:buFontTx/>
              <a:buNone/>
              <a:defRPr/>
            </a:pPr>
            <a:endParaRPr lang="en-US" sz="1800" dirty="0"/>
          </a:p>
          <a:p>
            <a:pPr eaLnBrk="1" fontAlgn="t" hangingPunct="1">
              <a:spcAft>
                <a:spcPts val="0"/>
              </a:spcAft>
              <a:buFont typeface="Wingdings" panose="05000000000000000000" pitchFamily="2" charset="2"/>
              <a:buChar char="Ø"/>
              <a:defRPr/>
            </a:pPr>
            <a:r>
              <a:rPr lang="en-US" sz="1800" dirty="0"/>
              <a:t> Has an active portfolio of nearly </a:t>
            </a:r>
            <a:r>
              <a:rPr lang="en-US" sz="2000" b="1" dirty="0">
                <a:solidFill>
                  <a:srgbClr val="000099"/>
                </a:solidFill>
              </a:rPr>
              <a:t>1,076</a:t>
            </a:r>
            <a:r>
              <a:rPr lang="en-US" sz="1800" dirty="0"/>
              <a:t> standards and more than </a:t>
            </a:r>
            <a:r>
              <a:rPr lang="en-US" sz="2000" b="1" dirty="0">
                <a:solidFill>
                  <a:srgbClr val="000099"/>
                </a:solidFill>
              </a:rPr>
              <a:t>900</a:t>
            </a:r>
            <a:r>
              <a:rPr lang="en-US" sz="1800" dirty="0"/>
              <a:t> projects under development</a:t>
            </a:r>
          </a:p>
          <a:p>
            <a:pPr marL="0" indent="0" eaLnBrk="1" fontAlgn="t" hangingPunct="1">
              <a:spcAft>
                <a:spcPts val="0"/>
              </a:spcAft>
              <a:buFontTx/>
              <a:buNone/>
              <a:defRPr/>
            </a:pPr>
            <a:endParaRPr lang="en-US" sz="1800" dirty="0"/>
          </a:p>
          <a:p>
            <a:pPr eaLnBrk="1" fontAlgn="t" hangingPunct="1">
              <a:spcAft>
                <a:spcPts val="0"/>
              </a:spcAft>
              <a:buFont typeface="Wingdings" panose="05000000000000000000" pitchFamily="2" charset="2"/>
              <a:buChar char="Ø"/>
              <a:defRPr/>
            </a:pPr>
            <a:r>
              <a:rPr lang="en-US" sz="1800" dirty="0"/>
              <a:t> Publishes approximately </a:t>
            </a:r>
            <a:r>
              <a:rPr lang="en-US" sz="2000" b="1" dirty="0">
                <a:solidFill>
                  <a:srgbClr val="000099"/>
                </a:solidFill>
              </a:rPr>
              <a:t>200</a:t>
            </a:r>
            <a:r>
              <a:rPr lang="en-US" sz="2000" b="1" dirty="0"/>
              <a:t> </a:t>
            </a:r>
            <a:r>
              <a:rPr lang="en-US" sz="1800" dirty="0"/>
              <a:t>transactions, journals, and magazines</a:t>
            </a:r>
          </a:p>
          <a:p>
            <a:pPr marL="0" indent="0" eaLnBrk="1" fontAlgn="t" hangingPunct="1">
              <a:spcAft>
                <a:spcPts val="0"/>
              </a:spcAft>
              <a:buNone/>
              <a:defRPr/>
            </a:pPr>
            <a:br>
              <a:rPr lang="en-US" sz="1600" dirty="0"/>
            </a:br>
            <a:r>
              <a:rPr lang="en-US" sz="1600" dirty="0"/>
              <a:t>   </a:t>
            </a:r>
          </a:p>
        </p:txBody>
      </p:sp>
    </p:spTree>
  </p:cSld>
  <p:clrMapOvr>
    <a:masterClrMapping/>
  </p:clrMapOvr>
  <p:transition spd="med">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65100" y="304800"/>
            <a:ext cx="7886700" cy="554038"/>
          </a:xfrm>
        </p:spPr>
        <p:txBody>
          <a:bodyPr/>
          <a:lstStyle/>
          <a:p>
            <a:pPr eaLnBrk="1" hangingPunct="1"/>
            <a:r>
              <a:rPr lang="en-US" altLang="en-US" sz="2800">
                <a:latin typeface="Calibri" panose="020F0502020204030204" pitchFamily="34" charset="0"/>
                <a:cs typeface="Calibri" panose="020F0502020204030204" pitchFamily="34" charset="0"/>
              </a:rPr>
              <a:t>IEEE Technical Societies</a:t>
            </a:r>
          </a:p>
        </p:txBody>
      </p:sp>
      <p:sp>
        <p:nvSpPr>
          <p:cNvPr id="3" name="Content Placeholder 2"/>
          <p:cNvSpPr>
            <a:spLocks noGrp="1"/>
          </p:cNvSpPr>
          <p:nvPr>
            <p:ph idx="1"/>
          </p:nvPr>
        </p:nvSpPr>
        <p:spPr>
          <a:xfrm>
            <a:off x="133350" y="964354"/>
            <a:ext cx="8782050" cy="4598246"/>
          </a:xfrm>
        </p:spPr>
        <p:txBody>
          <a:bodyPr numCol="3" rtlCol="0">
            <a:noAutofit/>
          </a:bodyPr>
          <a:lstStyle/>
          <a:p>
            <a:pPr eaLnBrk="1" fontAlgn="auto" hangingPunct="1">
              <a:spcAft>
                <a:spcPts val="0"/>
              </a:spcAft>
              <a:buFont typeface="Wingdings" panose="05000000000000000000" pitchFamily="2" charset="2"/>
              <a:buChar char="§"/>
              <a:defRPr/>
            </a:pPr>
            <a:r>
              <a:rPr lang="en-US" sz="1400" dirty="0">
                <a:hlinkClick r:id="rId3"/>
              </a:rPr>
              <a:t>Aerospace and Electronic Systems Society</a:t>
            </a:r>
            <a:endParaRPr lang="en-US" sz="1400" dirty="0"/>
          </a:p>
          <a:p>
            <a:pPr eaLnBrk="1" fontAlgn="auto" hangingPunct="1">
              <a:spcAft>
                <a:spcPts val="0"/>
              </a:spcAft>
              <a:buFont typeface="Wingdings" panose="05000000000000000000" pitchFamily="2" charset="2"/>
              <a:buChar char="§"/>
              <a:defRPr/>
            </a:pPr>
            <a:r>
              <a:rPr lang="en-US" sz="1400" dirty="0">
                <a:hlinkClick r:id="rId4"/>
              </a:rPr>
              <a:t>Antennas and Propagation Society</a:t>
            </a:r>
            <a:endParaRPr lang="en-US" sz="1400" dirty="0"/>
          </a:p>
          <a:p>
            <a:pPr eaLnBrk="1" fontAlgn="auto" hangingPunct="1">
              <a:spcAft>
                <a:spcPts val="0"/>
              </a:spcAft>
              <a:buFont typeface="Wingdings" panose="05000000000000000000" pitchFamily="2" charset="2"/>
              <a:buChar char="§"/>
              <a:defRPr/>
            </a:pPr>
            <a:r>
              <a:rPr lang="en-US" sz="1400" dirty="0">
                <a:hlinkClick r:id="rId5"/>
              </a:rPr>
              <a:t>Broadcast Technology Society</a:t>
            </a:r>
            <a:endParaRPr lang="en-US" sz="1400" dirty="0"/>
          </a:p>
          <a:p>
            <a:pPr eaLnBrk="1" fontAlgn="auto" hangingPunct="1">
              <a:spcAft>
                <a:spcPts val="0"/>
              </a:spcAft>
              <a:buFont typeface="Wingdings" panose="05000000000000000000" pitchFamily="2" charset="2"/>
              <a:buChar char="§"/>
              <a:defRPr/>
            </a:pPr>
            <a:r>
              <a:rPr lang="en-US" sz="1400" dirty="0">
                <a:hlinkClick r:id="rId6"/>
              </a:rPr>
              <a:t>Circuits and Systems Society</a:t>
            </a:r>
            <a:endParaRPr lang="en-US" sz="1400" dirty="0"/>
          </a:p>
          <a:p>
            <a:pPr eaLnBrk="1" fontAlgn="auto" hangingPunct="1">
              <a:spcAft>
                <a:spcPts val="0"/>
              </a:spcAft>
              <a:buFont typeface="Wingdings" panose="05000000000000000000" pitchFamily="2" charset="2"/>
              <a:buChar char="§"/>
              <a:defRPr/>
            </a:pPr>
            <a:r>
              <a:rPr lang="en-US" sz="1400" dirty="0">
                <a:hlinkClick r:id="rId7"/>
              </a:rPr>
              <a:t>Communications Society</a:t>
            </a:r>
            <a:endParaRPr lang="en-US" sz="1400" dirty="0"/>
          </a:p>
          <a:p>
            <a:pPr eaLnBrk="1" fontAlgn="auto" hangingPunct="1">
              <a:spcAft>
                <a:spcPts val="0"/>
              </a:spcAft>
              <a:buFont typeface="Wingdings" panose="05000000000000000000" pitchFamily="2" charset="2"/>
              <a:buChar char="§"/>
              <a:defRPr/>
            </a:pPr>
            <a:r>
              <a:rPr lang="en-US" sz="1400" dirty="0">
                <a:hlinkClick r:id="rId8"/>
              </a:rPr>
              <a:t>Computational Intelligence Society</a:t>
            </a:r>
            <a:endParaRPr lang="en-US" sz="1400" dirty="0"/>
          </a:p>
          <a:p>
            <a:pPr eaLnBrk="1" fontAlgn="auto" hangingPunct="1">
              <a:spcAft>
                <a:spcPts val="0"/>
              </a:spcAft>
              <a:buFont typeface="Wingdings" panose="05000000000000000000" pitchFamily="2" charset="2"/>
              <a:buChar char="§"/>
              <a:defRPr/>
            </a:pPr>
            <a:r>
              <a:rPr lang="en-US" sz="1400" dirty="0">
                <a:hlinkClick r:id="rId9"/>
              </a:rPr>
              <a:t>Computer Society</a:t>
            </a:r>
            <a:endParaRPr lang="en-US" sz="1400" dirty="0"/>
          </a:p>
          <a:p>
            <a:pPr eaLnBrk="1" fontAlgn="auto" hangingPunct="1">
              <a:spcAft>
                <a:spcPts val="0"/>
              </a:spcAft>
              <a:buFont typeface="Wingdings" panose="05000000000000000000" pitchFamily="2" charset="2"/>
              <a:buChar char="§"/>
              <a:defRPr/>
            </a:pPr>
            <a:r>
              <a:rPr lang="en-US" sz="1400" dirty="0">
                <a:hlinkClick r:id="rId10"/>
              </a:rPr>
              <a:t>Consumer Electronics Society</a:t>
            </a:r>
            <a:endParaRPr lang="en-US" sz="1400" dirty="0"/>
          </a:p>
          <a:p>
            <a:pPr eaLnBrk="1" fontAlgn="auto" hangingPunct="1">
              <a:spcAft>
                <a:spcPts val="0"/>
              </a:spcAft>
              <a:buFont typeface="Wingdings" panose="05000000000000000000" pitchFamily="2" charset="2"/>
              <a:buChar char="§"/>
              <a:defRPr/>
            </a:pPr>
            <a:r>
              <a:rPr lang="en-US" sz="1400" dirty="0">
                <a:hlinkClick r:id="rId11"/>
              </a:rPr>
              <a:t>Control Systems Society</a:t>
            </a:r>
            <a:endParaRPr lang="en-US" sz="1400" dirty="0"/>
          </a:p>
          <a:p>
            <a:pPr eaLnBrk="1" fontAlgn="auto" hangingPunct="1">
              <a:spcAft>
                <a:spcPts val="0"/>
              </a:spcAft>
              <a:buFont typeface="Wingdings" panose="05000000000000000000" pitchFamily="2" charset="2"/>
              <a:buChar char="§"/>
              <a:defRPr/>
            </a:pPr>
            <a:r>
              <a:rPr lang="en-US" sz="1400" dirty="0">
                <a:hlinkClick r:id="rId12"/>
              </a:rPr>
              <a:t>Dielectrics and Electrical Insulation Society</a:t>
            </a:r>
            <a:endParaRPr lang="en-US" sz="1400" dirty="0"/>
          </a:p>
          <a:p>
            <a:pPr eaLnBrk="1" fontAlgn="auto" hangingPunct="1">
              <a:spcAft>
                <a:spcPts val="0"/>
              </a:spcAft>
              <a:buFont typeface="Wingdings" panose="05000000000000000000" pitchFamily="2" charset="2"/>
              <a:buChar char="§"/>
              <a:defRPr/>
            </a:pPr>
            <a:r>
              <a:rPr lang="en-US" sz="1400" dirty="0">
                <a:hlinkClick r:id="rId13"/>
              </a:rPr>
              <a:t>Education Society</a:t>
            </a:r>
            <a:endParaRPr lang="en-US" sz="1400" dirty="0"/>
          </a:p>
          <a:p>
            <a:pPr eaLnBrk="1" fontAlgn="auto" hangingPunct="1">
              <a:spcAft>
                <a:spcPts val="0"/>
              </a:spcAft>
              <a:buFont typeface="Wingdings" panose="05000000000000000000" pitchFamily="2" charset="2"/>
              <a:buChar char="§"/>
              <a:defRPr/>
            </a:pPr>
            <a:r>
              <a:rPr lang="en-US" sz="1400" dirty="0">
                <a:hlinkClick r:id="rId14"/>
              </a:rPr>
              <a:t>Electromagnetic Compatibility Society</a:t>
            </a:r>
            <a:endParaRPr lang="en-US" sz="1400" dirty="0"/>
          </a:p>
          <a:p>
            <a:pPr eaLnBrk="1" fontAlgn="auto" hangingPunct="1">
              <a:spcAft>
                <a:spcPts val="0"/>
              </a:spcAft>
              <a:buFont typeface="Wingdings" panose="05000000000000000000" pitchFamily="2" charset="2"/>
              <a:buChar char="§"/>
              <a:defRPr/>
            </a:pPr>
            <a:r>
              <a:rPr lang="en-US" sz="1400" dirty="0">
                <a:hlinkClick r:id="rId15"/>
              </a:rPr>
              <a:t>Electron Devices Society</a:t>
            </a:r>
            <a:endParaRPr lang="en-US" sz="1400" dirty="0"/>
          </a:p>
          <a:p>
            <a:pPr eaLnBrk="1" fontAlgn="auto" hangingPunct="1">
              <a:spcAft>
                <a:spcPts val="0"/>
              </a:spcAft>
              <a:buFont typeface="Wingdings" panose="05000000000000000000" pitchFamily="2" charset="2"/>
              <a:buChar char="§"/>
              <a:defRPr/>
            </a:pPr>
            <a:r>
              <a:rPr lang="en-US" sz="1400" dirty="0">
                <a:hlinkClick r:id="rId16"/>
              </a:rPr>
              <a:t>Electronics Packaging Society</a:t>
            </a:r>
            <a:endParaRPr lang="en-US" sz="1400" dirty="0"/>
          </a:p>
          <a:p>
            <a:pPr eaLnBrk="1" fontAlgn="auto" hangingPunct="1">
              <a:spcAft>
                <a:spcPts val="0"/>
              </a:spcAft>
              <a:buFont typeface="Wingdings" panose="05000000000000000000" pitchFamily="2" charset="2"/>
              <a:buChar char="§"/>
              <a:defRPr/>
            </a:pPr>
            <a:r>
              <a:rPr lang="en-US" sz="1400" dirty="0">
                <a:hlinkClick r:id="rId17"/>
              </a:rPr>
              <a:t>Engineering in Medicine and Biology Society</a:t>
            </a:r>
            <a:endParaRPr lang="en-US" sz="1400" dirty="0"/>
          </a:p>
          <a:p>
            <a:pPr eaLnBrk="1" fontAlgn="auto" hangingPunct="1">
              <a:spcAft>
                <a:spcPts val="0"/>
              </a:spcAft>
              <a:buFont typeface="Wingdings" panose="05000000000000000000" pitchFamily="2" charset="2"/>
              <a:buChar char="§"/>
              <a:defRPr/>
            </a:pPr>
            <a:r>
              <a:rPr lang="en-US" sz="1400" dirty="0">
                <a:hlinkClick r:id="rId18"/>
              </a:rPr>
              <a:t>Geoscience and Remote Sensing Society</a:t>
            </a:r>
            <a:endParaRPr lang="en-US" sz="1400" dirty="0"/>
          </a:p>
          <a:p>
            <a:pPr eaLnBrk="1" fontAlgn="auto" hangingPunct="1">
              <a:spcAft>
                <a:spcPts val="0"/>
              </a:spcAft>
              <a:buFont typeface="Wingdings" panose="05000000000000000000" pitchFamily="2" charset="2"/>
              <a:buChar char="§"/>
              <a:defRPr/>
            </a:pPr>
            <a:r>
              <a:rPr lang="en-US" sz="1400" dirty="0">
                <a:hlinkClick r:id="rId19"/>
              </a:rPr>
              <a:t>Industrial Electronics Society</a:t>
            </a:r>
            <a:endParaRPr lang="en-US" sz="1400" dirty="0"/>
          </a:p>
          <a:p>
            <a:pPr eaLnBrk="1" fontAlgn="auto" hangingPunct="1">
              <a:spcAft>
                <a:spcPts val="0"/>
              </a:spcAft>
              <a:buFont typeface="Wingdings" panose="05000000000000000000" pitchFamily="2" charset="2"/>
              <a:buChar char="§"/>
              <a:defRPr/>
            </a:pPr>
            <a:r>
              <a:rPr lang="en-US" sz="1400" dirty="0">
                <a:hlinkClick r:id="rId20"/>
              </a:rPr>
              <a:t>Industry Applications Society</a:t>
            </a:r>
            <a:endParaRPr lang="en-US" sz="1400" dirty="0"/>
          </a:p>
          <a:p>
            <a:pPr eaLnBrk="1" fontAlgn="auto" hangingPunct="1">
              <a:spcAft>
                <a:spcPts val="0"/>
              </a:spcAft>
              <a:buFont typeface="Wingdings" panose="05000000000000000000" pitchFamily="2" charset="2"/>
              <a:buChar char="§"/>
              <a:defRPr/>
            </a:pPr>
            <a:r>
              <a:rPr lang="en-US" sz="1400" dirty="0">
                <a:hlinkClick r:id="rId21"/>
              </a:rPr>
              <a:t>Information Theory Society</a:t>
            </a:r>
            <a:endParaRPr lang="en-US" sz="1400" dirty="0"/>
          </a:p>
          <a:p>
            <a:pPr eaLnBrk="1" fontAlgn="auto" hangingPunct="1">
              <a:spcAft>
                <a:spcPts val="0"/>
              </a:spcAft>
              <a:buFont typeface="Wingdings" panose="05000000000000000000" pitchFamily="2" charset="2"/>
              <a:buChar char="§"/>
              <a:defRPr/>
            </a:pPr>
            <a:r>
              <a:rPr lang="en-US" sz="1400" dirty="0">
                <a:hlinkClick r:id="rId22"/>
              </a:rPr>
              <a:t>Instrumentation and Measurement Society</a:t>
            </a:r>
            <a:endParaRPr lang="en-US" sz="1400" dirty="0"/>
          </a:p>
          <a:p>
            <a:pPr eaLnBrk="1" fontAlgn="auto" hangingPunct="1">
              <a:spcAft>
                <a:spcPts val="0"/>
              </a:spcAft>
              <a:buFont typeface="Wingdings" panose="05000000000000000000" pitchFamily="2" charset="2"/>
              <a:buChar char="§"/>
              <a:defRPr/>
            </a:pPr>
            <a:r>
              <a:rPr lang="en-US" sz="1400" dirty="0">
                <a:hlinkClick r:id="rId23"/>
              </a:rPr>
              <a:t>Intelligent Transportation Systems Society</a:t>
            </a:r>
            <a:endParaRPr lang="en-US" sz="1400" dirty="0"/>
          </a:p>
          <a:p>
            <a:pPr eaLnBrk="1" fontAlgn="auto" hangingPunct="1">
              <a:spcAft>
                <a:spcPts val="0"/>
              </a:spcAft>
              <a:buFont typeface="Wingdings" panose="05000000000000000000" pitchFamily="2" charset="2"/>
              <a:buChar char="§"/>
              <a:defRPr/>
            </a:pPr>
            <a:r>
              <a:rPr lang="en-US" sz="1400" dirty="0">
                <a:hlinkClick r:id="rId24"/>
              </a:rPr>
              <a:t>Magnetics Society</a:t>
            </a:r>
            <a:endParaRPr lang="en-US" sz="1400" dirty="0"/>
          </a:p>
          <a:p>
            <a:pPr eaLnBrk="1" fontAlgn="auto" hangingPunct="1">
              <a:spcAft>
                <a:spcPts val="0"/>
              </a:spcAft>
              <a:buFont typeface="Wingdings" panose="05000000000000000000" pitchFamily="2" charset="2"/>
              <a:buChar char="§"/>
              <a:defRPr/>
            </a:pPr>
            <a:r>
              <a:rPr lang="en-US" sz="1400" dirty="0">
                <a:hlinkClick r:id="rId25"/>
              </a:rPr>
              <a:t>Microwave Theory and Techniques Society</a:t>
            </a:r>
            <a:endParaRPr lang="en-US" sz="1400" dirty="0"/>
          </a:p>
          <a:p>
            <a:pPr eaLnBrk="1" fontAlgn="auto" hangingPunct="1">
              <a:spcAft>
                <a:spcPts val="0"/>
              </a:spcAft>
              <a:buFont typeface="Wingdings" panose="05000000000000000000" pitchFamily="2" charset="2"/>
              <a:buChar char="§"/>
              <a:defRPr/>
            </a:pPr>
            <a:r>
              <a:rPr lang="en-US" sz="1400" dirty="0">
                <a:hlinkClick r:id="rId26"/>
              </a:rPr>
              <a:t>Nuclear and Plasma Sciences Society</a:t>
            </a:r>
            <a:endParaRPr lang="en-US" sz="1400" dirty="0"/>
          </a:p>
          <a:p>
            <a:pPr eaLnBrk="1" fontAlgn="auto" hangingPunct="1">
              <a:spcAft>
                <a:spcPts val="0"/>
              </a:spcAft>
              <a:buFont typeface="Wingdings" panose="05000000000000000000" pitchFamily="2" charset="2"/>
              <a:buChar char="§"/>
              <a:defRPr/>
            </a:pPr>
            <a:r>
              <a:rPr lang="en-US" sz="1400" dirty="0">
                <a:hlinkClick r:id="rId27"/>
              </a:rPr>
              <a:t>Oceanic Engineering Society</a:t>
            </a:r>
            <a:endParaRPr lang="en-US" sz="1400" dirty="0"/>
          </a:p>
          <a:p>
            <a:pPr eaLnBrk="1" fontAlgn="auto" hangingPunct="1">
              <a:spcAft>
                <a:spcPts val="0"/>
              </a:spcAft>
              <a:buFont typeface="Wingdings" panose="05000000000000000000" pitchFamily="2" charset="2"/>
              <a:buChar char="§"/>
              <a:defRPr/>
            </a:pPr>
            <a:r>
              <a:rPr lang="en-US" sz="1400" dirty="0">
                <a:hlinkClick r:id="rId28"/>
              </a:rPr>
              <a:t>Photonics Society</a:t>
            </a:r>
            <a:endParaRPr lang="en-US" sz="1400" dirty="0"/>
          </a:p>
          <a:p>
            <a:pPr eaLnBrk="1" fontAlgn="auto" hangingPunct="1">
              <a:spcAft>
                <a:spcPts val="0"/>
              </a:spcAft>
              <a:buFont typeface="Wingdings" panose="05000000000000000000" pitchFamily="2" charset="2"/>
              <a:buChar char="§"/>
              <a:defRPr/>
            </a:pPr>
            <a:r>
              <a:rPr lang="en-US" sz="1400" dirty="0">
                <a:hlinkClick r:id="rId29"/>
              </a:rPr>
              <a:t>Power Electronics Society</a:t>
            </a:r>
            <a:endParaRPr lang="en-US" sz="1400" dirty="0"/>
          </a:p>
          <a:p>
            <a:pPr eaLnBrk="1" fontAlgn="auto" hangingPunct="1">
              <a:spcAft>
                <a:spcPts val="0"/>
              </a:spcAft>
              <a:buFont typeface="Wingdings" panose="05000000000000000000" pitchFamily="2" charset="2"/>
              <a:buChar char="§"/>
              <a:defRPr/>
            </a:pPr>
            <a:r>
              <a:rPr lang="en-US" sz="1400" dirty="0">
                <a:hlinkClick r:id="rId30"/>
              </a:rPr>
              <a:t>Power &amp; Energy Society</a:t>
            </a:r>
            <a:endParaRPr lang="en-US" sz="1400" dirty="0"/>
          </a:p>
          <a:p>
            <a:pPr eaLnBrk="1" fontAlgn="auto" hangingPunct="1">
              <a:spcAft>
                <a:spcPts val="0"/>
              </a:spcAft>
              <a:buFont typeface="Wingdings" panose="05000000000000000000" pitchFamily="2" charset="2"/>
              <a:buChar char="§"/>
              <a:defRPr/>
            </a:pPr>
            <a:r>
              <a:rPr lang="en-US" sz="1400" dirty="0">
                <a:hlinkClick r:id="rId31"/>
              </a:rPr>
              <a:t>Product Safety Engineering Society</a:t>
            </a:r>
            <a:endParaRPr lang="en-US" sz="1400" dirty="0"/>
          </a:p>
          <a:p>
            <a:pPr eaLnBrk="1" fontAlgn="auto" hangingPunct="1">
              <a:spcAft>
                <a:spcPts val="0"/>
              </a:spcAft>
              <a:buFont typeface="Wingdings" panose="05000000000000000000" pitchFamily="2" charset="2"/>
              <a:buChar char="§"/>
              <a:defRPr/>
            </a:pPr>
            <a:r>
              <a:rPr lang="en-US" sz="1400" dirty="0">
                <a:hlinkClick r:id="rId32"/>
              </a:rPr>
              <a:t>Professional Communication Society</a:t>
            </a:r>
            <a:endParaRPr lang="en-US" sz="1400" dirty="0"/>
          </a:p>
          <a:p>
            <a:pPr eaLnBrk="1" fontAlgn="auto" hangingPunct="1">
              <a:spcAft>
                <a:spcPts val="0"/>
              </a:spcAft>
              <a:buFont typeface="Wingdings" panose="05000000000000000000" pitchFamily="2" charset="2"/>
              <a:buChar char="§"/>
              <a:defRPr/>
            </a:pPr>
            <a:r>
              <a:rPr lang="en-US" sz="1400" dirty="0">
                <a:hlinkClick r:id="rId33"/>
              </a:rPr>
              <a:t>Reliability Society</a:t>
            </a:r>
            <a:endParaRPr lang="en-US" sz="1400" dirty="0"/>
          </a:p>
          <a:p>
            <a:pPr eaLnBrk="1" fontAlgn="auto" hangingPunct="1">
              <a:spcAft>
                <a:spcPts val="0"/>
              </a:spcAft>
              <a:buFont typeface="Wingdings" panose="05000000000000000000" pitchFamily="2" charset="2"/>
              <a:buChar char="§"/>
              <a:defRPr/>
            </a:pPr>
            <a:r>
              <a:rPr lang="en-US" sz="1400" dirty="0">
                <a:hlinkClick r:id="rId34"/>
              </a:rPr>
              <a:t>Robotics and Automation Society</a:t>
            </a:r>
            <a:endParaRPr lang="en-US" sz="1400" dirty="0"/>
          </a:p>
          <a:p>
            <a:pPr eaLnBrk="1" fontAlgn="auto" hangingPunct="1">
              <a:spcAft>
                <a:spcPts val="0"/>
              </a:spcAft>
              <a:buFont typeface="Wingdings" panose="05000000000000000000" pitchFamily="2" charset="2"/>
              <a:buChar char="§"/>
              <a:defRPr/>
            </a:pPr>
            <a:r>
              <a:rPr lang="en-US" sz="1400" dirty="0">
                <a:hlinkClick r:id="rId35"/>
              </a:rPr>
              <a:t>Signal Processing Society</a:t>
            </a:r>
            <a:endParaRPr lang="en-US" sz="1400" dirty="0"/>
          </a:p>
          <a:p>
            <a:pPr eaLnBrk="1" fontAlgn="auto" hangingPunct="1">
              <a:spcAft>
                <a:spcPts val="0"/>
              </a:spcAft>
              <a:buFont typeface="Wingdings" panose="05000000000000000000" pitchFamily="2" charset="2"/>
              <a:buChar char="§"/>
              <a:defRPr/>
            </a:pPr>
            <a:r>
              <a:rPr lang="en-US" sz="1400" dirty="0">
                <a:hlinkClick r:id="rId36"/>
              </a:rPr>
              <a:t>Society on Social Implications of Technology</a:t>
            </a:r>
            <a:endParaRPr lang="en-US" sz="1400" dirty="0"/>
          </a:p>
          <a:p>
            <a:pPr eaLnBrk="1" fontAlgn="auto" hangingPunct="1">
              <a:spcAft>
                <a:spcPts val="0"/>
              </a:spcAft>
              <a:buFont typeface="Wingdings" panose="05000000000000000000" pitchFamily="2" charset="2"/>
              <a:buChar char="§"/>
              <a:defRPr/>
            </a:pPr>
            <a:r>
              <a:rPr lang="en-US" sz="1400" dirty="0">
                <a:hlinkClick r:id="rId37"/>
              </a:rPr>
              <a:t>Solid-State Circuits Society</a:t>
            </a:r>
            <a:endParaRPr lang="en-US" sz="1400" dirty="0"/>
          </a:p>
          <a:p>
            <a:pPr eaLnBrk="1" fontAlgn="auto" hangingPunct="1">
              <a:spcAft>
                <a:spcPts val="0"/>
              </a:spcAft>
              <a:buFont typeface="Wingdings" panose="05000000000000000000" pitchFamily="2" charset="2"/>
              <a:buChar char="§"/>
              <a:defRPr/>
            </a:pPr>
            <a:r>
              <a:rPr lang="en-US" sz="1400" dirty="0">
                <a:hlinkClick r:id="rId38"/>
              </a:rPr>
              <a:t>Systems, Man, and Cybernetics Society</a:t>
            </a:r>
            <a:endParaRPr lang="en-US" sz="1400" dirty="0"/>
          </a:p>
          <a:p>
            <a:pPr eaLnBrk="1" fontAlgn="auto" hangingPunct="1">
              <a:spcAft>
                <a:spcPts val="0"/>
              </a:spcAft>
              <a:buFont typeface="Wingdings" panose="05000000000000000000" pitchFamily="2" charset="2"/>
              <a:buChar char="§"/>
              <a:defRPr/>
            </a:pPr>
            <a:r>
              <a:rPr lang="en-US" sz="1400" dirty="0">
                <a:hlinkClick r:id="rId39"/>
              </a:rPr>
              <a:t>Technology and Engineering Management Society</a:t>
            </a:r>
            <a:endParaRPr lang="en-US" sz="1400" dirty="0"/>
          </a:p>
          <a:p>
            <a:pPr eaLnBrk="1" fontAlgn="auto" hangingPunct="1">
              <a:spcAft>
                <a:spcPts val="0"/>
              </a:spcAft>
              <a:buFont typeface="Wingdings" panose="05000000000000000000" pitchFamily="2" charset="2"/>
              <a:buChar char="§"/>
              <a:defRPr/>
            </a:pPr>
            <a:r>
              <a:rPr lang="en-US" sz="1400" dirty="0" err="1">
                <a:hlinkClick r:id="rId40"/>
              </a:rPr>
              <a:t>Ultrasonics</a:t>
            </a:r>
            <a:r>
              <a:rPr lang="en-US" sz="1400" dirty="0">
                <a:hlinkClick r:id="rId40"/>
              </a:rPr>
              <a:t>, Ferroelectrics, and Frequency Control Society</a:t>
            </a:r>
            <a:endParaRPr lang="en-US" sz="1400" dirty="0"/>
          </a:p>
          <a:p>
            <a:pPr eaLnBrk="1" fontAlgn="auto" hangingPunct="1">
              <a:spcAft>
                <a:spcPts val="0"/>
              </a:spcAft>
              <a:buFont typeface="Wingdings" panose="05000000000000000000" pitchFamily="2" charset="2"/>
              <a:buChar char="§"/>
              <a:defRPr/>
            </a:pPr>
            <a:r>
              <a:rPr lang="en-US" sz="1400" dirty="0">
                <a:hlinkClick r:id="rId41"/>
              </a:rPr>
              <a:t>Vehicular Technology Society</a:t>
            </a:r>
            <a:endParaRPr lang="en-US" sz="1400" dirty="0"/>
          </a:p>
          <a:p>
            <a:pPr eaLnBrk="1" fontAlgn="auto" hangingPunct="1">
              <a:spcAft>
                <a:spcPts val="0"/>
              </a:spcAft>
              <a:buFont typeface="Wingdings" panose="05000000000000000000" pitchFamily="2" charset="2"/>
              <a:buChar char="§"/>
              <a:defRPr/>
            </a:pPr>
            <a:endParaRPr lang="en-US" sz="1400" dirty="0"/>
          </a:p>
        </p:txBody>
      </p:sp>
    </p:spTree>
  </p:cSld>
  <p:clrMapOvr>
    <a:masterClrMapping/>
  </p:clrMapOvr>
  <p:transition spd="med">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04800" y="152400"/>
            <a:ext cx="853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bg2"/>
              </a:buClr>
              <a:buSzPct val="80000"/>
              <a:buBlip>
                <a:blip r:embed="rId3"/>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bg2"/>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bg2"/>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bg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3200" b="0" dirty="0">
                <a:solidFill>
                  <a:srgbClr val="4D4D4D"/>
                </a:solidFill>
                <a:latin typeface="Trebuchet MS" panose="020B0603020202020204" pitchFamily="34" charset="0"/>
                <a:cs typeface="Arial" panose="020B0604020202020204" pitchFamily="34" charset="0"/>
              </a:rPr>
              <a:t>Total IEEE Membership (1963 – 2021)</a:t>
            </a:r>
          </a:p>
        </p:txBody>
      </p:sp>
      <p:graphicFrame>
        <p:nvGraphicFramePr>
          <p:cNvPr id="2" name="Object 3"/>
          <p:cNvGraphicFramePr>
            <a:graphicFrameLocks noChangeAspect="1"/>
          </p:cNvGraphicFramePr>
          <p:nvPr/>
        </p:nvGraphicFramePr>
        <p:xfrm>
          <a:off x="-82550" y="762000"/>
          <a:ext cx="9074150" cy="5327650"/>
        </p:xfrm>
        <a:graphic>
          <a:graphicData uri="http://schemas.openxmlformats.org/drawingml/2006/chart">
            <c:chart xmlns:c="http://schemas.openxmlformats.org/drawingml/2006/chart" xmlns:r="http://schemas.openxmlformats.org/officeDocument/2006/relationships" r:id="rId4"/>
          </a:graphicData>
        </a:graphic>
      </p:graphicFrame>
      <p:sp>
        <p:nvSpPr>
          <p:cNvPr id="24580" name="Text Box 4"/>
          <p:cNvSpPr txBox="1">
            <a:spLocks noChangeArrowheads="1"/>
          </p:cNvSpPr>
          <p:nvPr/>
        </p:nvSpPr>
        <p:spPr bwMode="auto">
          <a:xfrm>
            <a:off x="6626225" y="914400"/>
            <a:ext cx="22092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80000"/>
              <a:buBlip>
                <a:blip r:embed="rId3"/>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bg2"/>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bg2"/>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bg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ClrTx/>
              <a:buSzTx/>
              <a:buFontTx/>
              <a:buNone/>
            </a:pPr>
            <a:r>
              <a:rPr lang="en-US" altLang="en-US" sz="1400" b="0" dirty="0">
                <a:latin typeface="Trebuchet MS" panose="020B0603020202020204" pitchFamily="34" charset="0"/>
                <a:cs typeface="Arial" panose="020B0604020202020204" pitchFamily="34" charset="0"/>
              </a:rPr>
              <a:t>as at 31</a:t>
            </a:r>
            <a:r>
              <a:rPr lang="en-US" altLang="en-US" sz="1400" b="0" baseline="30000" dirty="0">
                <a:latin typeface="Trebuchet MS" panose="020B0603020202020204" pitchFamily="34" charset="0"/>
                <a:cs typeface="Arial" panose="020B0604020202020204" pitchFamily="34" charset="0"/>
              </a:rPr>
              <a:t>st</a:t>
            </a:r>
            <a:r>
              <a:rPr lang="en-US" altLang="en-US" sz="1400" b="0" dirty="0">
                <a:latin typeface="Trebuchet MS" panose="020B0603020202020204" pitchFamily="34" charset="0"/>
                <a:cs typeface="Arial" panose="020B0604020202020204" pitchFamily="34" charset="0"/>
              </a:rPr>
              <a:t> December 2021</a:t>
            </a:r>
          </a:p>
        </p:txBody>
      </p:sp>
    </p:spTree>
  </p:cSld>
  <p:clrMapOvr>
    <a:masterClrMapping/>
  </p:clrMapOvr>
  <p:transition spd="med">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Region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22400"/>
            <a:ext cx="76200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5"/>
          <p:cNvSpPr txBox="1">
            <a:spLocks noChangeArrowheads="1"/>
          </p:cNvSpPr>
          <p:nvPr/>
        </p:nvSpPr>
        <p:spPr bwMode="auto">
          <a:xfrm>
            <a:off x="1905000" y="5334000"/>
            <a:ext cx="15240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bg2"/>
              </a:buClr>
              <a:buSzPct val="80000"/>
              <a:buBlip>
                <a:blip r:embed="rId4"/>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bg2"/>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bg2"/>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bg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50000"/>
              </a:spcBef>
              <a:buClrTx/>
              <a:buSzTx/>
              <a:buFontTx/>
              <a:buNone/>
            </a:pPr>
            <a:r>
              <a:rPr lang="en-US" altLang="en-US" sz="1800" dirty="0">
                <a:solidFill>
                  <a:srgbClr val="000099"/>
                </a:solidFill>
                <a:latin typeface="Trebuchet MS" panose="020B0603020202020204" pitchFamily="34" charset="0"/>
              </a:rPr>
              <a:t>R9 – 16,426</a:t>
            </a:r>
          </a:p>
          <a:p>
            <a:pPr algn="ctr">
              <a:spcBef>
                <a:spcPct val="50000"/>
              </a:spcBef>
              <a:buClrTx/>
              <a:buSzTx/>
              <a:buFontTx/>
              <a:buNone/>
            </a:pPr>
            <a:r>
              <a:rPr lang="en-US" altLang="en-US" sz="1800" dirty="0">
                <a:solidFill>
                  <a:srgbClr val="000099"/>
                </a:solidFill>
                <a:latin typeface="Trebuchet MS" panose="020B0603020202020204" pitchFamily="34" charset="0"/>
              </a:rPr>
              <a:t>(4.0%)</a:t>
            </a:r>
          </a:p>
        </p:txBody>
      </p:sp>
      <p:sp>
        <p:nvSpPr>
          <p:cNvPr id="20484" name="Text Box 6"/>
          <p:cNvSpPr txBox="1">
            <a:spLocks noChangeArrowheads="1"/>
          </p:cNvSpPr>
          <p:nvPr/>
        </p:nvSpPr>
        <p:spPr bwMode="auto">
          <a:xfrm>
            <a:off x="4191000" y="4876800"/>
            <a:ext cx="16002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bg2"/>
              </a:buClr>
              <a:buSzPct val="80000"/>
              <a:buBlip>
                <a:blip r:embed="rId4"/>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bg2"/>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bg2"/>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bg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50000"/>
              </a:spcBef>
              <a:buClrTx/>
              <a:buSzTx/>
              <a:buFontTx/>
              <a:buNone/>
            </a:pPr>
            <a:r>
              <a:rPr lang="en-US" altLang="en-US" sz="1800" dirty="0">
                <a:solidFill>
                  <a:srgbClr val="000099"/>
                </a:solidFill>
                <a:latin typeface="Trebuchet MS" panose="020B0603020202020204" pitchFamily="34" charset="0"/>
              </a:rPr>
              <a:t>R8 – 74,451</a:t>
            </a:r>
          </a:p>
          <a:p>
            <a:pPr algn="ctr">
              <a:spcBef>
                <a:spcPct val="50000"/>
              </a:spcBef>
              <a:buClrTx/>
              <a:buSzTx/>
              <a:buFontTx/>
              <a:buNone/>
            </a:pPr>
            <a:r>
              <a:rPr lang="en-US" altLang="en-US" sz="1800" dirty="0">
                <a:solidFill>
                  <a:srgbClr val="000099"/>
                </a:solidFill>
                <a:latin typeface="Trebuchet MS" panose="020B0603020202020204" pitchFamily="34" charset="0"/>
              </a:rPr>
              <a:t>(18.2%)</a:t>
            </a:r>
          </a:p>
        </p:txBody>
      </p:sp>
      <p:sp>
        <p:nvSpPr>
          <p:cNvPr id="20485" name="Text Box 7"/>
          <p:cNvSpPr txBox="1">
            <a:spLocks noChangeArrowheads="1"/>
          </p:cNvSpPr>
          <p:nvPr/>
        </p:nvSpPr>
        <p:spPr bwMode="auto">
          <a:xfrm>
            <a:off x="7429500" y="2825750"/>
            <a:ext cx="17145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bg2"/>
              </a:buClr>
              <a:buSzPct val="80000"/>
              <a:buBlip>
                <a:blip r:embed="rId4"/>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bg2"/>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bg2"/>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bg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50000"/>
              </a:spcBef>
              <a:buClrTx/>
              <a:buSzTx/>
              <a:buFontTx/>
              <a:buNone/>
            </a:pPr>
            <a:r>
              <a:rPr lang="en-US" altLang="en-US" sz="1800" dirty="0">
                <a:solidFill>
                  <a:srgbClr val="000099"/>
                </a:solidFill>
                <a:latin typeface="Trebuchet MS" panose="020B0603020202020204" pitchFamily="34" charset="0"/>
              </a:rPr>
              <a:t>R10 – 151,421</a:t>
            </a:r>
          </a:p>
          <a:p>
            <a:pPr algn="ctr">
              <a:spcBef>
                <a:spcPct val="50000"/>
              </a:spcBef>
              <a:buClrTx/>
              <a:buSzTx/>
              <a:buFontTx/>
              <a:buNone/>
            </a:pPr>
            <a:r>
              <a:rPr lang="en-US" altLang="en-US" sz="1800" dirty="0">
                <a:solidFill>
                  <a:srgbClr val="000099"/>
                </a:solidFill>
                <a:latin typeface="Trebuchet MS" panose="020B0603020202020204" pitchFamily="34" charset="0"/>
              </a:rPr>
              <a:t>(37.0%)</a:t>
            </a:r>
            <a:endParaRPr lang="en-US" altLang="en-US" sz="1800" b="0" dirty="0">
              <a:solidFill>
                <a:srgbClr val="000099"/>
              </a:solidFill>
              <a:latin typeface="Trebuchet MS" panose="020B0603020202020204" pitchFamily="34" charset="0"/>
            </a:endParaRPr>
          </a:p>
        </p:txBody>
      </p:sp>
      <p:sp>
        <p:nvSpPr>
          <p:cNvPr id="20486" name="Text Box 8"/>
          <p:cNvSpPr txBox="1">
            <a:spLocks noChangeArrowheads="1"/>
          </p:cNvSpPr>
          <p:nvPr/>
        </p:nvSpPr>
        <p:spPr bwMode="auto">
          <a:xfrm>
            <a:off x="34925" y="2984500"/>
            <a:ext cx="2133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bg2"/>
              </a:buClr>
              <a:buSzPct val="80000"/>
              <a:buBlip>
                <a:blip r:embed="rId4"/>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bg2"/>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bg2"/>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bg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50000"/>
              </a:spcBef>
              <a:buClrTx/>
              <a:buSzTx/>
              <a:buFontTx/>
              <a:buNone/>
            </a:pPr>
            <a:r>
              <a:rPr lang="en-US" altLang="en-US" sz="1800" dirty="0">
                <a:solidFill>
                  <a:srgbClr val="000099"/>
                </a:solidFill>
                <a:latin typeface="Trebuchet MS" panose="020B0603020202020204" pitchFamily="34" charset="0"/>
              </a:rPr>
              <a:t>R1 to 6 – 153,177</a:t>
            </a:r>
          </a:p>
          <a:p>
            <a:pPr algn="ctr">
              <a:spcBef>
                <a:spcPct val="50000"/>
              </a:spcBef>
              <a:buClrTx/>
              <a:buSzTx/>
              <a:buFontTx/>
              <a:buNone/>
            </a:pPr>
            <a:r>
              <a:rPr lang="en-US" altLang="en-US" sz="1800" dirty="0">
                <a:solidFill>
                  <a:srgbClr val="000099"/>
                </a:solidFill>
                <a:latin typeface="Trebuchet MS" panose="020B0603020202020204" pitchFamily="34" charset="0"/>
              </a:rPr>
              <a:t>(37.4%)</a:t>
            </a:r>
          </a:p>
        </p:txBody>
      </p:sp>
      <p:sp>
        <p:nvSpPr>
          <p:cNvPr id="20487" name="Text Box 9"/>
          <p:cNvSpPr txBox="1">
            <a:spLocks noChangeArrowheads="1"/>
          </p:cNvSpPr>
          <p:nvPr/>
        </p:nvSpPr>
        <p:spPr bwMode="auto">
          <a:xfrm>
            <a:off x="381000" y="1066800"/>
            <a:ext cx="15240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bg2"/>
              </a:buClr>
              <a:buSzPct val="80000"/>
              <a:buBlip>
                <a:blip r:embed="rId4"/>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bg2"/>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bg2"/>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bg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50000"/>
              </a:spcBef>
              <a:buClrTx/>
              <a:buSzTx/>
              <a:buFontTx/>
              <a:buNone/>
            </a:pPr>
            <a:r>
              <a:rPr lang="en-US" altLang="en-US" sz="1800" dirty="0">
                <a:solidFill>
                  <a:srgbClr val="000099"/>
                </a:solidFill>
                <a:latin typeface="Trebuchet MS" panose="020B0603020202020204" pitchFamily="34" charset="0"/>
              </a:rPr>
              <a:t>R7 – 14,179</a:t>
            </a:r>
          </a:p>
          <a:p>
            <a:pPr algn="ctr">
              <a:spcBef>
                <a:spcPct val="50000"/>
              </a:spcBef>
              <a:buClrTx/>
              <a:buSzTx/>
              <a:buFontTx/>
              <a:buNone/>
            </a:pPr>
            <a:r>
              <a:rPr lang="en-US" altLang="en-US" sz="1800" dirty="0">
                <a:solidFill>
                  <a:srgbClr val="000099"/>
                </a:solidFill>
                <a:latin typeface="Trebuchet MS" panose="020B0603020202020204" pitchFamily="34" charset="0"/>
              </a:rPr>
              <a:t>(3.5%)</a:t>
            </a:r>
          </a:p>
        </p:txBody>
      </p:sp>
      <p:sp>
        <p:nvSpPr>
          <p:cNvPr id="20488" name="Rectangle 10"/>
          <p:cNvSpPr>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bg2"/>
              </a:buClr>
              <a:buSzPct val="80000"/>
              <a:buBlip>
                <a:blip r:embed="rId4"/>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bg2"/>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bg2"/>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bg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0"/>
              </a:spcBef>
              <a:buClrTx/>
              <a:buSzTx/>
              <a:buFontTx/>
              <a:buNone/>
            </a:pPr>
            <a:r>
              <a:rPr lang="en-US" altLang="en-US" sz="3200" dirty="0">
                <a:solidFill>
                  <a:srgbClr val="000099"/>
                </a:solidFill>
                <a:latin typeface="Trebuchet MS" panose="020B0603020202020204" pitchFamily="34" charset="0"/>
              </a:rPr>
              <a:t>IEEE Membership By Region</a:t>
            </a:r>
            <a:br>
              <a:rPr lang="en-US" altLang="en-US" sz="3200" dirty="0">
                <a:latin typeface="Trebuchet MS" panose="020B0603020202020204" pitchFamily="34" charset="0"/>
              </a:rPr>
            </a:br>
            <a:r>
              <a:rPr lang="en-US" altLang="en-US" sz="3200" dirty="0">
                <a:solidFill>
                  <a:srgbClr val="000099"/>
                </a:solidFill>
                <a:latin typeface="Trebuchet MS" panose="020B0603020202020204" pitchFamily="34" charset="0"/>
              </a:rPr>
              <a:t>31 December 2021</a:t>
            </a:r>
          </a:p>
        </p:txBody>
      </p:sp>
      <p:sp>
        <p:nvSpPr>
          <p:cNvPr id="20489" name="Text Box 11"/>
          <p:cNvSpPr txBox="1">
            <a:spLocks noChangeArrowheads="1"/>
          </p:cNvSpPr>
          <p:nvPr/>
        </p:nvSpPr>
        <p:spPr bwMode="auto">
          <a:xfrm>
            <a:off x="2217738" y="6142038"/>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bg2"/>
              </a:buClr>
              <a:buSzPct val="80000"/>
              <a:buBlip>
                <a:blip r:embed="rId4"/>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bg2"/>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bg2"/>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bg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50000"/>
              </a:spcBef>
              <a:buClrTx/>
              <a:buSzTx/>
              <a:buFontTx/>
              <a:buNone/>
            </a:pPr>
            <a:r>
              <a:rPr lang="en-US" altLang="en-US" sz="2400" dirty="0">
                <a:solidFill>
                  <a:srgbClr val="006600"/>
                </a:solidFill>
                <a:latin typeface="Trebuchet MS" panose="020B0603020202020204" pitchFamily="34" charset="0"/>
              </a:rPr>
              <a:t>TOTAL MEMBERSHIP – 409,654</a:t>
            </a:r>
            <a:endParaRPr lang="en-US" altLang="en-US" sz="2400" b="0" dirty="0">
              <a:solidFill>
                <a:srgbClr val="006600"/>
              </a:solidFill>
              <a:latin typeface="Trebuchet MS" panose="020B0603020202020204" pitchFamily="34" charset="0"/>
            </a:endParaRPr>
          </a:p>
        </p:txBody>
      </p:sp>
      <p:sp>
        <p:nvSpPr>
          <p:cNvPr id="20490" name="Line 12"/>
          <p:cNvSpPr>
            <a:spLocks noChangeShapeType="1"/>
          </p:cNvSpPr>
          <p:nvPr/>
        </p:nvSpPr>
        <p:spPr bwMode="auto">
          <a:xfrm flipH="1">
            <a:off x="4953000" y="2514600"/>
            <a:ext cx="609600" cy="2438400"/>
          </a:xfrm>
          <a:prstGeom prst="line">
            <a:avLst/>
          </a:prstGeom>
          <a:ln>
            <a:headEnd/>
            <a:tailEnd/>
          </a:ln>
        </p:spPr>
        <p:style>
          <a:lnRef idx="2">
            <a:schemeClr val="accent1"/>
          </a:lnRef>
          <a:fillRef idx="0">
            <a:schemeClr val="accent1"/>
          </a:fillRef>
          <a:effectRef idx="1">
            <a:schemeClr val="accent1"/>
          </a:effectRef>
          <a:fontRef idx="minor">
            <a:schemeClr val="tx1"/>
          </a:fontRef>
        </p:style>
        <p:txBody>
          <a:bodyPr/>
          <a:lstStyle/>
          <a:p>
            <a:pPr>
              <a:defRPr/>
            </a:pPr>
            <a:endParaRPr lang="en-US"/>
          </a:p>
        </p:txBody>
      </p:sp>
      <p:sp>
        <p:nvSpPr>
          <p:cNvPr id="20491" name="Line 13"/>
          <p:cNvSpPr>
            <a:spLocks noChangeShapeType="1"/>
          </p:cNvSpPr>
          <p:nvPr/>
        </p:nvSpPr>
        <p:spPr bwMode="auto">
          <a:xfrm>
            <a:off x="7259638" y="2732088"/>
            <a:ext cx="630237" cy="155575"/>
          </a:xfrm>
          <a:prstGeom prst="line">
            <a:avLst/>
          </a:prstGeom>
          <a:ln>
            <a:headEnd/>
            <a:tailEnd/>
          </a:ln>
        </p:spPr>
        <p:style>
          <a:lnRef idx="2">
            <a:schemeClr val="accent1"/>
          </a:lnRef>
          <a:fillRef idx="0">
            <a:schemeClr val="accent1"/>
          </a:fillRef>
          <a:effectRef idx="1">
            <a:schemeClr val="accent1"/>
          </a:effectRef>
          <a:fontRef idx="minor">
            <a:schemeClr val="tx1"/>
          </a:fontRef>
        </p:style>
        <p:txBody>
          <a:bodyPr/>
          <a:lstStyle/>
          <a:p>
            <a:pPr>
              <a:defRPr/>
            </a:pPr>
            <a:endParaRPr lang="en-US"/>
          </a:p>
        </p:txBody>
      </p:sp>
      <p:sp>
        <p:nvSpPr>
          <p:cNvPr id="20492" name="Line 14"/>
          <p:cNvSpPr>
            <a:spLocks noChangeShapeType="1"/>
          </p:cNvSpPr>
          <p:nvPr/>
        </p:nvSpPr>
        <p:spPr bwMode="auto">
          <a:xfrm flipH="1" flipV="1">
            <a:off x="1506538" y="1647825"/>
            <a:ext cx="1219200" cy="381000"/>
          </a:xfrm>
          <a:prstGeom prst="line">
            <a:avLst/>
          </a:prstGeom>
          <a:ln>
            <a:headEnd/>
            <a:tailEnd/>
          </a:ln>
        </p:spPr>
        <p:style>
          <a:lnRef idx="2">
            <a:schemeClr val="accent1"/>
          </a:lnRef>
          <a:fillRef idx="0">
            <a:schemeClr val="accent1"/>
          </a:fillRef>
          <a:effectRef idx="1">
            <a:schemeClr val="accent1"/>
          </a:effectRef>
          <a:fontRef idx="minor">
            <a:schemeClr val="tx1"/>
          </a:fontRef>
        </p:style>
        <p:txBody>
          <a:bodyPr/>
          <a:lstStyle/>
          <a:p>
            <a:pPr>
              <a:defRPr/>
            </a:pPr>
            <a:endParaRPr lang="en-US"/>
          </a:p>
        </p:txBody>
      </p:sp>
      <p:sp>
        <p:nvSpPr>
          <p:cNvPr id="20493" name="Line 15"/>
          <p:cNvSpPr>
            <a:spLocks noChangeShapeType="1"/>
          </p:cNvSpPr>
          <p:nvPr/>
        </p:nvSpPr>
        <p:spPr bwMode="auto">
          <a:xfrm flipH="1">
            <a:off x="1219200" y="2684463"/>
            <a:ext cx="949325" cy="363537"/>
          </a:xfrm>
          <a:prstGeom prst="line">
            <a:avLst/>
          </a:prstGeom>
          <a:ln>
            <a:headEnd/>
            <a:tailEnd/>
          </a:ln>
        </p:spPr>
        <p:style>
          <a:lnRef idx="2">
            <a:schemeClr val="accent1"/>
          </a:lnRef>
          <a:fillRef idx="0">
            <a:schemeClr val="accent1"/>
          </a:fillRef>
          <a:effectRef idx="1">
            <a:schemeClr val="accent1"/>
          </a:effectRef>
          <a:fontRef idx="minor">
            <a:schemeClr val="tx1"/>
          </a:fontRef>
        </p:style>
        <p:txBody>
          <a:bodyPr/>
          <a:lstStyle/>
          <a:p>
            <a:pPr>
              <a:defRPr/>
            </a:pPr>
            <a:endParaRPr lang="en-US"/>
          </a:p>
        </p:txBody>
      </p:sp>
      <p:sp>
        <p:nvSpPr>
          <p:cNvPr id="20494" name="Line 16"/>
          <p:cNvSpPr>
            <a:spLocks noChangeShapeType="1"/>
          </p:cNvSpPr>
          <p:nvPr/>
        </p:nvSpPr>
        <p:spPr bwMode="auto">
          <a:xfrm flipH="1">
            <a:off x="2481263" y="4113213"/>
            <a:ext cx="838200" cy="1143000"/>
          </a:xfrm>
          <a:prstGeom prst="line">
            <a:avLst/>
          </a:prstGeom>
          <a:ln>
            <a:headEnd/>
            <a:tailEnd/>
          </a:ln>
        </p:spPr>
        <p:style>
          <a:lnRef idx="2">
            <a:schemeClr val="accent1"/>
          </a:lnRef>
          <a:fillRef idx="0">
            <a:schemeClr val="accent1"/>
          </a:fillRef>
          <a:effectRef idx="1">
            <a:schemeClr val="accent1"/>
          </a:effectRef>
          <a:fontRef idx="minor">
            <a:schemeClr val="tx1"/>
          </a:fontRef>
        </p:style>
        <p:txBody>
          <a:bodyPr/>
          <a:lstStyle/>
          <a:p>
            <a:pPr>
              <a:defRPr/>
            </a:pPr>
            <a:endParaRPr lang="en-US"/>
          </a:p>
        </p:txBody>
      </p:sp>
      <p:sp>
        <p:nvSpPr>
          <p:cNvPr id="20495" name="Text Box 17"/>
          <p:cNvSpPr txBox="1">
            <a:spLocks noChangeArrowheads="1"/>
          </p:cNvSpPr>
          <p:nvPr/>
        </p:nvSpPr>
        <p:spPr bwMode="auto">
          <a:xfrm>
            <a:off x="280988" y="3892550"/>
            <a:ext cx="1266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80000"/>
              <a:buBlip>
                <a:blip r:embed="rId4"/>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bg2"/>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bg2"/>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bg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50000"/>
              </a:spcBef>
              <a:buClrTx/>
              <a:buSzTx/>
              <a:buFontTx/>
              <a:buNone/>
            </a:pPr>
            <a:r>
              <a:rPr lang="en-US" altLang="en-US" sz="1400" dirty="0">
                <a:solidFill>
                  <a:schemeClr val="tx2"/>
                </a:solidFill>
                <a:latin typeface="Trebuchet MS" panose="020B0603020202020204" pitchFamily="34" charset="0"/>
              </a:rPr>
              <a:t>R1 – 24,938</a:t>
            </a:r>
          </a:p>
          <a:p>
            <a:pPr algn="ctr">
              <a:spcBef>
                <a:spcPct val="50000"/>
              </a:spcBef>
              <a:buClrTx/>
              <a:buSzTx/>
              <a:buFontTx/>
              <a:buNone/>
            </a:pPr>
            <a:r>
              <a:rPr lang="en-US" altLang="en-US" sz="1400" dirty="0">
                <a:solidFill>
                  <a:schemeClr val="tx2"/>
                </a:solidFill>
                <a:latin typeface="Trebuchet MS" panose="020B0603020202020204" pitchFamily="34" charset="0"/>
              </a:rPr>
              <a:t>R2 – 21,795</a:t>
            </a:r>
          </a:p>
          <a:p>
            <a:pPr algn="ctr">
              <a:spcBef>
                <a:spcPct val="50000"/>
              </a:spcBef>
              <a:buClrTx/>
              <a:buSzTx/>
              <a:buFontTx/>
              <a:buNone/>
            </a:pPr>
            <a:r>
              <a:rPr lang="en-US" altLang="en-US" sz="1400" dirty="0">
                <a:solidFill>
                  <a:schemeClr val="tx2"/>
                </a:solidFill>
                <a:latin typeface="Trebuchet MS" panose="020B0603020202020204" pitchFamily="34" charset="0"/>
              </a:rPr>
              <a:t>R3 – 24,202</a:t>
            </a:r>
          </a:p>
          <a:p>
            <a:pPr algn="ctr">
              <a:spcBef>
                <a:spcPct val="50000"/>
              </a:spcBef>
              <a:buClrTx/>
              <a:buSzTx/>
              <a:buFontTx/>
              <a:buNone/>
            </a:pPr>
            <a:r>
              <a:rPr lang="en-US" altLang="en-US" sz="1400" dirty="0">
                <a:solidFill>
                  <a:schemeClr val="tx2"/>
                </a:solidFill>
                <a:latin typeface="Trebuchet MS" panose="020B0603020202020204" pitchFamily="34" charset="0"/>
              </a:rPr>
              <a:t>R4 – 16,836</a:t>
            </a:r>
          </a:p>
          <a:p>
            <a:pPr algn="ctr">
              <a:spcBef>
                <a:spcPct val="50000"/>
              </a:spcBef>
              <a:buClrTx/>
              <a:buSzTx/>
              <a:buFontTx/>
              <a:buNone/>
            </a:pPr>
            <a:r>
              <a:rPr lang="en-US" altLang="en-US" sz="1400" dirty="0">
                <a:solidFill>
                  <a:schemeClr val="tx2"/>
                </a:solidFill>
                <a:latin typeface="Trebuchet MS" panose="020B0603020202020204" pitchFamily="34" charset="0"/>
              </a:rPr>
              <a:t>R5 – 22,317</a:t>
            </a:r>
          </a:p>
          <a:p>
            <a:pPr algn="ctr">
              <a:spcBef>
                <a:spcPct val="50000"/>
              </a:spcBef>
              <a:buClrTx/>
              <a:buSzTx/>
              <a:buFontTx/>
              <a:buNone/>
            </a:pPr>
            <a:r>
              <a:rPr lang="en-US" altLang="en-US" sz="1400" dirty="0">
                <a:solidFill>
                  <a:schemeClr val="tx2"/>
                </a:solidFill>
                <a:latin typeface="Trebuchet MS" panose="020B0603020202020204" pitchFamily="34" charset="0"/>
              </a:rPr>
              <a:t>R6 – 43,089</a:t>
            </a:r>
          </a:p>
        </p:txBody>
      </p:sp>
      <p:grpSp>
        <p:nvGrpSpPr>
          <p:cNvPr id="2" name="Group 21"/>
          <p:cNvGrpSpPr>
            <a:grpSpLocks/>
          </p:cNvGrpSpPr>
          <p:nvPr/>
        </p:nvGrpSpPr>
        <p:grpSpPr bwMode="auto">
          <a:xfrm>
            <a:off x="5791200" y="4186238"/>
            <a:ext cx="2971800" cy="2116137"/>
            <a:chOff x="3648" y="2677"/>
            <a:chExt cx="1872" cy="1294"/>
          </a:xfrm>
        </p:grpSpPr>
        <p:sp>
          <p:nvSpPr>
            <p:cNvPr id="20497" name="Text Box 18"/>
            <p:cNvSpPr txBox="1">
              <a:spLocks noChangeArrowheads="1"/>
            </p:cNvSpPr>
            <p:nvPr/>
          </p:nvSpPr>
          <p:spPr bwMode="auto">
            <a:xfrm>
              <a:off x="4224" y="3264"/>
              <a:ext cx="1296" cy="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80000"/>
                <a:buBlip>
                  <a:blip r:embed="rId4"/>
                </a:buBlip>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bg2"/>
                </a:buClr>
                <a:buChar char="–"/>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bg2"/>
                </a:buClr>
                <a:buFont typeface="Wingdings" panose="05000000000000000000" pitchFamily="2" charset="2"/>
                <a:buChar char="§"/>
                <a:defRPr sz="22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bg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50000"/>
                </a:spcBef>
                <a:buClrTx/>
                <a:buSzTx/>
                <a:buFontTx/>
                <a:buNone/>
              </a:pPr>
              <a:r>
                <a:rPr lang="en-US" altLang="en-US" sz="1400" i="1" dirty="0">
                  <a:solidFill>
                    <a:srgbClr val="006600"/>
                  </a:solidFill>
                  <a:latin typeface="Trebuchet MS" panose="020B0603020202020204" pitchFamily="34" charset="0"/>
                </a:rPr>
                <a:t>Reflecting the global nature of IEEE, R10 and R8 are now the two largest IEEE Regions</a:t>
              </a:r>
            </a:p>
          </p:txBody>
        </p:sp>
        <p:sp>
          <p:nvSpPr>
            <p:cNvPr id="20498" name="Line 19"/>
            <p:cNvSpPr>
              <a:spLocks noChangeShapeType="1"/>
            </p:cNvSpPr>
            <p:nvPr/>
          </p:nvSpPr>
          <p:spPr bwMode="auto">
            <a:xfrm>
              <a:off x="3648" y="3264"/>
              <a:ext cx="624" cy="96"/>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a:p>
          </p:txBody>
        </p:sp>
        <p:sp>
          <p:nvSpPr>
            <p:cNvPr id="20499" name="Line 20"/>
            <p:cNvSpPr>
              <a:spLocks noChangeShapeType="1"/>
            </p:cNvSpPr>
            <p:nvPr/>
          </p:nvSpPr>
          <p:spPr bwMode="auto">
            <a:xfrm flipH="1">
              <a:off x="4992" y="2677"/>
              <a:ext cx="240" cy="539"/>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a:p>
          </p:txBody>
        </p:sp>
      </p:gr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eee_corporate_template_1">
  <a:themeElements>
    <a:clrScheme name="Custom 3">
      <a:dk1>
        <a:srgbClr val="000000"/>
      </a:dk1>
      <a:lt1>
        <a:srgbClr val="FFFFFF"/>
      </a:lt1>
      <a:dk2>
        <a:srgbClr val="005582"/>
      </a:dk2>
      <a:lt2>
        <a:srgbClr val="808080"/>
      </a:lt2>
      <a:accent1>
        <a:srgbClr val="DC5D26"/>
      </a:accent1>
      <a:accent2>
        <a:srgbClr val="52A93A"/>
      </a:accent2>
      <a:accent3>
        <a:srgbClr val="FFFFFF"/>
      </a:accent3>
      <a:accent4>
        <a:srgbClr val="000000"/>
      </a:accent4>
      <a:accent5>
        <a:srgbClr val="6C0521"/>
      </a:accent5>
      <a:accent6>
        <a:srgbClr val="477E27"/>
      </a:accent6>
      <a:hlink>
        <a:srgbClr val="0080FF"/>
      </a:hlink>
      <a:folHlink>
        <a:srgbClr val="481861"/>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EEE_customSlides">
  <a:themeElements>
    <a:clrScheme name="Custom 3">
      <a:dk1>
        <a:srgbClr val="000000"/>
      </a:dk1>
      <a:lt1>
        <a:srgbClr val="FFFFFF"/>
      </a:lt1>
      <a:dk2>
        <a:srgbClr val="005582"/>
      </a:dk2>
      <a:lt2>
        <a:srgbClr val="808080"/>
      </a:lt2>
      <a:accent1>
        <a:srgbClr val="DC5D26"/>
      </a:accent1>
      <a:accent2>
        <a:srgbClr val="52A93A"/>
      </a:accent2>
      <a:accent3>
        <a:srgbClr val="FFFFFF"/>
      </a:accent3>
      <a:accent4>
        <a:srgbClr val="000000"/>
      </a:accent4>
      <a:accent5>
        <a:srgbClr val="6C0521"/>
      </a:accent5>
      <a:accent6>
        <a:srgbClr val="477E27"/>
      </a:accent6>
      <a:hlink>
        <a:srgbClr val="0080FF"/>
      </a:hlink>
      <a:folHlink>
        <a:srgbClr val="481861"/>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eme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DCI-113_Branded_PPT_Template_B_Final_FullScreen" id="{42F2A728-38A7-F741-8697-F23A46403293}" vid="{291ADA43-C1E7-0449-827C-A2959B3E2CF7}"/>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232323"/>
      </a:dk2>
      <a:lt2>
        <a:srgbClr val="333333"/>
      </a:lt2>
      <a:accent1>
        <a:srgbClr val="CECECE"/>
      </a:accent1>
      <a:accent2>
        <a:srgbClr val="474747"/>
      </a:accent2>
      <a:accent3>
        <a:srgbClr val="FFFFFF"/>
      </a:accent3>
      <a:accent4>
        <a:srgbClr val="000000"/>
      </a:accent4>
      <a:accent5>
        <a:srgbClr val="E3E3E3"/>
      </a:accent5>
      <a:accent6>
        <a:srgbClr val="3F3F3F"/>
      </a:accent6>
      <a:hlink>
        <a:srgbClr val="676767"/>
      </a:hlink>
      <a:folHlink>
        <a:srgbClr val="DADAD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ieee_powerpoint_template</Template>
  <TotalTime>12574</TotalTime>
  <Pages>1</Pages>
  <Words>1172</Words>
  <Application>Microsoft Office PowerPoint</Application>
  <PresentationFormat>On-screen Show (4:3)</PresentationFormat>
  <Paragraphs>202</Paragraphs>
  <Slides>13</Slides>
  <Notes>13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vt:i4>
      </vt:variant>
    </vt:vector>
  </HeadingPairs>
  <TitlesOfParts>
    <vt:vector size="26" baseType="lpstr">
      <vt:lpstr>LucidaGrande</vt:lpstr>
      <vt:lpstr>Monotype Sorts</vt:lpstr>
      <vt:lpstr>Arial</vt:lpstr>
      <vt:lpstr>Calibri</vt:lpstr>
      <vt:lpstr>Comic Sans MS</vt:lpstr>
      <vt:lpstr>Courier New</vt:lpstr>
      <vt:lpstr>Times New Roman</vt:lpstr>
      <vt:lpstr>Trebuchet MS</vt:lpstr>
      <vt:lpstr>Verdana</vt:lpstr>
      <vt:lpstr>Wingdings</vt:lpstr>
      <vt:lpstr>ieee_corporate_template_1</vt:lpstr>
      <vt:lpstr>IEEE_customSlides</vt:lpstr>
      <vt:lpstr>Theme 1</vt:lpstr>
      <vt:lpstr>Introduction to IEEE</vt:lpstr>
      <vt:lpstr>The Institute of Electrical and Electronics Engineers (IEEE)  Advancing Technology for Humanity</vt:lpstr>
      <vt:lpstr>About IEEE</vt:lpstr>
      <vt:lpstr>PowerPoint Presentation</vt:lpstr>
      <vt:lpstr>IEEE at a Glance</vt:lpstr>
      <vt:lpstr>IEEE at a Glance (continued:-)</vt:lpstr>
      <vt:lpstr>IEEE Technical Societies</vt:lpstr>
      <vt:lpstr>PowerPoint Presentation</vt:lpstr>
      <vt:lpstr>PowerPoint Presentation</vt:lpstr>
      <vt:lpstr>PowerPoint Presentation</vt:lpstr>
      <vt:lpstr>PowerPoint Presentation</vt:lpstr>
      <vt:lpstr>How does IEEE Work?</vt:lpstr>
      <vt:lpstr>PowerPoint Presentation</vt:lpstr>
    </vt:vector>
  </TitlesOfParts>
  <Company>IEEE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IEEE - Its Mission.  Its benefits.  The Organization. Template</dc:title>
  <dc:subject>Introduction to IEEE</dc:subject>
  <dc:creator>Tan Ewell</dc:creator>
  <cp:lastModifiedBy>Ewell Tan</cp:lastModifiedBy>
  <cp:revision>783</cp:revision>
  <cp:lastPrinted>1996-12-20T20:51:52Z</cp:lastPrinted>
  <dcterms:created xsi:type="dcterms:W3CDTF">2002-04-19T01:55:49Z</dcterms:created>
  <dcterms:modified xsi:type="dcterms:W3CDTF">2022-04-11T06:42:13Z</dcterms:modified>
</cp:coreProperties>
</file>