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9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Technology and the Promise of Individualized Learning</Template>
  <TotalTime>469</TotalTime>
  <Words>854</Words>
  <Application>Microsoft Office PowerPoint</Application>
  <PresentationFormat>On-screen Show (4:3)</PresentationFormat>
  <Paragraphs>358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Gill Sans</vt:lpstr>
      <vt:lpstr>Gill Sans Light</vt:lpstr>
      <vt:lpstr>SimSun</vt:lpstr>
      <vt:lpstr>Arial</vt:lpstr>
      <vt:lpstr>Calibri</vt:lpstr>
      <vt:lpstr>Franklin Gothic Book</vt:lpstr>
      <vt:lpstr>Georgia</vt:lpstr>
      <vt:lpstr>Technology and the Promise of Individualized Learning</vt:lpstr>
      <vt:lpstr>RaspberryPi</vt:lpstr>
      <vt:lpstr>Outline</vt:lpstr>
      <vt:lpstr>What is a Raspberry Pi?</vt:lpstr>
      <vt:lpstr>Variations of Raspberry Pi</vt:lpstr>
      <vt:lpstr>Kit Components</vt:lpstr>
      <vt:lpstr>Programming Languages</vt:lpstr>
      <vt:lpstr>Challenges and Opportunities</vt:lpstr>
      <vt:lpstr>Linux </vt:lpstr>
      <vt:lpstr>PowerPoint Presentation</vt:lpstr>
      <vt:lpstr>Setup</vt:lpstr>
      <vt:lpstr>PowerPoint Presentation</vt:lpstr>
      <vt:lpstr>Power</vt:lpstr>
      <vt:lpstr>PowerPoint Presentation</vt:lpstr>
      <vt:lpstr>Connectivity</vt:lpstr>
      <vt:lpstr>Internals</vt:lpstr>
      <vt:lpstr>PowerPoint Presentation</vt:lpstr>
      <vt:lpstr>10 Uses for a Raspberry Pi</vt:lpstr>
      <vt:lpstr>Challenges and Opportunities</vt:lpstr>
      <vt:lpstr>PowerPoint Presentation</vt:lpstr>
      <vt:lpstr>PowerPoint Presentation</vt:lpstr>
      <vt:lpstr>PowerPoint Presentation</vt:lpstr>
      <vt:lpstr>PowerPoint Presentation</vt:lpstr>
      <vt:lpstr>Operating System</vt:lpstr>
      <vt:lpstr>Programming</vt:lpstr>
      <vt:lpstr>Scratch</vt:lpstr>
      <vt:lpstr>Scratch</vt:lpstr>
      <vt:lpstr>Python Code</vt:lpstr>
      <vt:lpstr>What kind of projects ?</vt:lpstr>
      <vt:lpstr>Tinkering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Sprissler</dc:creator>
  <cp:lastModifiedBy>Guoping Wang</cp:lastModifiedBy>
  <cp:revision>56</cp:revision>
  <dcterms:created xsi:type="dcterms:W3CDTF">2013-10-21T01:02:27Z</dcterms:created>
  <dcterms:modified xsi:type="dcterms:W3CDTF">2016-12-16T12:55:00Z</dcterms:modified>
</cp:coreProperties>
</file>