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880" y="-952"/>
      </p:cViewPr>
      <p:guideLst>
        <p:guide orient="horz" pos="1448"/>
        <p:guide pos="5759"/>
        <p:guide pos="30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CareerPivot.thmx</Template>
  <TotalTime>29493</TotalTime>
  <Words>368</Words>
  <Application>Microsoft Macintosh PowerPoint</Application>
  <PresentationFormat>On-screen Show (4:3)</PresentationFormat>
  <Paragraphs>82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CareerPivot</vt:lpstr>
      <vt:lpstr>Looking at Your Career from a Turkey’s Perspective</vt:lpstr>
      <vt:lpstr>PowerPoint Presentation</vt:lpstr>
      <vt:lpstr>Consultant vs. Employee</vt:lpstr>
      <vt:lpstr>Consultant vs. Employee</vt:lpstr>
      <vt:lpstr>Networking and Your Next Gig</vt:lpstr>
      <vt:lpstr>Build Your Target List</vt:lpstr>
      <vt:lpstr>Build Your Target List</vt:lpstr>
      <vt:lpstr>Build Your Target List</vt:lpstr>
      <vt:lpstr>Build Your Target List</vt:lpstr>
      <vt:lpstr>Target List</vt:lpstr>
      <vt:lpstr>Build Your Target List</vt:lpstr>
      <vt:lpstr>Build Your Target List</vt:lpstr>
      <vt:lpstr>Build Your Target List</vt:lpstr>
      <vt:lpstr>Connect and Follow Recruiters</vt:lpstr>
      <vt:lpstr>Connect and Follow Recruiters</vt:lpstr>
      <vt:lpstr>Connecting with Recruiters</vt:lpstr>
      <vt:lpstr>Tweet to the Recruiter</vt:lpstr>
      <vt:lpstr>Networking Strategically</vt:lpstr>
      <vt:lpstr>Networking Strategically</vt:lpstr>
      <vt:lpstr>Saying Thank You</vt:lpstr>
      <vt:lpstr>Target List</vt:lpstr>
      <vt:lpstr>You’re Hired Now What</vt:lpstr>
      <vt:lpstr>Repurpose Your Career Book</vt:lpstr>
      <vt:lpstr>Career Pivot Contact</vt:lpstr>
    </vt:vector>
  </TitlesOfParts>
  <Company>Advantage 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Murphy</dc:creator>
  <cp:lastModifiedBy>Marc Miller</cp:lastModifiedBy>
  <cp:revision>162</cp:revision>
  <cp:lastPrinted>2017-08-17T21:14:08Z</cp:lastPrinted>
  <dcterms:created xsi:type="dcterms:W3CDTF">2011-11-28T16:40:30Z</dcterms:created>
  <dcterms:modified xsi:type="dcterms:W3CDTF">2017-09-22T22:41:59Z</dcterms:modified>
</cp:coreProperties>
</file>