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8"/>
  </p:notesMasterIdLst>
  <p:sldIdLst>
    <p:sldId id="256" r:id="rId2"/>
    <p:sldId id="257" r:id="rId3"/>
    <p:sldId id="264" r:id="rId4"/>
    <p:sldId id="265" r:id="rId5"/>
    <p:sldId id="309" r:id="rId6"/>
    <p:sldId id="310" r:id="rId7"/>
    <p:sldId id="311" r:id="rId8"/>
    <p:sldId id="312" r:id="rId9"/>
    <p:sldId id="318" r:id="rId10"/>
    <p:sldId id="313" r:id="rId11"/>
    <p:sldId id="314" r:id="rId12"/>
    <p:sldId id="315" r:id="rId13"/>
    <p:sldId id="317" r:id="rId14"/>
    <p:sldId id="320" r:id="rId15"/>
    <p:sldId id="353" r:id="rId16"/>
    <p:sldId id="322" r:id="rId17"/>
    <p:sldId id="350" r:id="rId18"/>
    <p:sldId id="344" r:id="rId19"/>
    <p:sldId id="343" r:id="rId20"/>
    <p:sldId id="345" r:id="rId21"/>
    <p:sldId id="351" r:id="rId22"/>
    <p:sldId id="346" r:id="rId23"/>
    <p:sldId id="347" r:id="rId24"/>
    <p:sldId id="349" r:id="rId25"/>
    <p:sldId id="348" r:id="rId26"/>
    <p:sldId id="323" r:id="rId27"/>
    <p:sldId id="325" r:id="rId28"/>
    <p:sldId id="326" r:id="rId29"/>
    <p:sldId id="354" r:id="rId30"/>
    <p:sldId id="328" r:id="rId31"/>
    <p:sldId id="329" r:id="rId32"/>
    <p:sldId id="330" r:id="rId33"/>
    <p:sldId id="332" r:id="rId34"/>
    <p:sldId id="333" r:id="rId35"/>
    <p:sldId id="324" r:id="rId36"/>
    <p:sldId id="327" r:id="rId37"/>
    <p:sldId id="334" r:id="rId38"/>
    <p:sldId id="335" r:id="rId39"/>
    <p:sldId id="336" r:id="rId40"/>
    <p:sldId id="352" r:id="rId41"/>
    <p:sldId id="300" r:id="rId42"/>
    <p:sldId id="303" r:id="rId43"/>
    <p:sldId id="305" r:id="rId44"/>
    <p:sldId id="306" r:id="rId45"/>
    <p:sldId id="341" r:id="rId46"/>
    <p:sldId id="342" r:id="rId47"/>
  </p:sldIdLst>
  <p:sldSz cx="9144000" cy="6858000" type="screen4x3"/>
  <p:notesSz cx="6858000" cy="9144000"/>
  <p:embeddedFontLst>
    <p:embeddedFont>
      <p:font typeface="Calibri" pitchFamily="34" charset="0"/>
      <p:regular r:id="rId49"/>
      <p:bold r:id="rId50"/>
      <p:italic r:id="rId51"/>
      <p:boldItalic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47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2007_Workbook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view3D>
      <c:rotX val="20"/>
      <c:rotY val="10"/>
      <c:perspective val="10"/>
    </c:view3D>
    <c:plotArea>
      <c:layout/>
      <c:line3DChart>
        <c:grouping val="standard"/>
        <c:ser>
          <c:idx val="0"/>
          <c:order val="0"/>
          <c:tx>
            <c:strRef>
              <c:f>Sheet1!$B$1</c:f>
              <c:strCache>
                <c:ptCount val="1"/>
                <c:pt idx="0">
                  <c:v>Series 1</c:v>
                </c:pt>
              </c:strCache>
            </c:strRef>
          </c:tx>
          <c:spPr>
            <a:scene3d>
              <a:camera prst="orthographicFront"/>
              <a:lightRig rig="threePt" dir="t"/>
            </a:scene3d>
            <a:sp3d prstMaterial="plastic"/>
          </c:spPr>
          <c:cat>
            <c:numRef>
              <c:f>Sheet1!$A$2:$A$14</c:f>
              <c:numCache>
                <c:formatCode>General</c:formatCode>
                <c:ptCount val="13"/>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numCache>
            </c:numRef>
          </c:cat>
          <c:val>
            <c:numRef>
              <c:f>Sheet1!$B$2:$B$14</c:f>
              <c:numCache>
                <c:formatCode>General</c:formatCode>
                <c:ptCount val="13"/>
                <c:pt idx="0">
                  <c:v>2</c:v>
                </c:pt>
                <c:pt idx="1">
                  <c:v>3</c:v>
                </c:pt>
                <c:pt idx="2">
                  <c:v>5</c:v>
                </c:pt>
                <c:pt idx="3">
                  <c:v>3</c:v>
                </c:pt>
                <c:pt idx="4">
                  <c:v>5</c:v>
                </c:pt>
                <c:pt idx="5">
                  <c:v>6</c:v>
                </c:pt>
                <c:pt idx="6">
                  <c:v>6</c:v>
                </c:pt>
                <c:pt idx="7">
                  <c:v>7</c:v>
                </c:pt>
                <c:pt idx="8">
                  <c:v>8</c:v>
                </c:pt>
                <c:pt idx="9">
                  <c:v>8</c:v>
                </c:pt>
                <c:pt idx="10">
                  <c:v>8</c:v>
                </c:pt>
                <c:pt idx="11">
                  <c:v>9</c:v>
                </c:pt>
                <c:pt idx="12">
                  <c:v>15</c:v>
                </c:pt>
              </c:numCache>
            </c:numRef>
          </c:val>
        </c:ser>
        <c:dLbls/>
        <c:axId val="59405824"/>
        <c:axId val="59437056"/>
        <c:axId val="55465728"/>
      </c:line3DChart>
      <c:catAx>
        <c:axId val="59405824"/>
        <c:scaling>
          <c:orientation val="minMax"/>
        </c:scaling>
        <c:axPos val="b"/>
        <c:numFmt formatCode="General" sourceLinked="1"/>
        <c:tickLblPos val="nextTo"/>
        <c:crossAx val="59437056"/>
        <c:crosses val="autoZero"/>
        <c:auto val="1"/>
        <c:lblAlgn val="ctr"/>
        <c:lblOffset val="100"/>
      </c:catAx>
      <c:valAx>
        <c:axId val="59437056"/>
        <c:scaling>
          <c:orientation val="minMax"/>
        </c:scaling>
        <c:delete val="1"/>
        <c:axPos val="l"/>
        <c:majorGridlines/>
        <c:numFmt formatCode="General" sourceLinked="1"/>
        <c:tickLblPos val="none"/>
        <c:crossAx val="59405824"/>
        <c:crosses val="autoZero"/>
        <c:crossBetween val="between"/>
      </c:valAx>
      <c:serAx>
        <c:axId val="55465728"/>
        <c:scaling>
          <c:orientation val="minMax"/>
        </c:scaling>
        <c:delete val="1"/>
        <c:axPos val="b"/>
        <c:tickLblPos val="none"/>
        <c:crossAx val="59437056"/>
        <c:crosses val="autoZero"/>
      </c:serAx>
    </c:plotArea>
    <c:plotVisOnly val="1"/>
    <c:dispBlanksAs val="gap"/>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92430E-477E-4BE3-A453-E5CA484BCBC0}" type="datetimeFigureOut">
              <a:rPr lang="en-US" smtClean="0"/>
              <a:pPr/>
              <a:t>2/22/2012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642435-B5B3-4A32-9630-B37319DD3C4C}" type="slidenum">
              <a:rPr lang="en-US" smtClean="0"/>
              <a:pPr/>
              <a:t>‹#›</a:t>
            </a:fld>
            <a:endParaRPr lang="en-US"/>
          </a:p>
        </p:txBody>
      </p:sp>
    </p:spTree>
    <p:extLst>
      <p:ext uri="{BB962C8B-B14F-4D97-AF65-F5344CB8AC3E}">
        <p14:creationId xmlns:p14="http://schemas.microsoft.com/office/powerpoint/2010/main" xmlns="" val="2908137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Seems scarier than it really is</a:t>
            </a:r>
            <a:endParaRPr lang="en-US" dirty="0"/>
          </a:p>
        </p:txBody>
      </p:sp>
      <p:sp>
        <p:nvSpPr>
          <p:cNvPr id="4" name="Slide Number Placeholder 3"/>
          <p:cNvSpPr>
            <a:spLocks noGrp="1"/>
          </p:cNvSpPr>
          <p:nvPr>
            <p:ph type="sldNum" sz="quarter" idx="10"/>
          </p:nvPr>
        </p:nvSpPr>
        <p:spPr/>
        <p:txBody>
          <a:bodyPr/>
          <a:lstStyle/>
          <a:p>
            <a:fld id="{EB642435-B5B3-4A32-9630-B37319DD3C4C}" type="slidenum">
              <a:rPr lang="en-US" smtClean="0"/>
              <a:pPr/>
              <a:t>13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a consulting practice?  What makes </a:t>
            </a:r>
            <a:r>
              <a:rPr lang="en-US" smtClean="0"/>
              <a:t>it successful?</a:t>
            </a:r>
            <a:endParaRPr lang="en-US"/>
          </a:p>
        </p:txBody>
      </p:sp>
      <p:sp>
        <p:nvSpPr>
          <p:cNvPr id="4" name="Slide Number Placeholder 3"/>
          <p:cNvSpPr>
            <a:spLocks noGrp="1"/>
          </p:cNvSpPr>
          <p:nvPr>
            <p:ph type="sldNum" sz="quarter" idx="10"/>
          </p:nvPr>
        </p:nvSpPr>
        <p:spPr/>
        <p:txBody>
          <a:bodyPr/>
          <a:lstStyle/>
          <a:p>
            <a:fld id="{EB642435-B5B3-4A32-9630-B37319DD3C4C}" type="slidenum">
              <a:rPr lang="en-US" smtClean="0"/>
              <a:pPr/>
              <a:t>25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differentiates you?</a:t>
            </a:r>
          </a:p>
          <a:p>
            <a:r>
              <a:rPr lang="en-US" dirty="0" smtClean="0"/>
              <a:t>Look for the intersection of skill sets?</a:t>
            </a:r>
          </a:p>
          <a:p>
            <a:r>
              <a:rPr lang="en-US" dirty="0" smtClean="0"/>
              <a:t>Are there consultants that you call upon on a regular</a:t>
            </a:r>
            <a:r>
              <a:rPr lang="en-US" baseline="0" dirty="0" smtClean="0"/>
              <a:t> basis?</a:t>
            </a:r>
          </a:p>
          <a:p>
            <a:endParaRPr lang="en-US" dirty="0"/>
          </a:p>
        </p:txBody>
      </p:sp>
      <p:sp>
        <p:nvSpPr>
          <p:cNvPr id="4" name="Slide Number Placeholder 3"/>
          <p:cNvSpPr>
            <a:spLocks noGrp="1"/>
          </p:cNvSpPr>
          <p:nvPr>
            <p:ph type="sldNum" sz="quarter" idx="10"/>
          </p:nvPr>
        </p:nvSpPr>
        <p:spPr/>
        <p:txBody>
          <a:bodyPr/>
          <a:lstStyle/>
          <a:p>
            <a:fld id="{EB642435-B5B3-4A32-9630-B37319DD3C4C}" type="slidenum">
              <a:rPr lang="en-US" smtClean="0"/>
              <a:pPr/>
              <a:t>26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 you understand the marketplace?</a:t>
            </a:r>
          </a:p>
          <a:p>
            <a:r>
              <a:rPr lang="en-US" dirty="0" smtClean="0"/>
              <a:t>Do</a:t>
            </a:r>
            <a:r>
              <a:rPr lang="en-US" baseline="0" dirty="0" smtClean="0"/>
              <a:t> you know your competition?  Trends? How to position within?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B642435-B5B3-4A32-9630-B37319DD3C4C}" type="slidenum">
              <a:rPr lang="en-US" smtClean="0"/>
              <a:pPr/>
              <a:t>27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a:t>
            </a:r>
            <a:r>
              <a:rPr lang="en-US" baseline="0" dirty="0" smtClean="0"/>
              <a:t> patient. B</a:t>
            </a:r>
            <a:r>
              <a:rPr lang="en-US" dirty="0" smtClean="0"/>
              <a:t>usiness can wait for experience.</a:t>
            </a:r>
          </a:p>
          <a:p>
            <a:r>
              <a:rPr lang="en-US" dirty="0" smtClean="0"/>
              <a:t>Advisors</a:t>
            </a:r>
          </a:p>
          <a:p>
            <a:endParaRPr lang="en-US" dirty="0"/>
          </a:p>
        </p:txBody>
      </p:sp>
      <p:sp>
        <p:nvSpPr>
          <p:cNvPr id="4" name="Slide Number Placeholder 3"/>
          <p:cNvSpPr>
            <a:spLocks noGrp="1"/>
          </p:cNvSpPr>
          <p:nvPr>
            <p:ph type="sldNum" sz="quarter" idx="10"/>
          </p:nvPr>
        </p:nvSpPr>
        <p:spPr/>
        <p:txBody>
          <a:bodyPr/>
          <a:lstStyle/>
          <a:p>
            <a:fld id="{EB642435-B5B3-4A32-9630-B37319DD3C4C}" type="slidenum">
              <a:rPr lang="en-US" smtClean="0"/>
              <a:pPr/>
              <a:t>28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sad tale of unconditional</a:t>
            </a:r>
            <a:endParaRPr lang="en-US" dirty="0"/>
          </a:p>
        </p:txBody>
      </p:sp>
      <p:sp>
        <p:nvSpPr>
          <p:cNvPr id="4" name="Slide Number Placeholder 3"/>
          <p:cNvSpPr>
            <a:spLocks noGrp="1"/>
          </p:cNvSpPr>
          <p:nvPr>
            <p:ph type="sldNum" sz="quarter" idx="10"/>
          </p:nvPr>
        </p:nvSpPr>
        <p:spPr/>
        <p:txBody>
          <a:bodyPr/>
          <a:lstStyle/>
          <a:p>
            <a:fld id="{EB642435-B5B3-4A32-9630-B37319DD3C4C}" type="slidenum">
              <a:rPr lang="en-US" smtClean="0"/>
              <a:pPr/>
              <a:t>30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sad tale </a:t>
            </a:r>
            <a:r>
              <a:rPr lang="en-US" smtClean="0"/>
              <a:t>of unconditional</a:t>
            </a:r>
            <a:endParaRPr lang="en-US" dirty="0"/>
          </a:p>
        </p:txBody>
      </p:sp>
      <p:sp>
        <p:nvSpPr>
          <p:cNvPr id="4" name="Slide Number Placeholder 3"/>
          <p:cNvSpPr>
            <a:spLocks noGrp="1"/>
          </p:cNvSpPr>
          <p:nvPr>
            <p:ph type="sldNum" sz="quarter" idx="10"/>
          </p:nvPr>
        </p:nvSpPr>
        <p:spPr/>
        <p:txBody>
          <a:bodyPr/>
          <a:lstStyle/>
          <a:p>
            <a:fld id="{EB642435-B5B3-4A32-9630-B37319DD3C4C}" type="slidenum">
              <a:rPr lang="en-US" smtClean="0"/>
              <a:pPr/>
              <a:t>31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sad tale </a:t>
            </a:r>
            <a:r>
              <a:rPr lang="en-US" smtClean="0"/>
              <a:t>of unconditional</a:t>
            </a:r>
            <a:endParaRPr lang="en-US" dirty="0"/>
          </a:p>
        </p:txBody>
      </p:sp>
      <p:sp>
        <p:nvSpPr>
          <p:cNvPr id="4" name="Slide Number Placeholder 3"/>
          <p:cNvSpPr>
            <a:spLocks noGrp="1"/>
          </p:cNvSpPr>
          <p:nvPr>
            <p:ph type="sldNum" sz="quarter" idx="10"/>
          </p:nvPr>
        </p:nvSpPr>
        <p:spPr/>
        <p:txBody>
          <a:bodyPr/>
          <a:lstStyle/>
          <a:p>
            <a:fld id="{EB642435-B5B3-4A32-9630-B37319DD3C4C}" type="slidenum">
              <a:rPr lang="en-US" smtClean="0"/>
              <a:pPr/>
              <a:t>32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sad tale </a:t>
            </a:r>
            <a:r>
              <a:rPr lang="en-US" smtClean="0"/>
              <a:t>of unconditional</a:t>
            </a:r>
            <a:endParaRPr lang="en-US" dirty="0"/>
          </a:p>
        </p:txBody>
      </p:sp>
      <p:sp>
        <p:nvSpPr>
          <p:cNvPr id="4" name="Slide Number Placeholder 3"/>
          <p:cNvSpPr>
            <a:spLocks noGrp="1"/>
          </p:cNvSpPr>
          <p:nvPr>
            <p:ph type="sldNum" sz="quarter" idx="10"/>
          </p:nvPr>
        </p:nvSpPr>
        <p:spPr/>
        <p:txBody>
          <a:bodyPr/>
          <a:lstStyle/>
          <a:p>
            <a:fld id="{EB642435-B5B3-4A32-9630-B37319DD3C4C}" type="slidenum">
              <a:rPr lang="en-US" smtClean="0"/>
              <a:pPr/>
              <a:t>33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sad tale </a:t>
            </a:r>
            <a:r>
              <a:rPr lang="en-US" smtClean="0"/>
              <a:t>of unconditional</a:t>
            </a:r>
            <a:endParaRPr lang="en-US" dirty="0"/>
          </a:p>
        </p:txBody>
      </p:sp>
      <p:sp>
        <p:nvSpPr>
          <p:cNvPr id="4" name="Slide Number Placeholder 3"/>
          <p:cNvSpPr>
            <a:spLocks noGrp="1"/>
          </p:cNvSpPr>
          <p:nvPr>
            <p:ph type="sldNum" sz="quarter" idx="10"/>
          </p:nvPr>
        </p:nvSpPr>
        <p:spPr/>
        <p:txBody>
          <a:bodyPr/>
          <a:lstStyle/>
          <a:p>
            <a:fld id="{EB642435-B5B3-4A32-9630-B37319DD3C4C}" type="slidenum">
              <a:rPr lang="en-US" smtClean="0"/>
              <a:pPr/>
              <a:t>34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EB642435-B5B3-4A32-9630-B37319DD3C4C}" type="slidenum">
              <a:rPr lang="en-US" smtClean="0"/>
              <a:pPr/>
              <a:t>35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a consulting practice?  What makes it successful?</a:t>
            </a:r>
            <a:endParaRPr lang="en-US" dirty="0"/>
          </a:p>
        </p:txBody>
      </p:sp>
      <p:sp>
        <p:nvSpPr>
          <p:cNvPr id="4" name="Slide Number Placeholder 3"/>
          <p:cNvSpPr>
            <a:spLocks noGrp="1"/>
          </p:cNvSpPr>
          <p:nvPr>
            <p:ph type="sldNum" sz="quarter" idx="10"/>
          </p:nvPr>
        </p:nvSpPr>
        <p:spPr/>
        <p:txBody>
          <a:bodyPr/>
          <a:lstStyle/>
          <a:p>
            <a:fld id="{EB642435-B5B3-4A32-9630-B37319DD3C4C}" type="slidenum">
              <a:rPr lang="en-US" smtClean="0"/>
              <a:pPr/>
              <a:t>17</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Partnerships</a:t>
            </a:r>
          </a:p>
          <a:p>
            <a:r>
              <a:rPr lang="en-US" dirty="0" smtClean="0"/>
              <a:t>Relationships are critical.  Evaluate</a:t>
            </a:r>
            <a:r>
              <a:rPr lang="en-US" baseline="0" dirty="0" smtClean="0"/>
              <a:t> your chain of relationships.  How well are they built?  Do you know decision makers?  Do you have access?  My view – older industry.  I’m going to make sure I have strong relationships with the VP level folks because they are going to be in charge in 5 years from now when I want to take the leap.</a:t>
            </a:r>
          </a:p>
          <a:p>
            <a:r>
              <a:rPr lang="en-US" baseline="0" dirty="0" smtClean="0"/>
              <a:t>Also, don’t break ties within your current employer.  You never know where those folks will end up.  Plus you don’t want them to be on guard.  As you’ll learn in a minute, I literally took a construction job for a year before starting my business because my relationship with my previous employer was important and too sensitive to break right away.</a:t>
            </a:r>
            <a:endParaRPr lang="en-US" dirty="0" smtClean="0"/>
          </a:p>
          <a:p>
            <a:endParaRPr lang="en-US" dirty="0"/>
          </a:p>
        </p:txBody>
      </p:sp>
      <p:sp>
        <p:nvSpPr>
          <p:cNvPr id="4" name="Slide Number Placeholder 3"/>
          <p:cNvSpPr>
            <a:spLocks noGrp="1"/>
          </p:cNvSpPr>
          <p:nvPr>
            <p:ph type="sldNum" sz="quarter" idx="10"/>
          </p:nvPr>
        </p:nvSpPr>
        <p:spPr/>
        <p:txBody>
          <a:bodyPr/>
          <a:lstStyle/>
          <a:p>
            <a:fld id="{EB642435-B5B3-4A32-9630-B37319DD3C4C}" type="slidenum">
              <a:rPr lang="en-US" smtClean="0"/>
              <a:pPr/>
              <a:t>36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 it up.  So many entrepreneurs are afraid to share their ideas with other people,</a:t>
            </a:r>
            <a:r>
              <a:rPr lang="en-US" baseline="0" dirty="0" smtClean="0"/>
              <a:t> nervous that someone is going to steal them away.  Listen to me.  Don’t worry about it.  People aren’t going to drop everything they have going on in their lives to learn your field and start your business.  Especially if you have the passion, relationships, differentiation, etc. that we discussed in the Taking the Leap Section. </a:t>
            </a:r>
            <a:endParaRPr lang="en-US" dirty="0"/>
          </a:p>
        </p:txBody>
      </p:sp>
      <p:sp>
        <p:nvSpPr>
          <p:cNvPr id="4" name="Slide Number Placeholder 3"/>
          <p:cNvSpPr>
            <a:spLocks noGrp="1"/>
          </p:cNvSpPr>
          <p:nvPr>
            <p:ph type="sldNum" sz="quarter" idx="10"/>
          </p:nvPr>
        </p:nvSpPr>
        <p:spPr/>
        <p:txBody>
          <a:bodyPr/>
          <a:lstStyle/>
          <a:p>
            <a:fld id="{EB642435-B5B3-4A32-9630-B37319DD3C4C}" type="slidenum">
              <a:rPr lang="en-US" smtClean="0"/>
              <a:pPr/>
              <a:t>37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want to talk</a:t>
            </a:r>
            <a:r>
              <a:rPr lang="en-US" baseline="0" dirty="0" smtClean="0"/>
              <a:t> to you both about setting priorities and planning ahead.</a:t>
            </a:r>
          </a:p>
          <a:p>
            <a:r>
              <a:rPr lang="en-US" dirty="0" smtClean="0"/>
              <a:t>You</a:t>
            </a:r>
            <a:r>
              <a:rPr lang="en-US" baseline="0" dirty="0" smtClean="0"/>
              <a:t> have to be willing to make your new business a priority.  It will not grow on its own.  Even with the best foundations in place, it will require determination and constant attention.  </a:t>
            </a:r>
          </a:p>
          <a:p>
            <a:r>
              <a:rPr lang="en-US" baseline="0" dirty="0" smtClean="0"/>
              <a:t>Plan ahead.  Have a contingency plan.  Save money.</a:t>
            </a:r>
            <a:endParaRPr lang="en-US" dirty="0" smtClean="0"/>
          </a:p>
          <a:p>
            <a:endParaRPr lang="en-US" dirty="0"/>
          </a:p>
        </p:txBody>
      </p:sp>
      <p:sp>
        <p:nvSpPr>
          <p:cNvPr id="4" name="Slide Number Placeholder 3"/>
          <p:cNvSpPr>
            <a:spLocks noGrp="1"/>
          </p:cNvSpPr>
          <p:nvPr>
            <p:ph type="sldNum" sz="quarter" idx="10"/>
          </p:nvPr>
        </p:nvSpPr>
        <p:spPr/>
        <p:txBody>
          <a:bodyPr/>
          <a:lstStyle/>
          <a:p>
            <a:fld id="{EB642435-B5B3-4A32-9630-B37319DD3C4C}" type="slidenum">
              <a:rPr lang="en-US" smtClean="0"/>
              <a:pPr/>
              <a:t>38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road will not always</a:t>
            </a:r>
            <a:r>
              <a:rPr lang="en-US" baseline="0" dirty="0" smtClean="0"/>
              <a:t> be easy.  It will stink occasionally.  When your friends working at the state government have full weekends off and pension plans, and you’re slogging away at the office on sunny Saturday morning. Sometimes you have to put up the convertible top and power through.  </a:t>
            </a:r>
            <a:endParaRPr lang="en-US" dirty="0" smtClean="0"/>
          </a:p>
          <a:p>
            <a:endParaRPr lang="en-US" dirty="0"/>
          </a:p>
        </p:txBody>
      </p:sp>
      <p:sp>
        <p:nvSpPr>
          <p:cNvPr id="4" name="Slide Number Placeholder 3"/>
          <p:cNvSpPr>
            <a:spLocks noGrp="1"/>
          </p:cNvSpPr>
          <p:nvPr>
            <p:ph type="sldNum" sz="quarter" idx="10"/>
          </p:nvPr>
        </p:nvSpPr>
        <p:spPr/>
        <p:txBody>
          <a:bodyPr/>
          <a:lstStyle/>
          <a:p>
            <a:fld id="{EB642435-B5B3-4A32-9630-B37319DD3C4C}" type="slidenum">
              <a:rPr lang="en-US" smtClean="0"/>
              <a:pPr/>
              <a:t>39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Don't break ties.</a:t>
            </a:r>
          </a:p>
          <a:p>
            <a:r>
              <a:rPr lang="en-US" dirty="0" smtClean="0"/>
              <a:t>Take another job to bridge if it will impact personal relationships.  e.g. Gray.</a:t>
            </a:r>
          </a:p>
          <a:p>
            <a:endParaRPr lang="en-US" dirty="0"/>
          </a:p>
        </p:txBody>
      </p:sp>
      <p:sp>
        <p:nvSpPr>
          <p:cNvPr id="4" name="Slide Number Placeholder 3"/>
          <p:cNvSpPr>
            <a:spLocks noGrp="1"/>
          </p:cNvSpPr>
          <p:nvPr>
            <p:ph type="sldNum" sz="quarter" idx="10"/>
          </p:nvPr>
        </p:nvSpPr>
        <p:spPr/>
        <p:txBody>
          <a:bodyPr/>
          <a:lstStyle/>
          <a:p>
            <a:fld id="{B9346272-1DD0-46E7-AFAF-D4CDD6E70DD1}" type="slidenum">
              <a:rPr lang="en-US" smtClean="0"/>
              <a:pPr/>
              <a:t>41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Don't break ties.</a:t>
            </a:r>
          </a:p>
          <a:p>
            <a:r>
              <a:rPr lang="en-US" dirty="0" smtClean="0"/>
              <a:t>Take another job to bridge if it will impact personal relationships.  e.g. Gray.</a:t>
            </a:r>
          </a:p>
          <a:p>
            <a:endParaRPr lang="en-US" dirty="0"/>
          </a:p>
        </p:txBody>
      </p:sp>
      <p:sp>
        <p:nvSpPr>
          <p:cNvPr id="4" name="Slide Number Placeholder 3"/>
          <p:cNvSpPr>
            <a:spLocks noGrp="1"/>
          </p:cNvSpPr>
          <p:nvPr>
            <p:ph type="sldNum" sz="quarter" idx="10"/>
          </p:nvPr>
        </p:nvSpPr>
        <p:spPr/>
        <p:txBody>
          <a:bodyPr/>
          <a:lstStyle/>
          <a:p>
            <a:fld id="{B9346272-1DD0-46E7-AFAF-D4CDD6E70DD1}" type="slidenum">
              <a:rPr lang="en-US" smtClean="0"/>
              <a:pPr/>
              <a:t>42</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346272-1DD0-46E7-AFAF-D4CDD6E70DD1}" type="slidenum">
              <a:rPr lang="en-US" smtClean="0"/>
              <a:pPr/>
              <a:t>43</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B9346272-1DD0-46E7-AFAF-D4CDD6E70DD1}" type="slidenum">
              <a:rPr lang="en-US" smtClean="0"/>
              <a:pPr/>
              <a:t>44</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B9346272-1DD0-46E7-AFAF-D4CDD6E70DD1}" type="slidenum">
              <a:rPr lang="en-US" smtClean="0"/>
              <a:pPr/>
              <a:t>45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a consulting practice?  What makes </a:t>
            </a:r>
            <a:r>
              <a:rPr lang="en-US" smtClean="0"/>
              <a:t>it successful?</a:t>
            </a:r>
            <a:endParaRPr lang="en-US"/>
          </a:p>
        </p:txBody>
      </p:sp>
      <p:sp>
        <p:nvSpPr>
          <p:cNvPr id="4" name="Slide Number Placeholder 3"/>
          <p:cNvSpPr>
            <a:spLocks noGrp="1"/>
          </p:cNvSpPr>
          <p:nvPr>
            <p:ph type="sldNum" sz="quarter" idx="10"/>
          </p:nvPr>
        </p:nvSpPr>
        <p:spPr/>
        <p:txBody>
          <a:bodyPr/>
          <a:lstStyle/>
          <a:p>
            <a:fld id="{EB642435-B5B3-4A32-9630-B37319DD3C4C}" type="slidenum">
              <a:rPr lang="en-US" smtClean="0"/>
              <a:pPr/>
              <a:t>18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a consulting practice?  What makes it successful?</a:t>
            </a:r>
            <a:endParaRPr lang="en-US" dirty="0"/>
          </a:p>
        </p:txBody>
      </p:sp>
      <p:sp>
        <p:nvSpPr>
          <p:cNvPr id="4" name="Slide Number Placeholder 3"/>
          <p:cNvSpPr>
            <a:spLocks noGrp="1"/>
          </p:cNvSpPr>
          <p:nvPr>
            <p:ph type="sldNum" sz="quarter" idx="10"/>
          </p:nvPr>
        </p:nvSpPr>
        <p:spPr/>
        <p:txBody>
          <a:bodyPr/>
          <a:lstStyle/>
          <a:p>
            <a:fld id="{EB642435-B5B3-4A32-9630-B37319DD3C4C}" type="slidenum">
              <a:rPr lang="en-US" smtClean="0"/>
              <a:pPr/>
              <a:t>19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a consulting practice?  What makes </a:t>
            </a:r>
            <a:r>
              <a:rPr lang="en-US" smtClean="0"/>
              <a:t>it successful?</a:t>
            </a:r>
            <a:endParaRPr lang="en-US"/>
          </a:p>
        </p:txBody>
      </p:sp>
      <p:sp>
        <p:nvSpPr>
          <p:cNvPr id="4" name="Slide Number Placeholder 3"/>
          <p:cNvSpPr>
            <a:spLocks noGrp="1"/>
          </p:cNvSpPr>
          <p:nvPr>
            <p:ph type="sldNum" sz="quarter" idx="10"/>
          </p:nvPr>
        </p:nvSpPr>
        <p:spPr/>
        <p:txBody>
          <a:bodyPr/>
          <a:lstStyle/>
          <a:p>
            <a:fld id="{EB642435-B5B3-4A32-9630-B37319DD3C4C}" type="slidenum">
              <a:rPr lang="en-US" smtClean="0"/>
              <a:pPr/>
              <a:t>20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a consulting practice?  What makes </a:t>
            </a:r>
            <a:r>
              <a:rPr lang="en-US" smtClean="0"/>
              <a:t>it successful?</a:t>
            </a:r>
            <a:endParaRPr lang="en-US"/>
          </a:p>
        </p:txBody>
      </p:sp>
      <p:sp>
        <p:nvSpPr>
          <p:cNvPr id="4" name="Slide Number Placeholder 3"/>
          <p:cNvSpPr>
            <a:spLocks noGrp="1"/>
          </p:cNvSpPr>
          <p:nvPr>
            <p:ph type="sldNum" sz="quarter" idx="10"/>
          </p:nvPr>
        </p:nvSpPr>
        <p:spPr/>
        <p:txBody>
          <a:bodyPr/>
          <a:lstStyle/>
          <a:p>
            <a:fld id="{EB642435-B5B3-4A32-9630-B37319DD3C4C}" type="slidenum">
              <a:rPr lang="en-US" smtClean="0"/>
              <a:pPr/>
              <a:t>21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a consulting practice?  What makes </a:t>
            </a:r>
            <a:r>
              <a:rPr lang="en-US" smtClean="0"/>
              <a:t>it successful?</a:t>
            </a:r>
            <a:endParaRPr lang="en-US"/>
          </a:p>
        </p:txBody>
      </p:sp>
      <p:sp>
        <p:nvSpPr>
          <p:cNvPr id="4" name="Slide Number Placeholder 3"/>
          <p:cNvSpPr>
            <a:spLocks noGrp="1"/>
          </p:cNvSpPr>
          <p:nvPr>
            <p:ph type="sldNum" sz="quarter" idx="10"/>
          </p:nvPr>
        </p:nvSpPr>
        <p:spPr/>
        <p:txBody>
          <a:bodyPr/>
          <a:lstStyle/>
          <a:p>
            <a:fld id="{EB642435-B5B3-4A32-9630-B37319DD3C4C}" type="slidenum">
              <a:rPr lang="en-US" smtClean="0"/>
              <a:pPr/>
              <a:t>22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a consulting practice?  What makes </a:t>
            </a:r>
            <a:r>
              <a:rPr lang="en-US" smtClean="0"/>
              <a:t>it successful?</a:t>
            </a:r>
            <a:endParaRPr lang="en-US"/>
          </a:p>
        </p:txBody>
      </p:sp>
      <p:sp>
        <p:nvSpPr>
          <p:cNvPr id="4" name="Slide Number Placeholder 3"/>
          <p:cNvSpPr>
            <a:spLocks noGrp="1"/>
          </p:cNvSpPr>
          <p:nvPr>
            <p:ph type="sldNum" sz="quarter" idx="10"/>
          </p:nvPr>
        </p:nvSpPr>
        <p:spPr/>
        <p:txBody>
          <a:bodyPr/>
          <a:lstStyle/>
          <a:p>
            <a:fld id="{EB642435-B5B3-4A32-9630-B37319DD3C4C}" type="slidenum">
              <a:rPr lang="en-US" smtClean="0"/>
              <a:pPr/>
              <a:t>23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a consulting practice?  What makes </a:t>
            </a:r>
            <a:r>
              <a:rPr lang="en-US" smtClean="0"/>
              <a:t>it successful?</a:t>
            </a:r>
            <a:endParaRPr lang="en-US"/>
          </a:p>
        </p:txBody>
      </p:sp>
      <p:sp>
        <p:nvSpPr>
          <p:cNvPr id="4" name="Slide Number Placeholder 3"/>
          <p:cNvSpPr>
            <a:spLocks noGrp="1"/>
          </p:cNvSpPr>
          <p:nvPr>
            <p:ph type="sldNum" sz="quarter" idx="10"/>
          </p:nvPr>
        </p:nvSpPr>
        <p:spPr/>
        <p:txBody>
          <a:bodyPr/>
          <a:lstStyle/>
          <a:p>
            <a:fld id="{EB642435-B5B3-4A32-9630-B37319DD3C4C}"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381000" y="762000"/>
            <a:ext cx="8382000" cy="2286000"/>
          </a:xfrm>
          <a:prstGeom prst="rect">
            <a:avLst/>
          </a:prstGeom>
        </p:spPr>
        <p:txBody>
          <a:bodyPr/>
          <a:lstStyle/>
          <a:p>
            <a:endParaRPr lang="en-US"/>
          </a:p>
        </p:txBody>
      </p:sp>
      <p:pic>
        <p:nvPicPr>
          <p:cNvPr id="2050" name="Picture 2"/>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73288" t="69417" b="11535"/>
          <a:stretch/>
        </p:blipFill>
        <p:spPr bwMode="auto">
          <a:xfrm>
            <a:off x="6456641" y="4627840"/>
            <a:ext cx="2167408" cy="914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ctrTitle" hasCustomPrompt="1"/>
          </p:nvPr>
        </p:nvSpPr>
        <p:spPr>
          <a:xfrm>
            <a:off x="533400" y="3048000"/>
            <a:ext cx="8077200" cy="479425"/>
          </a:xfrm>
          <a:prstGeom prst="rect">
            <a:avLst/>
          </a:prstGeom>
        </p:spPr>
        <p:txBody>
          <a:bodyPr anchor="t">
            <a:normAutofit/>
          </a:bodyPr>
          <a:lstStyle>
            <a:lvl1pPr algn="l">
              <a:defRPr sz="3200" b="1" cap="all" spc="800" baseline="0">
                <a:solidFill>
                  <a:schemeClr val="accent5"/>
                </a:solidFill>
              </a:defRPr>
            </a:lvl1pPr>
          </a:lstStyle>
          <a:p>
            <a:r>
              <a:rPr lang="en-US" dirty="0" smtClean="0"/>
              <a:t>Project Title Slide</a:t>
            </a:r>
            <a:endParaRPr lang="en-US" dirty="0"/>
          </a:p>
        </p:txBody>
      </p:sp>
      <p:sp>
        <p:nvSpPr>
          <p:cNvPr id="9" name="Subtitle 2"/>
          <p:cNvSpPr>
            <a:spLocks noGrp="1"/>
          </p:cNvSpPr>
          <p:nvPr>
            <p:ph type="subTitle" idx="13" hasCustomPrompt="1"/>
          </p:nvPr>
        </p:nvSpPr>
        <p:spPr>
          <a:xfrm>
            <a:off x="1828800" y="3581400"/>
            <a:ext cx="6781800" cy="457200"/>
          </a:xfrm>
          <a:prstGeom prst="rect">
            <a:avLst/>
          </a:prstGeom>
        </p:spPr>
        <p:txBody>
          <a:bodyPr anchor="t">
            <a:noAutofit/>
          </a:bodyPr>
          <a:lstStyle>
            <a:lvl1pPr marL="0" indent="0" algn="l">
              <a:lnSpc>
                <a:spcPct val="90000"/>
              </a:lnSpc>
              <a:buNone/>
              <a:defRPr sz="130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Report title</a:t>
            </a:r>
          </a:p>
          <a:p>
            <a:r>
              <a:rPr lang="en-US" dirty="0" smtClean="0"/>
              <a:t>Client title</a:t>
            </a:r>
          </a:p>
        </p:txBody>
      </p:sp>
      <p:sp>
        <p:nvSpPr>
          <p:cNvPr id="24" name="Text Placeholder 23"/>
          <p:cNvSpPr>
            <a:spLocks noGrp="1"/>
          </p:cNvSpPr>
          <p:nvPr>
            <p:ph type="body" sz="quarter" idx="15" hasCustomPrompt="1"/>
          </p:nvPr>
        </p:nvSpPr>
        <p:spPr>
          <a:xfrm>
            <a:off x="533400" y="3581400"/>
            <a:ext cx="1295400" cy="457200"/>
          </a:xfrm>
          <a:prstGeom prst="rect">
            <a:avLst/>
          </a:prstGeom>
          <a:solidFill>
            <a:schemeClr val="accent3"/>
          </a:solidFill>
        </p:spPr>
        <p:txBody>
          <a:bodyPr vert="horz" wrap="none" lIns="91440" tIns="45720" rIns="91440" bIns="45720" rtlCol="0" anchor="ctr">
            <a:noAutofit/>
          </a:bodyPr>
          <a:lstStyle>
            <a:lvl1pPr>
              <a:defRPr lang="en-US" sz="1400" cap="all" baseline="0" dirty="0">
                <a:solidFill>
                  <a:schemeClr val="bg1"/>
                </a:solidFill>
              </a:defRPr>
            </a:lvl1pPr>
          </a:lstStyle>
          <a:p>
            <a:pPr lvl="0">
              <a:lnSpc>
                <a:spcPct val="90000"/>
              </a:lnSpc>
            </a:pPr>
            <a:r>
              <a:rPr lang="en-US" dirty="0" smtClean="0"/>
              <a:t>Report 1:</a:t>
            </a:r>
          </a:p>
          <a:p>
            <a:pPr lvl="0">
              <a:lnSpc>
                <a:spcPct val="90000"/>
              </a:lnSpc>
            </a:pPr>
            <a:r>
              <a:rPr lang="en-US" dirty="0" smtClean="0"/>
              <a:t>Prepared For:</a:t>
            </a:r>
            <a:endParaRPr lang="en-US" dirty="0"/>
          </a:p>
        </p:txBody>
      </p:sp>
      <p:sp>
        <p:nvSpPr>
          <p:cNvPr id="26" name="Text Placeholder 25"/>
          <p:cNvSpPr>
            <a:spLocks noGrp="1"/>
          </p:cNvSpPr>
          <p:nvPr>
            <p:ph type="body" sz="quarter" idx="16" hasCustomPrompt="1"/>
          </p:nvPr>
        </p:nvSpPr>
        <p:spPr>
          <a:xfrm>
            <a:off x="7086600" y="5867400"/>
            <a:ext cx="1524000" cy="228600"/>
          </a:xfrm>
          <a:prstGeom prst="rect">
            <a:avLst/>
          </a:prstGeom>
        </p:spPr>
        <p:txBody>
          <a:bodyPr lIns="0" tIns="0" rIns="0" bIns="0">
            <a:noAutofit/>
          </a:bodyPr>
          <a:lstStyle>
            <a:lvl1pPr algn="r">
              <a:defRPr sz="1400">
                <a:solidFill>
                  <a:schemeClr val="accent5"/>
                </a:solidFill>
              </a:defRPr>
            </a:lvl1pPr>
          </a:lstStyle>
          <a:p>
            <a:pPr lvl="0"/>
            <a:r>
              <a:rPr lang="en-US" dirty="0" smtClean="0"/>
              <a:t>MM.DD.YYYY</a:t>
            </a:r>
            <a:endParaRPr lang="en-US" dirty="0"/>
          </a:p>
        </p:txBody>
      </p:sp>
      <p:sp>
        <p:nvSpPr>
          <p:cNvPr id="8" name="Rectangle 7"/>
          <p:cNvSpPr/>
          <p:nvPr userDrawn="1"/>
        </p:nvSpPr>
        <p:spPr>
          <a:xfrm>
            <a:off x="0" y="6172200"/>
            <a:ext cx="9144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Yellow">
    <p:spTree>
      <p:nvGrpSpPr>
        <p:cNvPr id="1" name=""/>
        <p:cNvGrpSpPr/>
        <p:nvPr/>
      </p:nvGrpSpPr>
      <p:grpSpPr>
        <a:xfrm>
          <a:off x="0" y="0"/>
          <a:ext cx="0" cy="0"/>
          <a:chOff x="0" y="0"/>
          <a:chExt cx="0" cy="0"/>
        </a:xfrm>
      </p:grpSpPr>
      <p:sp>
        <p:nvSpPr>
          <p:cNvPr id="26" name="Rectangle 25"/>
          <p:cNvSpPr/>
          <p:nvPr userDrawn="1"/>
        </p:nvSpPr>
        <p:spPr>
          <a:xfrm>
            <a:off x="0" y="0"/>
            <a:ext cx="9144000" cy="152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0" y="1184300"/>
            <a:ext cx="9144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userDrawn="1"/>
        </p:nvGrpSpPr>
        <p:grpSpPr>
          <a:xfrm>
            <a:off x="381000" y="-3149"/>
            <a:ext cx="8233180" cy="1529668"/>
            <a:chOff x="381000" y="-3149"/>
            <a:chExt cx="8233180" cy="1529668"/>
          </a:xfrm>
          <a:solidFill>
            <a:schemeClr val="bg1">
              <a:alpha val="23000"/>
            </a:schemeClr>
          </a:solidFill>
        </p:grpSpPr>
        <p:sp>
          <p:nvSpPr>
            <p:cNvPr id="30" name="Freeform 29"/>
            <p:cNvSpPr/>
            <p:nvPr/>
          </p:nvSpPr>
          <p:spPr>
            <a:xfrm>
              <a:off x="1875501" y="-3149"/>
              <a:ext cx="2704056" cy="1527149"/>
            </a:xfrm>
            <a:custGeom>
              <a:avLst/>
              <a:gdLst>
                <a:gd name="connsiteX0" fmla="*/ 0 w 419415"/>
                <a:gd name="connsiteY0" fmla="*/ 0 h 1524000"/>
                <a:gd name="connsiteX1" fmla="*/ 419415 w 419415"/>
                <a:gd name="connsiteY1" fmla="*/ 0 h 1524000"/>
                <a:gd name="connsiteX2" fmla="*/ 419415 w 419415"/>
                <a:gd name="connsiteY2" fmla="*/ 1524000 h 1524000"/>
                <a:gd name="connsiteX3" fmla="*/ 0 w 419415"/>
                <a:gd name="connsiteY3" fmla="*/ 1524000 h 1524000"/>
                <a:gd name="connsiteX4" fmla="*/ 0 w 419415"/>
                <a:gd name="connsiteY4" fmla="*/ 0 h 1524000"/>
                <a:gd name="connsiteX0" fmla="*/ 0 w 952815"/>
                <a:gd name="connsiteY0" fmla="*/ 0 h 1524000"/>
                <a:gd name="connsiteX1" fmla="*/ 952815 w 952815"/>
                <a:gd name="connsiteY1" fmla="*/ 0 h 1524000"/>
                <a:gd name="connsiteX2" fmla="*/ 952815 w 952815"/>
                <a:gd name="connsiteY2" fmla="*/ 1524000 h 1524000"/>
                <a:gd name="connsiteX3" fmla="*/ 533400 w 952815"/>
                <a:gd name="connsiteY3" fmla="*/ 1524000 h 1524000"/>
                <a:gd name="connsiteX4" fmla="*/ 0 w 952815"/>
                <a:gd name="connsiteY4"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328101 w 952815"/>
                <a:gd name="connsiteY1" fmla="*/ 0 h 1524000"/>
                <a:gd name="connsiteX2" fmla="*/ 952815 w 952815"/>
                <a:gd name="connsiteY2" fmla="*/ 1524000 h 1524000"/>
                <a:gd name="connsiteX3" fmla="*/ 533400 w 952815"/>
                <a:gd name="connsiteY3" fmla="*/ 1524000 h 1524000"/>
                <a:gd name="connsiteX4" fmla="*/ 0 w 952815"/>
                <a:gd name="connsiteY4" fmla="*/ 0 h 1524000"/>
                <a:gd name="connsiteX0" fmla="*/ 47021 w 999836"/>
                <a:gd name="connsiteY0" fmla="*/ 0 h 1524000"/>
                <a:gd name="connsiteX1" fmla="*/ 375122 w 999836"/>
                <a:gd name="connsiteY1" fmla="*/ 0 h 1524000"/>
                <a:gd name="connsiteX2" fmla="*/ 999836 w 999836"/>
                <a:gd name="connsiteY2" fmla="*/ 1524000 h 1524000"/>
                <a:gd name="connsiteX3" fmla="*/ 580421 w 999836"/>
                <a:gd name="connsiteY3" fmla="*/ 1524000 h 1524000"/>
                <a:gd name="connsiteX4" fmla="*/ 92993 w 999836"/>
                <a:gd name="connsiteY4" fmla="*/ 477352 h 1524000"/>
                <a:gd name="connsiteX5" fmla="*/ 47021 w 999836"/>
                <a:gd name="connsiteY5" fmla="*/ 0 h 1524000"/>
                <a:gd name="connsiteX0" fmla="*/ 47021 w 999836"/>
                <a:gd name="connsiteY0" fmla="*/ 0 h 1524000"/>
                <a:gd name="connsiteX1" fmla="*/ 375122 w 999836"/>
                <a:gd name="connsiteY1" fmla="*/ 0 h 1524000"/>
                <a:gd name="connsiteX2" fmla="*/ 999836 w 999836"/>
                <a:gd name="connsiteY2" fmla="*/ 1524000 h 1524000"/>
                <a:gd name="connsiteX3" fmla="*/ 580421 w 999836"/>
                <a:gd name="connsiteY3" fmla="*/ 1524000 h 1524000"/>
                <a:gd name="connsiteX4" fmla="*/ 92993 w 999836"/>
                <a:gd name="connsiteY4" fmla="*/ 477352 h 1524000"/>
                <a:gd name="connsiteX5" fmla="*/ 47021 w 999836"/>
                <a:gd name="connsiteY5" fmla="*/ 0 h 1524000"/>
                <a:gd name="connsiteX0" fmla="*/ 1226232 w 2179047"/>
                <a:gd name="connsiteY0" fmla="*/ 44293 h 1568293"/>
                <a:gd name="connsiteX1" fmla="*/ 1554333 w 2179047"/>
                <a:gd name="connsiteY1" fmla="*/ 44293 h 1568293"/>
                <a:gd name="connsiteX2" fmla="*/ 2179047 w 2179047"/>
                <a:gd name="connsiteY2" fmla="*/ 1568293 h 1568293"/>
                <a:gd name="connsiteX3" fmla="*/ 1759632 w 2179047"/>
                <a:gd name="connsiteY3" fmla="*/ 1568293 h 1568293"/>
                <a:gd name="connsiteX4" fmla="*/ 1272204 w 2179047"/>
                <a:gd name="connsiteY4" fmla="*/ 521645 h 1568293"/>
                <a:gd name="connsiteX5" fmla="*/ 7662 w 2179047"/>
                <a:gd name="connsiteY5" fmla="*/ 79559 h 1568293"/>
                <a:gd name="connsiteX6" fmla="*/ 1226232 w 2179047"/>
                <a:gd name="connsiteY6" fmla="*/ 44293 h 1568293"/>
                <a:gd name="connsiteX0" fmla="*/ 1218570 w 2171385"/>
                <a:gd name="connsiteY0" fmla="*/ 0 h 1524000"/>
                <a:gd name="connsiteX1" fmla="*/ 1546671 w 2171385"/>
                <a:gd name="connsiteY1" fmla="*/ 0 h 1524000"/>
                <a:gd name="connsiteX2" fmla="*/ 2171385 w 2171385"/>
                <a:gd name="connsiteY2" fmla="*/ 1524000 h 1524000"/>
                <a:gd name="connsiteX3" fmla="*/ 1751970 w 2171385"/>
                <a:gd name="connsiteY3" fmla="*/ 1524000 h 1524000"/>
                <a:gd name="connsiteX4" fmla="*/ 1264542 w 2171385"/>
                <a:gd name="connsiteY4" fmla="*/ 477352 h 1524000"/>
                <a:gd name="connsiteX5" fmla="*/ 0 w 2171385"/>
                <a:gd name="connsiteY5" fmla="*/ 35266 h 1524000"/>
                <a:gd name="connsiteX6" fmla="*/ 1218570 w 2171385"/>
                <a:gd name="connsiteY6" fmla="*/ 0 h 1524000"/>
                <a:gd name="connsiteX0" fmla="*/ 1218570 w 2171385"/>
                <a:gd name="connsiteY0" fmla="*/ 0 h 1524000"/>
                <a:gd name="connsiteX1" fmla="*/ 1546671 w 2171385"/>
                <a:gd name="connsiteY1" fmla="*/ 0 h 1524000"/>
                <a:gd name="connsiteX2" fmla="*/ 2171385 w 2171385"/>
                <a:gd name="connsiteY2" fmla="*/ 1524000 h 1524000"/>
                <a:gd name="connsiteX3" fmla="*/ 1751970 w 2171385"/>
                <a:gd name="connsiteY3" fmla="*/ 1524000 h 1524000"/>
                <a:gd name="connsiteX4" fmla="*/ 1264542 w 2171385"/>
                <a:gd name="connsiteY4" fmla="*/ 477352 h 1524000"/>
                <a:gd name="connsiteX5" fmla="*/ 0 w 2171385"/>
                <a:gd name="connsiteY5" fmla="*/ 35266 h 1524000"/>
                <a:gd name="connsiteX6" fmla="*/ 1218570 w 2171385"/>
                <a:gd name="connsiteY6" fmla="*/ 0 h 1524000"/>
                <a:gd name="connsiteX0" fmla="*/ 1447170 w 2399985"/>
                <a:gd name="connsiteY0" fmla="*/ 0 h 1524000"/>
                <a:gd name="connsiteX1" fmla="*/ 1775271 w 2399985"/>
                <a:gd name="connsiteY1" fmla="*/ 0 h 1524000"/>
                <a:gd name="connsiteX2" fmla="*/ 2399985 w 2399985"/>
                <a:gd name="connsiteY2" fmla="*/ 1524000 h 1524000"/>
                <a:gd name="connsiteX3" fmla="*/ 1980570 w 2399985"/>
                <a:gd name="connsiteY3" fmla="*/ 1524000 h 1524000"/>
                <a:gd name="connsiteX4" fmla="*/ 1493142 w 2399985"/>
                <a:gd name="connsiteY4" fmla="*/ 477352 h 1524000"/>
                <a:gd name="connsiteX5" fmla="*/ 0 w 2399985"/>
                <a:gd name="connsiteY5" fmla="*/ 340066 h 1524000"/>
                <a:gd name="connsiteX6" fmla="*/ 1447170 w 2399985"/>
                <a:gd name="connsiteY6" fmla="*/ 0 h 1524000"/>
                <a:gd name="connsiteX0" fmla="*/ 1218570 w 2171385"/>
                <a:gd name="connsiteY0" fmla="*/ 40934 h 1564934"/>
                <a:gd name="connsiteX1" fmla="*/ 1546671 w 2171385"/>
                <a:gd name="connsiteY1" fmla="*/ 40934 h 1564934"/>
                <a:gd name="connsiteX2" fmla="*/ 2171385 w 2171385"/>
                <a:gd name="connsiteY2" fmla="*/ 1564934 h 1564934"/>
                <a:gd name="connsiteX3" fmla="*/ 1751970 w 2171385"/>
                <a:gd name="connsiteY3" fmla="*/ 1564934 h 1564934"/>
                <a:gd name="connsiteX4" fmla="*/ 1264542 w 2171385"/>
                <a:gd name="connsiteY4" fmla="*/ 518286 h 1564934"/>
                <a:gd name="connsiteX5" fmla="*/ 0 w 2171385"/>
                <a:gd name="connsiteY5" fmla="*/ 0 h 1564934"/>
                <a:gd name="connsiteX6" fmla="*/ 1218570 w 2171385"/>
                <a:gd name="connsiteY6" fmla="*/ 40934 h 1564934"/>
                <a:gd name="connsiteX0" fmla="*/ 1992954 w 2945769"/>
                <a:gd name="connsiteY0" fmla="*/ 40934 h 1564934"/>
                <a:gd name="connsiteX1" fmla="*/ 2321055 w 2945769"/>
                <a:gd name="connsiteY1" fmla="*/ 40934 h 1564934"/>
                <a:gd name="connsiteX2" fmla="*/ 2945769 w 2945769"/>
                <a:gd name="connsiteY2" fmla="*/ 1564934 h 1564934"/>
                <a:gd name="connsiteX3" fmla="*/ 2526354 w 2945769"/>
                <a:gd name="connsiteY3" fmla="*/ 1564934 h 1564934"/>
                <a:gd name="connsiteX4" fmla="*/ 2038926 w 2945769"/>
                <a:gd name="connsiteY4" fmla="*/ 518286 h 1564934"/>
                <a:gd name="connsiteX5" fmla="*/ 210757 w 2945769"/>
                <a:gd name="connsiteY5" fmla="*/ 108947 h 1564934"/>
                <a:gd name="connsiteX6" fmla="*/ 774384 w 2945769"/>
                <a:gd name="connsiteY6" fmla="*/ 0 h 1564934"/>
                <a:gd name="connsiteX7" fmla="*/ 1992954 w 2945769"/>
                <a:gd name="connsiteY7" fmla="*/ 40934 h 1564934"/>
                <a:gd name="connsiteX0" fmla="*/ 1992954 w 2945769"/>
                <a:gd name="connsiteY0" fmla="*/ 94568 h 1618568"/>
                <a:gd name="connsiteX1" fmla="*/ 2321055 w 2945769"/>
                <a:gd name="connsiteY1" fmla="*/ 94568 h 1618568"/>
                <a:gd name="connsiteX2" fmla="*/ 2945769 w 2945769"/>
                <a:gd name="connsiteY2" fmla="*/ 1618568 h 1618568"/>
                <a:gd name="connsiteX3" fmla="*/ 2526354 w 2945769"/>
                <a:gd name="connsiteY3" fmla="*/ 1618568 h 1618568"/>
                <a:gd name="connsiteX4" fmla="*/ 2038926 w 2945769"/>
                <a:gd name="connsiteY4" fmla="*/ 571920 h 1618568"/>
                <a:gd name="connsiteX5" fmla="*/ 210757 w 2945769"/>
                <a:gd name="connsiteY5" fmla="*/ 86381 h 1618568"/>
                <a:gd name="connsiteX6" fmla="*/ 774384 w 2945769"/>
                <a:gd name="connsiteY6" fmla="*/ 53634 h 1618568"/>
                <a:gd name="connsiteX7" fmla="*/ 1992954 w 2945769"/>
                <a:gd name="connsiteY7" fmla="*/ 94568 h 1618568"/>
                <a:gd name="connsiteX0" fmla="*/ 1782197 w 2735012"/>
                <a:gd name="connsiteY0" fmla="*/ 40934 h 1564934"/>
                <a:gd name="connsiteX1" fmla="*/ 2110298 w 2735012"/>
                <a:gd name="connsiteY1" fmla="*/ 40934 h 1564934"/>
                <a:gd name="connsiteX2" fmla="*/ 2735012 w 2735012"/>
                <a:gd name="connsiteY2" fmla="*/ 1564934 h 1564934"/>
                <a:gd name="connsiteX3" fmla="*/ 2315597 w 2735012"/>
                <a:gd name="connsiteY3" fmla="*/ 1564934 h 1564934"/>
                <a:gd name="connsiteX4" fmla="*/ 1828169 w 2735012"/>
                <a:gd name="connsiteY4" fmla="*/ 518286 h 1564934"/>
                <a:gd name="connsiteX5" fmla="*/ 0 w 2735012"/>
                <a:gd name="connsiteY5" fmla="*/ 32747 h 1564934"/>
                <a:gd name="connsiteX6" fmla="*/ 563627 w 2735012"/>
                <a:gd name="connsiteY6" fmla="*/ 0 h 1564934"/>
                <a:gd name="connsiteX7" fmla="*/ 1782197 w 2735012"/>
                <a:gd name="connsiteY7" fmla="*/ 40934 h 1564934"/>
                <a:gd name="connsiteX0" fmla="*/ 1782197 w 2735012"/>
                <a:gd name="connsiteY0" fmla="*/ 40934 h 1564934"/>
                <a:gd name="connsiteX1" fmla="*/ 2110298 w 2735012"/>
                <a:gd name="connsiteY1" fmla="*/ 40934 h 1564934"/>
                <a:gd name="connsiteX2" fmla="*/ 2735012 w 2735012"/>
                <a:gd name="connsiteY2" fmla="*/ 1564934 h 1564934"/>
                <a:gd name="connsiteX3" fmla="*/ 2315597 w 2735012"/>
                <a:gd name="connsiteY3" fmla="*/ 1564934 h 1564934"/>
                <a:gd name="connsiteX4" fmla="*/ 1828169 w 2735012"/>
                <a:gd name="connsiteY4" fmla="*/ 518286 h 1564934"/>
                <a:gd name="connsiteX5" fmla="*/ 0 w 2735012"/>
                <a:gd name="connsiteY5" fmla="*/ 32747 h 1564934"/>
                <a:gd name="connsiteX6" fmla="*/ 563627 w 2735012"/>
                <a:gd name="connsiteY6" fmla="*/ 0 h 1564934"/>
                <a:gd name="connsiteX7" fmla="*/ 1782197 w 2735012"/>
                <a:gd name="connsiteY7" fmla="*/ 40934 h 1564934"/>
                <a:gd name="connsiteX0" fmla="*/ 1782197 w 2735012"/>
                <a:gd name="connsiteY0" fmla="*/ 40934 h 1564934"/>
                <a:gd name="connsiteX1" fmla="*/ 2110298 w 2735012"/>
                <a:gd name="connsiteY1" fmla="*/ 40934 h 1564934"/>
                <a:gd name="connsiteX2" fmla="*/ 2735012 w 2735012"/>
                <a:gd name="connsiteY2" fmla="*/ 1564934 h 1564934"/>
                <a:gd name="connsiteX3" fmla="*/ 2315597 w 2735012"/>
                <a:gd name="connsiteY3" fmla="*/ 1564934 h 1564934"/>
                <a:gd name="connsiteX4" fmla="*/ 1828169 w 2735012"/>
                <a:gd name="connsiteY4" fmla="*/ 518286 h 1564934"/>
                <a:gd name="connsiteX5" fmla="*/ 0 w 2735012"/>
                <a:gd name="connsiteY5" fmla="*/ 32747 h 1564934"/>
                <a:gd name="connsiteX6" fmla="*/ 563627 w 2735012"/>
                <a:gd name="connsiteY6" fmla="*/ 0 h 1564934"/>
                <a:gd name="connsiteX7" fmla="*/ 1782197 w 2735012"/>
                <a:gd name="connsiteY7" fmla="*/ 40934 h 1564934"/>
                <a:gd name="connsiteX0" fmla="*/ 1782197 w 2735012"/>
                <a:gd name="connsiteY0" fmla="*/ 40934 h 1564934"/>
                <a:gd name="connsiteX1" fmla="*/ 2110298 w 2735012"/>
                <a:gd name="connsiteY1" fmla="*/ 40934 h 1564934"/>
                <a:gd name="connsiteX2" fmla="*/ 2735012 w 2735012"/>
                <a:gd name="connsiteY2" fmla="*/ 1564934 h 1564934"/>
                <a:gd name="connsiteX3" fmla="*/ 2315597 w 2735012"/>
                <a:gd name="connsiteY3" fmla="*/ 1564934 h 1564934"/>
                <a:gd name="connsiteX4" fmla="*/ 1828169 w 2735012"/>
                <a:gd name="connsiteY4" fmla="*/ 518286 h 1564934"/>
                <a:gd name="connsiteX5" fmla="*/ 0 w 2735012"/>
                <a:gd name="connsiteY5" fmla="*/ 32747 h 1564934"/>
                <a:gd name="connsiteX6" fmla="*/ 563627 w 2735012"/>
                <a:gd name="connsiteY6" fmla="*/ 0 h 1564934"/>
                <a:gd name="connsiteX7" fmla="*/ 1782197 w 2735012"/>
                <a:gd name="connsiteY7" fmla="*/ 40934 h 1564934"/>
                <a:gd name="connsiteX0" fmla="*/ 1782197 w 2735012"/>
                <a:gd name="connsiteY0" fmla="*/ 8187 h 1532187"/>
                <a:gd name="connsiteX1" fmla="*/ 2110298 w 2735012"/>
                <a:gd name="connsiteY1" fmla="*/ 8187 h 1532187"/>
                <a:gd name="connsiteX2" fmla="*/ 2735012 w 2735012"/>
                <a:gd name="connsiteY2" fmla="*/ 1532187 h 1532187"/>
                <a:gd name="connsiteX3" fmla="*/ 2315597 w 2735012"/>
                <a:gd name="connsiteY3" fmla="*/ 1532187 h 1532187"/>
                <a:gd name="connsiteX4" fmla="*/ 1828169 w 2735012"/>
                <a:gd name="connsiteY4" fmla="*/ 485539 h 1532187"/>
                <a:gd name="connsiteX5" fmla="*/ 0 w 2735012"/>
                <a:gd name="connsiteY5" fmla="*/ 0 h 1532187"/>
                <a:gd name="connsiteX6" fmla="*/ 551032 w 2735012"/>
                <a:gd name="connsiteY6" fmla="*/ 5038 h 1532187"/>
                <a:gd name="connsiteX7" fmla="*/ 1782197 w 2735012"/>
                <a:gd name="connsiteY7" fmla="*/ 8187 h 1532187"/>
                <a:gd name="connsiteX0" fmla="*/ 1941524 w 2735012"/>
                <a:gd name="connsiteY0" fmla="*/ 30858 h 1532187"/>
                <a:gd name="connsiteX1" fmla="*/ 2110298 w 2735012"/>
                <a:gd name="connsiteY1" fmla="*/ 8187 h 1532187"/>
                <a:gd name="connsiteX2" fmla="*/ 2735012 w 2735012"/>
                <a:gd name="connsiteY2" fmla="*/ 1532187 h 1532187"/>
                <a:gd name="connsiteX3" fmla="*/ 2315597 w 2735012"/>
                <a:gd name="connsiteY3" fmla="*/ 1532187 h 1532187"/>
                <a:gd name="connsiteX4" fmla="*/ 1828169 w 2735012"/>
                <a:gd name="connsiteY4" fmla="*/ 485539 h 1532187"/>
                <a:gd name="connsiteX5" fmla="*/ 0 w 2735012"/>
                <a:gd name="connsiteY5" fmla="*/ 0 h 1532187"/>
                <a:gd name="connsiteX6" fmla="*/ 551032 w 2735012"/>
                <a:gd name="connsiteY6" fmla="*/ 5038 h 1532187"/>
                <a:gd name="connsiteX7" fmla="*/ 1941524 w 2735012"/>
                <a:gd name="connsiteY7" fmla="*/ 30858 h 1532187"/>
                <a:gd name="connsiteX0" fmla="*/ 1941524 w 2735012"/>
                <a:gd name="connsiteY0" fmla="*/ 30858 h 1532187"/>
                <a:gd name="connsiteX1" fmla="*/ 2110298 w 2735012"/>
                <a:gd name="connsiteY1" fmla="*/ 8187 h 1532187"/>
                <a:gd name="connsiteX2" fmla="*/ 2735012 w 2735012"/>
                <a:gd name="connsiteY2" fmla="*/ 1532187 h 1532187"/>
                <a:gd name="connsiteX3" fmla="*/ 2315597 w 2735012"/>
                <a:gd name="connsiteY3" fmla="*/ 1532187 h 1532187"/>
                <a:gd name="connsiteX4" fmla="*/ 1828169 w 2735012"/>
                <a:gd name="connsiteY4" fmla="*/ 485539 h 1532187"/>
                <a:gd name="connsiteX5" fmla="*/ 0 w 2735012"/>
                <a:gd name="connsiteY5" fmla="*/ 0 h 1532187"/>
                <a:gd name="connsiteX6" fmla="*/ 551032 w 2735012"/>
                <a:gd name="connsiteY6" fmla="*/ 5038 h 1532187"/>
                <a:gd name="connsiteX7" fmla="*/ 1941524 w 2735012"/>
                <a:gd name="connsiteY7" fmla="*/ 30858 h 1532187"/>
                <a:gd name="connsiteX0" fmla="*/ 1941524 w 2735012"/>
                <a:gd name="connsiteY0" fmla="*/ 30858 h 1532187"/>
                <a:gd name="connsiteX1" fmla="*/ 2110298 w 2735012"/>
                <a:gd name="connsiteY1" fmla="*/ 8187 h 1532187"/>
                <a:gd name="connsiteX2" fmla="*/ 2735012 w 2735012"/>
                <a:gd name="connsiteY2" fmla="*/ 1532187 h 1532187"/>
                <a:gd name="connsiteX3" fmla="*/ 2315597 w 2735012"/>
                <a:gd name="connsiteY3" fmla="*/ 1532187 h 1532187"/>
                <a:gd name="connsiteX4" fmla="*/ 1828169 w 2735012"/>
                <a:gd name="connsiteY4" fmla="*/ 485539 h 1532187"/>
                <a:gd name="connsiteX5" fmla="*/ 0 w 2735012"/>
                <a:gd name="connsiteY5" fmla="*/ 0 h 1532187"/>
                <a:gd name="connsiteX6" fmla="*/ 551032 w 2735012"/>
                <a:gd name="connsiteY6" fmla="*/ 5038 h 1532187"/>
                <a:gd name="connsiteX7" fmla="*/ 1941524 w 2735012"/>
                <a:gd name="connsiteY7" fmla="*/ 30858 h 1532187"/>
                <a:gd name="connsiteX0" fmla="*/ 1941524 w 2735012"/>
                <a:gd name="connsiteY0" fmla="*/ 49960 h 1551289"/>
                <a:gd name="connsiteX1" fmla="*/ 2110298 w 2735012"/>
                <a:gd name="connsiteY1" fmla="*/ 27289 h 1551289"/>
                <a:gd name="connsiteX2" fmla="*/ 2138007 w 2735012"/>
                <a:gd name="connsiteY2" fmla="*/ 254000 h 1551289"/>
                <a:gd name="connsiteX3" fmla="*/ 2735012 w 2735012"/>
                <a:gd name="connsiteY3" fmla="*/ 1551289 h 1551289"/>
                <a:gd name="connsiteX4" fmla="*/ 2315597 w 2735012"/>
                <a:gd name="connsiteY4" fmla="*/ 1551289 h 1551289"/>
                <a:gd name="connsiteX5" fmla="*/ 1828169 w 2735012"/>
                <a:gd name="connsiteY5" fmla="*/ 504641 h 1551289"/>
                <a:gd name="connsiteX6" fmla="*/ 0 w 2735012"/>
                <a:gd name="connsiteY6" fmla="*/ 19102 h 1551289"/>
                <a:gd name="connsiteX7" fmla="*/ 551032 w 2735012"/>
                <a:gd name="connsiteY7" fmla="*/ 24140 h 1551289"/>
                <a:gd name="connsiteX8" fmla="*/ 1941524 w 2735012"/>
                <a:gd name="connsiteY8" fmla="*/ 49960 h 1551289"/>
                <a:gd name="connsiteX0" fmla="*/ 1941524 w 2735012"/>
                <a:gd name="connsiteY0" fmla="*/ 49960 h 1551289"/>
                <a:gd name="connsiteX1" fmla="*/ 2567498 w 2735012"/>
                <a:gd name="connsiteY1" fmla="*/ 27289 h 1551289"/>
                <a:gd name="connsiteX2" fmla="*/ 2138007 w 2735012"/>
                <a:gd name="connsiteY2" fmla="*/ 254000 h 1551289"/>
                <a:gd name="connsiteX3" fmla="*/ 2735012 w 2735012"/>
                <a:gd name="connsiteY3" fmla="*/ 1551289 h 1551289"/>
                <a:gd name="connsiteX4" fmla="*/ 2315597 w 2735012"/>
                <a:gd name="connsiteY4" fmla="*/ 1551289 h 1551289"/>
                <a:gd name="connsiteX5" fmla="*/ 1828169 w 2735012"/>
                <a:gd name="connsiteY5" fmla="*/ 504641 h 1551289"/>
                <a:gd name="connsiteX6" fmla="*/ 0 w 2735012"/>
                <a:gd name="connsiteY6" fmla="*/ 19102 h 1551289"/>
                <a:gd name="connsiteX7" fmla="*/ 551032 w 2735012"/>
                <a:gd name="connsiteY7" fmla="*/ 24140 h 1551289"/>
                <a:gd name="connsiteX8" fmla="*/ 1941524 w 2735012"/>
                <a:gd name="connsiteY8" fmla="*/ 49960 h 1551289"/>
                <a:gd name="connsiteX0" fmla="*/ 1941524 w 2735012"/>
                <a:gd name="connsiteY0" fmla="*/ 49960 h 1551289"/>
                <a:gd name="connsiteX1" fmla="*/ 2567498 w 2735012"/>
                <a:gd name="connsiteY1" fmla="*/ 27289 h 1551289"/>
                <a:gd name="connsiteX2" fmla="*/ 2138007 w 2735012"/>
                <a:gd name="connsiteY2" fmla="*/ 254000 h 1551289"/>
                <a:gd name="connsiteX3" fmla="*/ 2143045 w 2735012"/>
                <a:gd name="connsiteY3" fmla="*/ 380580 h 1551289"/>
                <a:gd name="connsiteX4" fmla="*/ 2735012 w 2735012"/>
                <a:gd name="connsiteY4" fmla="*/ 1551289 h 1551289"/>
                <a:gd name="connsiteX5" fmla="*/ 2315597 w 2735012"/>
                <a:gd name="connsiteY5" fmla="*/ 1551289 h 1551289"/>
                <a:gd name="connsiteX6" fmla="*/ 1828169 w 2735012"/>
                <a:gd name="connsiteY6" fmla="*/ 504641 h 1551289"/>
                <a:gd name="connsiteX7" fmla="*/ 0 w 2735012"/>
                <a:gd name="connsiteY7" fmla="*/ 19102 h 1551289"/>
                <a:gd name="connsiteX8" fmla="*/ 551032 w 2735012"/>
                <a:gd name="connsiteY8" fmla="*/ 24140 h 1551289"/>
                <a:gd name="connsiteX9" fmla="*/ 1941524 w 2735012"/>
                <a:gd name="connsiteY9" fmla="*/ 49960 h 1551289"/>
                <a:gd name="connsiteX0" fmla="*/ 1941524 w 2735012"/>
                <a:gd name="connsiteY0" fmla="*/ 49960 h 1551289"/>
                <a:gd name="connsiteX1" fmla="*/ 2567498 w 2735012"/>
                <a:gd name="connsiteY1" fmla="*/ 27289 h 1551289"/>
                <a:gd name="connsiteX2" fmla="*/ 2138007 w 2735012"/>
                <a:gd name="connsiteY2" fmla="*/ 254000 h 1551289"/>
                <a:gd name="connsiteX3" fmla="*/ 2143045 w 2735012"/>
                <a:gd name="connsiteY3" fmla="*/ 380580 h 1551289"/>
                <a:gd name="connsiteX4" fmla="*/ 2735012 w 2735012"/>
                <a:gd name="connsiteY4" fmla="*/ 1551289 h 1551289"/>
                <a:gd name="connsiteX5" fmla="*/ 2315597 w 2735012"/>
                <a:gd name="connsiteY5" fmla="*/ 1551289 h 1551289"/>
                <a:gd name="connsiteX6" fmla="*/ 1828169 w 2735012"/>
                <a:gd name="connsiteY6" fmla="*/ 504641 h 1551289"/>
                <a:gd name="connsiteX7" fmla="*/ 0 w 2735012"/>
                <a:gd name="connsiteY7" fmla="*/ 19102 h 1551289"/>
                <a:gd name="connsiteX8" fmla="*/ 551032 w 2735012"/>
                <a:gd name="connsiteY8" fmla="*/ 24140 h 1551289"/>
                <a:gd name="connsiteX9" fmla="*/ 1941524 w 2735012"/>
                <a:gd name="connsiteY9" fmla="*/ 49960 h 1551289"/>
                <a:gd name="connsiteX0" fmla="*/ 1941524 w 2735012"/>
                <a:gd name="connsiteY0" fmla="*/ 49960 h 1551289"/>
                <a:gd name="connsiteX1" fmla="*/ 2567498 w 2735012"/>
                <a:gd name="connsiteY1" fmla="*/ 27289 h 1551289"/>
                <a:gd name="connsiteX2" fmla="*/ 2138007 w 2735012"/>
                <a:gd name="connsiteY2" fmla="*/ 254000 h 1551289"/>
                <a:gd name="connsiteX3" fmla="*/ 2143045 w 2735012"/>
                <a:gd name="connsiteY3" fmla="*/ 380580 h 1551289"/>
                <a:gd name="connsiteX4" fmla="*/ 2735012 w 2735012"/>
                <a:gd name="connsiteY4" fmla="*/ 1551289 h 1551289"/>
                <a:gd name="connsiteX5" fmla="*/ 2315597 w 2735012"/>
                <a:gd name="connsiteY5" fmla="*/ 1551289 h 1551289"/>
                <a:gd name="connsiteX6" fmla="*/ 1828169 w 2735012"/>
                <a:gd name="connsiteY6" fmla="*/ 504641 h 1551289"/>
                <a:gd name="connsiteX7" fmla="*/ 0 w 2735012"/>
                <a:gd name="connsiteY7" fmla="*/ 19102 h 1551289"/>
                <a:gd name="connsiteX8" fmla="*/ 551032 w 2735012"/>
                <a:gd name="connsiteY8" fmla="*/ 24140 h 1551289"/>
                <a:gd name="connsiteX9" fmla="*/ 1941524 w 2735012"/>
                <a:gd name="connsiteY9" fmla="*/ 49960 h 1551289"/>
                <a:gd name="connsiteX0" fmla="*/ 1941524 w 2735012"/>
                <a:gd name="connsiteY0" fmla="*/ 30858 h 1532187"/>
                <a:gd name="connsiteX1" fmla="*/ 2567498 w 2735012"/>
                <a:gd name="connsiteY1" fmla="*/ 8187 h 1532187"/>
                <a:gd name="connsiteX2" fmla="*/ 2143045 w 2735012"/>
                <a:gd name="connsiteY2" fmla="*/ 361478 h 1532187"/>
                <a:gd name="connsiteX3" fmla="*/ 2735012 w 2735012"/>
                <a:gd name="connsiteY3" fmla="*/ 1532187 h 1532187"/>
                <a:gd name="connsiteX4" fmla="*/ 2315597 w 2735012"/>
                <a:gd name="connsiteY4" fmla="*/ 1532187 h 1532187"/>
                <a:gd name="connsiteX5" fmla="*/ 1828169 w 2735012"/>
                <a:gd name="connsiteY5" fmla="*/ 485539 h 1532187"/>
                <a:gd name="connsiteX6" fmla="*/ 0 w 2735012"/>
                <a:gd name="connsiteY6" fmla="*/ 0 h 1532187"/>
                <a:gd name="connsiteX7" fmla="*/ 551032 w 2735012"/>
                <a:gd name="connsiteY7" fmla="*/ 5038 h 1532187"/>
                <a:gd name="connsiteX8" fmla="*/ 1941524 w 2735012"/>
                <a:gd name="connsiteY8" fmla="*/ 30858 h 1532187"/>
                <a:gd name="connsiteX0" fmla="*/ 1941524 w 2735012"/>
                <a:gd name="connsiteY0" fmla="*/ 30858 h 1532187"/>
                <a:gd name="connsiteX1" fmla="*/ 2567498 w 2735012"/>
                <a:gd name="connsiteY1" fmla="*/ 8187 h 1532187"/>
                <a:gd name="connsiteX2" fmla="*/ 2143045 w 2735012"/>
                <a:gd name="connsiteY2" fmla="*/ 361478 h 1532187"/>
                <a:gd name="connsiteX3" fmla="*/ 2735012 w 2735012"/>
                <a:gd name="connsiteY3" fmla="*/ 1532187 h 1532187"/>
                <a:gd name="connsiteX4" fmla="*/ 2315597 w 2735012"/>
                <a:gd name="connsiteY4" fmla="*/ 1532187 h 1532187"/>
                <a:gd name="connsiteX5" fmla="*/ 1828169 w 2735012"/>
                <a:gd name="connsiteY5" fmla="*/ 485539 h 1532187"/>
                <a:gd name="connsiteX6" fmla="*/ 0 w 2735012"/>
                <a:gd name="connsiteY6" fmla="*/ 0 h 1532187"/>
                <a:gd name="connsiteX7" fmla="*/ 551032 w 2735012"/>
                <a:gd name="connsiteY7" fmla="*/ 5038 h 1532187"/>
                <a:gd name="connsiteX8" fmla="*/ 1941524 w 2735012"/>
                <a:gd name="connsiteY8" fmla="*/ 30858 h 1532187"/>
                <a:gd name="connsiteX0" fmla="*/ 1941524 w 2735012"/>
                <a:gd name="connsiteY0" fmla="*/ 30858 h 1532187"/>
                <a:gd name="connsiteX1" fmla="*/ 2567498 w 2735012"/>
                <a:gd name="connsiteY1" fmla="*/ 8187 h 1532187"/>
                <a:gd name="connsiteX2" fmla="*/ 2143045 w 2735012"/>
                <a:gd name="connsiteY2" fmla="*/ 361478 h 1532187"/>
                <a:gd name="connsiteX3" fmla="*/ 2735012 w 2735012"/>
                <a:gd name="connsiteY3" fmla="*/ 1532187 h 1532187"/>
                <a:gd name="connsiteX4" fmla="*/ 2315597 w 2735012"/>
                <a:gd name="connsiteY4" fmla="*/ 1532187 h 1532187"/>
                <a:gd name="connsiteX5" fmla="*/ 1828169 w 2735012"/>
                <a:gd name="connsiteY5" fmla="*/ 459089 h 1532187"/>
                <a:gd name="connsiteX6" fmla="*/ 0 w 2735012"/>
                <a:gd name="connsiteY6" fmla="*/ 0 h 1532187"/>
                <a:gd name="connsiteX7" fmla="*/ 551032 w 2735012"/>
                <a:gd name="connsiteY7" fmla="*/ 5038 h 1532187"/>
                <a:gd name="connsiteX8" fmla="*/ 1941524 w 2735012"/>
                <a:gd name="connsiteY8" fmla="*/ 30858 h 1532187"/>
                <a:gd name="connsiteX0" fmla="*/ 1941524 w 2735012"/>
                <a:gd name="connsiteY0" fmla="*/ 30858 h 1532187"/>
                <a:gd name="connsiteX1" fmla="*/ 2567498 w 2735012"/>
                <a:gd name="connsiteY1" fmla="*/ 8187 h 1532187"/>
                <a:gd name="connsiteX2" fmla="*/ 2139896 w 2735012"/>
                <a:gd name="connsiteY2" fmla="*/ 335658 h 1532187"/>
                <a:gd name="connsiteX3" fmla="*/ 2735012 w 2735012"/>
                <a:gd name="connsiteY3" fmla="*/ 1532187 h 1532187"/>
                <a:gd name="connsiteX4" fmla="*/ 2315597 w 2735012"/>
                <a:gd name="connsiteY4" fmla="*/ 1532187 h 1532187"/>
                <a:gd name="connsiteX5" fmla="*/ 1828169 w 2735012"/>
                <a:gd name="connsiteY5" fmla="*/ 459089 h 1532187"/>
                <a:gd name="connsiteX6" fmla="*/ 0 w 2735012"/>
                <a:gd name="connsiteY6" fmla="*/ 0 h 1532187"/>
                <a:gd name="connsiteX7" fmla="*/ 551032 w 2735012"/>
                <a:gd name="connsiteY7" fmla="*/ 5038 h 1532187"/>
                <a:gd name="connsiteX8" fmla="*/ 1941524 w 2735012"/>
                <a:gd name="connsiteY8" fmla="*/ 30858 h 1532187"/>
                <a:gd name="connsiteX0" fmla="*/ 1941524 w 2735012"/>
                <a:gd name="connsiteY0" fmla="*/ 30858 h 1532187"/>
                <a:gd name="connsiteX1" fmla="*/ 2567498 w 2735012"/>
                <a:gd name="connsiteY1" fmla="*/ 8187 h 1532187"/>
                <a:gd name="connsiteX2" fmla="*/ 2139896 w 2735012"/>
                <a:gd name="connsiteY2" fmla="*/ 335658 h 1532187"/>
                <a:gd name="connsiteX3" fmla="*/ 2735012 w 2735012"/>
                <a:gd name="connsiteY3" fmla="*/ 1532187 h 1532187"/>
                <a:gd name="connsiteX4" fmla="*/ 2315597 w 2735012"/>
                <a:gd name="connsiteY4" fmla="*/ 1532187 h 1532187"/>
                <a:gd name="connsiteX5" fmla="*/ 1828169 w 2735012"/>
                <a:gd name="connsiteY5" fmla="*/ 459089 h 1532187"/>
                <a:gd name="connsiteX6" fmla="*/ 0 w 2735012"/>
                <a:gd name="connsiteY6" fmla="*/ 0 h 1532187"/>
                <a:gd name="connsiteX7" fmla="*/ 551032 w 2735012"/>
                <a:gd name="connsiteY7" fmla="*/ 5038 h 1532187"/>
                <a:gd name="connsiteX8" fmla="*/ 1941524 w 2735012"/>
                <a:gd name="connsiteY8" fmla="*/ 30858 h 1532187"/>
                <a:gd name="connsiteX0" fmla="*/ 2000721 w 2735012"/>
                <a:gd name="connsiteY0" fmla="*/ 8187 h 1532187"/>
                <a:gd name="connsiteX1" fmla="*/ 2567498 w 2735012"/>
                <a:gd name="connsiteY1" fmla="*/ 8187 h 1532187"/>
                <a:gd name="connsiteX2" fmla="*/ 2139896 w 2735012"/>
                <a:gd name="connsiteY2" fmla="*/ 335658 h 1532187"/>
                <a:gd name="connsiteX3" fmla="*/ 2735012 w 2735012"/>
                <a:gd name="connsiteY3" fmla="*/ 1532187 h 1532187"/>
                <a:gd name="connsiteX4" fmla="*/ 2315597 w 2735012"/>
                <a:gd name="connsiteY4" fmla="*/ 1532187 h 1532187"/>
                <a:gd name="connsiteX5" fmla="*/ 1828169 w 2735012"/>
                <a:gd name="connsiteY5" fmla="*/ 459089 h 1532187"/>
                <a:gd name="connsiteX6" fmla="*/ 0 w 2735012"/>
                <a:gd name="connsiteY6" fmla="*/ 0 h 1532187"/>
                <a:gd name="connsiteX7" fmla="*/ 551032 w 2735012"/>
                <a:gd name="connsiteY7" fmla="*/ 5038 h 1532187"/>
                <a:gd name="connsiteX8" fmla="*/ 2000721 w 2735012"/>
                <a:gd name="connsiteY8" fmla="*/ 8187 h 1532187"/>
                <a:gd name="connsiteX0" fmla="*/ 2000721 w 2735012"/>
                <a:gd name="connsiteY0" fmla="*/ 8187 h 1532187"/>
                <a:gd name="connsiteX1" fmla="*/ 2567498 w 2735012"/>
                <a:gd name="connsiteY1" fmla="*/ 8187 h 1532187"/>
                <a:gd name="connsiteX2" fmla="*/ 2139896 w 2735012"/>
                <a:gd name="connsiteY2" fmla="*/ 335658 h 1532187"/>
                <a:gd name="connsiteX3" fmla="*/ 2735012 w 2735012"/>
                <a:gd name="connsiteY3" fmla="*/ 1532187 h 1532187"/>
                <a:gd name="connsiteX4" fmla="*/ 2315597 w 2735012"/>
                <a:gd name="connsiteY4" fmla="*/ 1532187 h 1532187"/>
                <a:gd name="connsiteX5" fmla="*/ 1828169 w 2735012"/>
                <a:gd name="connsiteY5" fmla="*/ 459089 h 1532187"/>
                <a:gd name="connsiteX6" fmla="*/ 0 w 2735012"/>
                <a:gd name="connsiteY6" fmla="*/ 0 h 1532187"/>
                <a:gd name="connsiteX7" fmla="*/ 551032 w 2735012"/>
                <a:gd name="connsiteY7" fmla="*/ 5038 h 1532187"/>
                <a:gd name="connsiteX8" fmla="*/ 2000721 w 2735012"/>
                <a:gd name="connsiteY8" fmla="*/ 8187 h 1532187"/>
                <a:gd name="connsiteX0" fmla="*/ 2000721 w 2735012"/>
                <a:gd name="connsiteY0" fmla="*/ 8187 h 1532187"/>
                <a:gd name="connsiteX1" fmla="*/ 2584167 w 2735012"/>
                <a:gd name="connsiteY1" fmla="*/ 8187 h 1532187"/>
                <a:gd name="connsiteX2" fmla="*/ 2139896 w 2735012"/>
                <a:gd name="connsiteY2" fmla="*/ 335658 h 1532187"/>
                <a:gd name="connsiteX3" fmla="*/ 2735012 w 2735012"/>
                <a:gd name="connsiteY3" fmla="*/ 1532187 h 1532187"/>
                <a:gd name="connsiteX4" fmla="*/ 2315597 w 2735012"/>
                <a:gd name="connsiteY4" fmla="*/ 1532187 h 1532187"/>
                <a:gd name="connsiteX5" fmla="*/ 1828169 w 2735012"/>
                <a:gd name="connsiteY5" fmla="*/ 459089 h 1532187"/>
                <a:gd name="connsiteX6" fmla="*/ 0 w 2735012"/>
                <a:gd name="connsiteY6" fmla="*/ 0 h 1532187"/>
                <a:gd name="connsiteX7" fmla="*/ 551032 w 2735012"/>
                <a:gd name="connsiteY7" fmla="*/ 5038 h 1532187"/>
                <a:gd name="connsiteX8" fmla="*/ 2000721 w 2735012"/>
                <a:gd name="connsiteY8" fmla="*/ 8187 h 1532187"/>
                <a:gd name="connsiteX0" fmla="*/ 2000721 w 2735012"/>
                <a:gd name="connsiteY0" fmla="*/ 8187 h 1532187"/>
                <a:gd name="connsiteX1" fmla="*/ 2584167 w 2735012"/>
                <a:gd name="connsiteY1" fmla="*/ 8187 h 1532187"/>
                <a:gd name="connsiteX2" fmla="*/ 2139896 w 2735012"/>
                <a:gd name="connsiteY2" fmla="*/ 335658 h 1532187"/>
                <a:gd name="connsiteX3" fmla="*/ 2735012 w 2735012"/>
                <a:gd name="connsiteY3" fmla="*/ 1532187 h 1532187"/>
                <a:gd name="connsiteX4" fmla="*/ 2315597 w 2735012"/>
                <a:gd name="connsiteY4" fmla="*/ 1532187 h 1532187"/>
                <a:gd name="connsiteX5" fmla="*/ 1828169 w 2735012"/>
                <a:gd name="connsiteY5" fmla="*/ 459089 h 1532187"/>
                <a:gd name="connsiteX6" fmla="*/ 0 w 2735012"/>
                <a:gd name="connsiteY6" fmla="*/ 0 h 1532187"/>
                <a:gd name="connsiteX7" fmla="*/ 551032 w 2735012"/>
                <a:gd name="connsiteY7" fmla="*/ 5038 h 1532187"/>
                <a:gd name="connsiteX8" fmla="*/ 2000721 w 2735012"/>
                <a:gd name="connsiteY8" fmla="*/ 8187 h 1532187"/>
                <a:gd name="connsiteX0" fmla="*/ 2000721 w 2735012"/>
                <a:gd name="connsiteY0" fmla="*/ 8187 h 1532187"/>
                <a:gd name="connsiteX1" fmla="*/ 2584167 w 2735012"/>
                <a:gd name="connsiteY1" fmla="*/ 8187 h 1532187"/>
                <a:gd name="connsiteX2" fmla="*/ 2139896 w 2735012"/>
                <a:gd name="connsiteY2" fmla="*/ 335658 h 1532187"/>
                <a:gd name="connsiteX3" fmla="*/ 2735012 w 2735012"/>
                <a:gd name="connsiteY3" fmla="*/ 1532187 h 1532187"/>
                <a:gd name="connsiteX4" fmla="*/ 2315597 w 2735012"/>
                <a:gd name="connsiteY4" fmla="*/ 1532187 h 1532187"/>
                <a:gd name="connsiteX5" fmla="*/ 1828169 w 2735012"/>
                <a:gd name="connsiteY5" fmla="*/ 459089 h 1532187"/>
                <a:gd name="connsiteX6" fmla="*/ 0 w 2735012"/>
                <a:gd name="connsiteY6" fmla="*/ 0 h 1532187"/>
                <a:gd name="connsiteX7" fmla="*/ 551032 w 2735012"/>
                <a:gd name="connsiteY7" fmla="*/ 5038 h 1532187"/>
                <a:gd name="connsiteX8" fmla="*/ 2000721 w 2735012"/>
                <a:gd name="connsiteY8" fmla="*/ 8187 h 1532187"/>
                <a:gd name="connsiteX0" fmla="*/ 2000721 w 2735012"/>
                <a:gd name="connsiteY0" fmla="*/ 8187 h 1532187"/>
                <a:gd name="connsiteX1" fmla="*/ 2584167 w 2735012"/>
                <a:gd name="connsiteY1" fmla="*/ 8187 h 1532187"/>
                <a:gd name="connsiteX2" fmla="*/ 2156565 w 2735012"/>
                <a:gd name="connsiteY2" fmla="*/ 342802 h 1532187"/>
                <a:gd name="connsiteX3" fmla="*/ 2735012 w 2735012"/>
                <a:gd name="connsiteY3" fmla="*/ 1532187 h 1532187"/>
                <a:gd name="connsiteX4" fmla="*/ 2315597 w 2735012"/>
                <a:gd name="connsiteY4" fmla="*/ 1532187 h 1532187"/>
                <a:gd name="connsiteX5" fmla="*/ 1828169 w 2735012"/>
                <a:gd name="connsiteY5" fmla="*/ 459089 h 1532187"/>
                <a:gd name="connsiteX6" fmla="*/ 0 w 2735012"/>
                <a:gd name="connsiteY6" fmla="*/ 0 h 1532187"/>
                <a:gd name="connsiteX7" fmla="*/ 551032 w 2735012"/>
                <a:gd name="connsiteY7" fmla="*/ 5038 h 1532187"/>
                <a:gd name="connsiteX8" fmla="*/ 2000721 w 2735012"/>
                <a:gd name="connsiteY8" fmla="*/ 8187 h 1532187"/>
                <a:gd name="connsiteX0" fmla="*/ 2000721 w 2735012"/>
                <a:gd name="connsiteY0" fmla="*/ 8187 h 1532187"/>
                <a:gd name="connsiteX1" fmla="*/ 2584167 w 2735012"/>
                <a:gd name="connsiteY1" fmla="*/ 8187 h 1532187"/>
                <a:gd name="connsiteX2" fmla="*/ 2147040 w 2735012"/>
                <a:gd name="connsiteY2" fmla="*/ 326133 h 1532187"/>
                <a:gd name="connsiteX3" fmla="*/ 2735012 w 2735012"/>
                <a:gd name="connsiteY3" fmla="*/ 1532187 h 1532187"/>
                <a:gd name="connsiteX4" fmla="*/ 2315597 w 2735012"/>
                <a:gd name="connsiteY4" fmla="*/ 1532187 h 1532187"/>
                <a:gd name="connsiteX5" fmla="*/ 1828169 w 2735012"/>
                <a:gd name="connsiteY5" fmla="*/ 459089 h 1532187"/>
                <a:gd name="connsiteX6" fmla="*/ 0 w 2735012"/>
                <a:gd name="connsiteY6" fmla="*/ 0 h 1532187"/>
                <a:gd name="connsiteX7" fmla="*/ 551032 w 2735012"/>
                <a:gd name="connsiteY7" fmla="*/ 5038 h 1532187"/>
                <a:gd name="connsiteX8" fmla="*/ 2000721 w 2735012"/>
                <a:gd name="connsiteY8" fmla="*/ 8187 h 1532187"/>
                <a:gd name="connsiteX0" fmla="*/ 2000721 w 2735012"/>
                <a:gd name="connsiteY0" fmla="*/ 8187 h 1532187"/>
                <a:gd name="connsiteX1" fmla="*/ 2584167 w 2735012"/>
                <a:gd name="connsiteY1" fmla="*/ 8187 h 1532187"/>
                <a:gd name="connsiteX2" fmla="*/ 2147040 w 2735012"/>
                <a:gd name="connsiteY2" fmla="*/ 326133 h 1532187"/>
                <a:gd name="connsiteX3" fmla="*/ 2735012 w 2735012"/>
                <a:gd name="connsiteY3" fmla="*/ 1532187 h 1532187"/>
                <a:gd name="connsiteX4" fmla="*/ 2315597 w 2735012"/>
                <a:gd name="connsiteY4" fmla="*/ 1532187 h 1532187"/>
                <a:gd name="connsiteX5" fmla="*/ 1832932 w 2735012"/>
                <a:gd name="connsiteY5" fmla="*/ 440039 h 1532187"/>
                <a:gd name="connsiteX6" fmla="*/ 0 w 2735012"/>
                <a:gd name="connsiteY6" fmla="*/ 0 h 1532187"/>
                <a:gd name="connsiteX7" fmla="*/ 551032 w 2735012"/>
                <a:gd name="connsiteY7" fmla="*/ 5038 h 1532187"/>
                <a:gd name="connsiteX8" fmla="*/ 2000721 w 2735012"/>
                <a:gd name="connsiteY8" fmla="*/ 8187 h 1532187"/>
                <a:gd name="connsiteX0" fmla="*/ 2000721 w 2735012"/>
                <a:gd name="connsiteY0" fmla="*/ 8187 h 1532187"/>
                <a:gd name="connsiteX1" fmla="*/ 2584167 w 2735012"/>
                <a:gd name="connsiteY1" fmla="*/ 8187 h 1532187"/>
                <a:gd name="connsiteX2" fmla="*/ 2147040 w 2735012"/>
                <a:gd name="connsiteY2" fmla="*/ 326133 h 1532187"/>
                <a:gd name="connsiteX3" fmla="*/ 2735012 w 2735012"/>
                <a:gd name="connsiteY3" fmla="*/ 1532187 h 1532187"/>
                <a:gd name="connsiteX4" fmla="*/ 2315597 w 2735012"/>
                <a:gd name="connsiteY4" fmla="*/ 1532187 h 1532187"/>
                <a:gd name="connsiteX5" fmla="*/ 1832932 w 2735012"/>
                <a:gd name="connsiteY5" fmla="*/ 440039 h 1532187"/>
                <a:gd name="connsiteX6" fmla="*/ 0 w 2735012"/>
                <a:gd name="connsiteY6" fmla="*/ 0 h 1532187"/>
                <a:gd name="connsiteX7" fmla="*/ 551032 w 2735012"/>
                <a:gd name="connsiteY7" fmla="*/ 5038 h 1532187"/>
                <a:gd name="connsiteX8" fmla="*/ 2000721 w 2735012"/>
                <a:gd name="connsiteY8" fmla="*/ 8187 h 1532187"/>
                <a:gd name="connsiteX0" fmla="*/ 2000721 w 2735012"/>
                <a:gd name="connsiteY0" fmla="*/ 8187 h 1532187"/>
                <a:gd name="connsiteX1" fmla="*/ 2584167 w 2735012"/>
                <a:gd name="connsiteY1" fmla="*/ 8187 h 1532187"/>
                <a:gd name="connsiteX2" fmla="*/ 2147040 w 2735012"/>
                <a:gd name="connsiteY2" fmla="*/ 326133 h 1532187"/>
                <a:gd name="connsiteX3" fmla="*/ 2735012 w 2735012"/>
                <a:gd name="connsiteY3" fmla="*/ 1532187 h 1532187"/>
                <a:gd name="connsiteX4" fmla="*/ 2315597 w 2735012"/>
                <a:gd name="connsiteY4" fmla="*/ 1532187 h 1532187"/>
                <a:gd name="connsiteX5" fmla="*/ 1832932 w 2735012"/>
                <a:gd name="connsiteY5" fmla="*/ 440039 h 1532187"/>
                <a:gd name="connsiteX6" fmla="*/ 0 w 2735012"/>
                <a:gd name="connsiteY6" fmla="*/ 0 h 1532187"/>
                <a:gd name="connsiteX7" fmla="*/ 551032 w 2735012"/>
                <a:gd name="connsiteY7" fmla="*/ 5038 h 1532187"/>
                <a:gd name="connsiteX8" fmla="*/ 2000721 w 2735012"/>
                <a:gd name="connsiteY8" fmla="*/ 8187 h 1532187"/>
                <a:gd name="connsiteX0" fmla="*/ 2000721 w 2735012"/>
                <a:gd name="connsiteY0" fmla="*/ 8187 h 1532187"/>
                <a:gd name="connsiteX1" fmla="*/ 2584167 w 2735012"/>
                <a:gd name="connsiteY1" fmla="*/ 8187 h 1532187"/>
                <a:gd name="connsiteX2" fmla="*/ 2147040 w 2735012"/>
                <a:gd name="connsiteY2" fmla="*/ 326133 h 1532187"/>
                <a:gd name="connsiteX3" fmla="*/ 2735012 w 2735012"/>
                <a:gd name="connsiteY3" fmla="*/ 1532187 h 1532187"/>
                <a:gd name="connsiteX4" fmla="*/ 2315597 w 2735012"/>
                <a:gd name="connsiteY4" fmla="*/ 1532187 h 1532187"/>
                <a:gd name="connsiteX5" fmla="*/ 1832932 w 2735012"/>
                <a:gd name="connsiteY5" fmla="*/ 440039 h 1532187"/>
                <a:gd name="connsiteX6" fmla="*/ 0 w 2735012"/>
                <a:gd name="connsiteY6" fmla="*/ 0 h 1532187"/>
                <a:gd name="connsiteX7" fmla="*/ 551032 w 2735012"/>
                <a:gd name="connsiteY7" fmla="*/ 5038 h 1532187"/>
                <a:gd name="connsiteX8" fmla="*/ 2000721 w 2735012"/>
                <a:gd name="connsiteY8" fmla="*/ 8187 h 1532187"/>
                <a:gd name="connsiteX0" fmla="*/ 1969765 w 2704056"/>
                <a:gd name="connsiteY0" fmla="*/ 3149 h 1527149"/>
                <a:gd name="connsiteX1" fmla="*/ 2553211 w 2704056"/>
                <a:gd name="connsiteY1" fmla="*/ 3149 h 1527149"/>
                <a:gd name="connsiteX2" fmla="*/ 2116084 w 2704056"/>
                <a:gd name="connsiteY2" fmla="*/ 321095 h 1527149"/>
                <a:gd name="connsiteX3" fmla="*/ 2704056 w 2704056"/>
                <a:gd name="connsiteY3" fmla="*/ 1527149 h 1527149"/>
                <a:gd name="connsiteX4" fmla="*/ 2284641 w 2704056"/>
                <a:gd name="connsiteY4" fmla="*/ 1527149 h 1527149"/>
                <a:gd name="connsiteX5" fmla="*/ 1801976 w 2704056"/>
                <a:gd name="connsiteY5" fmla="*/ 435001 h 1527149"/>
                <a:gd name="connsiteX6" fmla="*/ 0 w 2704056"/>
                <a:gd name="connsiteY6" fmla="*/ 4487 h 1527149"/>
                <a:gd name="connsiteX7" fmla="*/ 520076 w 2704056"/>
                <a:gd name="connsiteY7" fmla="*/ 0 h 1527149"/>
                <a:gd name="connsiteX8" fmla="*/ 1969765 w 2704056"/>
                <a:gd name="connsiteY8" fmla="*/ 3149 h 15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4056" h="1527149">
                  <a:moveTo>
                    <a:pt x="1969765" y="3149"/>
                  </a:moveTo>
                  <a:lnTo>
                    <a:pt x="2553211" y="3149"/>
                  </a:lnTo>
                  <a:cubicBezTo>
                    <a:pt x="2491548" y="96352"/>
                    <a:pt x="2277111" y="240671"/>
                    <a:pt x="2116084" y="321095"/>
                  </a:cubicBezTo>
                  <a:cubicBezTo>
                    <a:pt x="2174021" y="570057"/>
                    <a:pt x="2227334" y="979055"/>
                    <a:pt x="2704056" y="1527149"/>
                  </a:cubicBezTo>
                  <a:lnTo>
                    <a:pt x="2284641" y="1527149"/>
                  </a:lnTo>
                  <a:cubicBezTo>
                    <a:pt x="2100163" y="1351121"/>
                    <a:pt x="1843251" y="762820"/>
                    <a:pt x="1801976" y="435001"/>
                  </a:cubicBezTo>
                  <a:cubicBezTo>
                    <a:pt x="1182477" y="594395"/>
                    <a:pt x="473364" y="452975"/>
                    <a:pt x="0" y="4487"/>
                  </a:cubicBezTo>
                  <a:lnTo>
                    <a:pt x="520076" y="0"/>
                  </a:lnTo>
                  <a:cubicBezTo>
                    <a:pt x="943794" y="191235"/>
                    <a:pt x="1452949" y="260088"/>
                    <a:pt x="1969765" y="3149"/>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flipH="1" flipV="1">
              <a:off x="6248400" y="0"/>
              <a:ext cx="1044759" cy="1526519"/>
            </a:xfrm>
            <a:custGeom>
              <a:avLst/>
              <a:gdLst>
                <a:gd name="connsiteX0" fmla="*/ 0 w 419415"/>
                <a:gd name="connsiteY0" fmla="*/ 0 h 1524000"/>
                <a:gd name="connsiteX1" fmla="*/ 419415 w 419415"/>
                <a:gd name="connsiteY1" fmla="*/ 0 h 1524000"/>
                <a:gd name="connsiteX2" fmla="*/ 419415 w 419415"/>
                <a:gd name="connsiteY2" fmla="*/ 1524000 h 1524000"/>
                <a:gd name="connsiteX3" fmla="*/ 0 w 419415"/>
                <a:gd name="connsiteY3" fmla="*/ 1524000 h 1524000"/>
                <a:gd name="connsiteX4" fmla="*/ 0 w 419415"/>
                <a:gd name="connsiteY4" fmla="*/ 0 h 1524000"/>
                <a:gd name="connsiteX0" fmla="*/ 0 w 952815"/>
                <a:gd name="connsiteY0" fmla="*/ 0 h 1524000"/>
                <a:gd name="connsiteX1" fmla="*/ 952815 w 952815"/>
                <a:gd name="connsiteY1" fmla="*/ 0 h 1524000"/>
                <a:gd name="connsiteX2" fmla="*/ 952815 w 952815"/>
                <a:gd name="connsiteY2" fmla="*/ 1524000 h 1524000"/>
                <a:gd name="connsiteX3" fmla="*/ 533400 w 952815"/>
                <a:gd name="connsiteY3" fmla="*/ 1524000 h 1524000"/>
                <a:gd name="connsiteX4" fmla="*/ 0 w 952815"/>
                <a:gd name="connsiteY4"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328101 w 952815"/>
                <a:gd name="connsiteY1" fmla="*/ 0 h 1524000"/>
                <a:gd name="connsiteX2" fmla="*/ 952815 w 952815"/>
                <a:gd name="connsiteY2" fmla="*/ 1524000 h 1524000"/>
                <a:gd name="connsiteX3" fmla="*/ 533400 w 952815"/>
                <a:gd name="connsiteY3" fmla="*/ 1524000 h 1524000"/>
                <a:gd name="connsiteX4" fmla="*/ 0 w 952815"/>
                <a:gd name="connsiteY4" fmla="*/ 0 h 1524000"/>
                <a:gd name="connsiteX0" fmla="*/ 0 w 1035858"/>
                <a:gd name="connsiteY0" fmla="*/ 0 h 1526519"/>
                <a:gd name="connsiteX1" fmla="*/ 411144 w 1035858"/>
                <a:gd name="connsiteY1" fmla="*/ 2519 h 1526519"/>
                <a:gd name="connsiteX2" fmla="*/ 1035858 w 1035858"/>
                <a:gd name="connsiteY2" fmla="*/ 1526519 h 1526519"/>
                <a:gd name="connsiteX3" fmla="*/ 616443 w 1035858"/>
                <a:gd name="connsiteY3" fmla="*/ 1526519 h 1526519"/>
                <a:gd name="connsiteX4" fmla="*/ 0 w 1035858"/>
                <a:gd name="connsiteY4" fmla="*/ 0 h 1526519"/>
                <a:gd name="connsiteX0" fmla="*/ 0 w 1035858"/>
                <a:gd name="connsiteY0" fmla="*/ 0 h 1526519"/>
                <a:gd name="connsiteX1" fmla="*/ 389291 w 1035858"/>
                <a:gd name="connsiteY1" fmla="*/ 5038 h 1526519"/>
                <a:gd name="connsiteX2" fmla="*/ 1035858 w 1035858"/>
                <a:gd name="connsiteY2" fmla="*/ 1526519 h 1526519"/>
                <a:gd name="connsiteX3" fmla="*/ 616443 w 1035858"/>
                <a:gd name="connsiteY3" fmla="*/ 1526519 h 1526519"/>
                <a:gd name="connsiteX4" fmla="*/ 0 w 1035858"/>
                <a:gd name="connsiteY4" fmla="*/ 0 h 1526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858" h="1526519">
                  <a:moveTo>
                    <a:pt x="0" y="0"/>
                  </a:moveTo>
                  <a:lnTo>
                    <a:pt x="389291" y="5038"/>
                  </a:lnTo>
                  <a:cubicBezTo>
                    <a:pt x="426866" y="705742"/>
                    <a:pt x="753939" y="1229486"/>
                    <a:pt x="1035858" y="1526519"/>
                  </a:cubicBezTo>
                  <a:lnTo>
                    <a:pt x="616443" y="1526519"/>
                  </a:lnTo>
                  <a:cubicBezTo>
                    <a:pt x="262312" y="1063231"/>
                    <a:pt x="78299" y="647175"/>
                    <a:pt x="0"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flipV="1">
              <a:off x="381000" y="0"/>
              <a:ext cx="1181413" cy="1524000"/>
            </a:xfrm>
            <a:custGeom>
              <a:avLst/>
              <a:gdLst>
                <a:gd name="connsiteX0" fmla="*/ 0 w 419415"/>
                <a:gd name="connsiteY0" fmla="*/ 0 h 1524000"/>
                <a:gd name="connsiteX1" fmla="*/ 419415 w 419415"/>
                <a:gd name="connsiteY1" fmla="*/ 0 h 1524000"/>
                <a:gd name="connsiteX2" fmla="*/ 419415 w 419415"/>
                <a:gd name="connsiteY2" fmla="*/ 1524000 h 1524000"/>
                <a:gd name="connsiteX3" fmla="*/ 0 w 419415"/>
                <a:gd name="connsiteY3" fmla="*/ 1524000 h 1524000"/>
                <a:gd name="connsiteX4" fmla="*/ 0 w 419415"/>
                <a:gd name="connsiteY4" fmla="*/ 0 h 1524000"/>
                <a:gd name="connsiteX0" fmla="*/ 0 w 952815"/>
                <a:gd name="connsiteY0" fmla="*/ 0 h 1524000"/>
                <a:gd name="connsiteX1" fmla="*/ 952815 w 952815"/>
                <a:gd name="connsiteY1" fmla="*/ 0 h 1524000"/>
                <a:gd name="connsiteX2" fmla="*/ 952815 w 952815"/>
                <a:gd name="connsiteY2" fmla="*/ 1524000 h 1524000"/>
                <a:gd name="connsiteX3" fmla="*/ 533400 w 952815"/>
                <a:gd name="connsiteY3" fmla="*/ 1524000 h 1524000"/>
                <a:gd name="connsiteX4" fmla="*/ 0 w 952815"/>
                <a:gd name="connsiteY4"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328101 w 952815"/>
                <a:gd name="connsiteY1" fmla="*/ 0 h 1524000"/>
                <a:gd name="connsiteX2" fmla="*/ 952815 w 952815"/>
                <a:gd name="connsiteY2" fmla="*/ 1524000 h 1524000"/>
                <a:gd name="connsiteX3" fmla="*/ 533400 w 952815"/>
                <a:gd name="connsiteY3" fmla="*/ 1524000 h 1524000"/>
                <a:gd name="connsiteX4" fmla="*/ 0 w 952815"/>
                <a:gd name="connsiteY4" fmla="*/ 0 h 1524000"/>
                <a:gd name="connsiteX0" fmla="*/ 0 w 1029014"/>
                <a:gd name="connsiteY0" fmla="*/ 0 h 1524000"/>
                <a:gd name="connsiteX1" fmla="*/ 328101 w 1029014"/>
                <a:gd name="connsiteY1" fmla="*/ 0 h 1524000"/>
                <a:gd name="connsiteX2" fmla="*/ 1029014 w 1029014"/>
                <a:gd name="connsiteY2" fmla="*/ 1524000 h 1524000"/>
                <a:gd name="connsiteX3" fmla="*/ 533400 w 1029014"/>
                <a:gd name="connsiteY3" fmla="*/ 1524000 h 1524000"/>
                <a:gd name="connsiteX4" fmla="*/ 0 w 1029014"/>
                <a:gd name="connsiteY4" fmla="*/ 0 h 1524000"/>
                <a:gd name="connsiteX0" fmla="*/ 0 w 1029013"/>
                <a:gd name="connsiteY0" fmla="*/ 0 h 1524000"/>
                <a:gd name="connsiteX1" fmla="*/ 328101 w 1029013"/>
                <a:gd name="connsiteY1" fmla="*/ 0 h 1524000"/>
                <a:gd name="connsiteX2" fmla="*/ 1029013 w 1029013"/>
                <a:gd name="connsiteY2" fmla="*/ 1524000 h 1524000"/>
                <a:gd name="connsiteX3" fmla="*/ 533400 w 1029013"/>
                <a:gd name="connsiteY3" fmla="*/ 1524000 h 1524000"/>
                <a:gd name="connsiteX4" fmla="*/ 0 w 1029013"/>
                <a:gd name="connsiteY4" fmla="*/ 0 h 1524000"/>
                <a:gd name="connsiteX0" fmla="*/ 0 w 1029013"/>
                <a:gd name="connsiteY0" fmla="*/ 0 h 1524000"/>
                <a:gd name="connsiteX1" fmla="*/ 328101 w 1029013"/>
                <a:gd name="connsiteY1" fmla="*/ 0 h 1524000"/>
                <a:gd name="connsiteX2" fmla="*/ 1029013 w 1029013"/>
                <a:gd name="connsiteY2" fmla="*/ 1524000 h 1524000"/>
                <a:gd name="connsiteX3" fmla="*/ 609599 w 1029013"/>
                <a:gd name="connsiteY3" fmla="*/ 1524000 h 1524000"/>
                <a:gd name="connsiteX4" fmla="*/ 0 w 1029013"/>
                <a:gd name="connsiteY4" fmla="*/ 0 h 1524000"/>
                <a:gd name="connsiteX0" fmla="*/ 0 w 1105213"/>
                <a:gd name="connsiteY0" fmla="*/ 0 h 1524000"/>
                <a:gd name="connsiteX1" fmla="*/ 404301 w 1105213"/>
                <a:gd name="connsiteY1" fmla="*/ 0 h 1524000"/>
                <a:gd name="connsiteX2" fmla="*/ 1105213 w 1105213"/>
                <a:gd name="connsiteY2" fmla="*/ 1524000 h 1524000"/>
                <a:gd name="connsiteX3" fmla="*/ 685799 w 1105213"/>
                <a:gd name="connsiteY3" fmla="*/ 1524000 h 1524000"/>
                <a:gd name="connsiteX4" fmla="*/ 0 w 1105213"/>
                <a:gd name="connsiteY4" fmla="*/ 0 h 1524000"/>
                <a:gd name="connsiteX0" fmla="*/ 0 w 1105213"/>
                <a:gd name="connsiteY0" fmla="*/ 0 h 1524000"/>
                <a:gd name="connsiteX1" fmla="*/ 404301 w 1105213"/>
                <a:gd name="connsiteY1" fmla="*/ 0 h 1524000"/>
                <a:gd name="connsiteX2" fmla="*/ 1105213 w 1105213"/>
                <a:gd name="connsiteY2" fmla="*/ 1524000 h 1524000"/>
                <a:gd name="connsiteX3" fmla="*/ 685799 w 1105213"/>
                <a:gd name="connsiteY3" fmla="*/ 1524000 h 1524000"/>
                <a:gd name="connsiteX4" fmla="*/ 0 w 1105213"/>
                <a:gd name="connsiteY4" fmla="*/ 0 h 1524000"/>
                <a:gd name="connsiteX0" fmla="*/ 0 w 1181412"/>
                <a:gd name="connsiteY0" fmla="*/ 0 h 1524000"/>
                <a:gd name="connsiteX1" fmla="*/ 404301 w 1181412"/>
                <a:gd name="connsiteY1" fmla="*/ 0 h 1524000"/>
                <a:gd name="connsiteX2" fmla="*/ 1181412 w 1181412"/>
                <a:gd name="connsiteY2" fmla="*/ 1524000 h 1524000"/>
                <a:gd name="connsiteX3" fmla="*/ 685799 w 1181412"/>
                <a:gd name="connsiteY3" fmla="*/ 1524000 h 1524000"/>
                <a:gd name="connsiteX4" fmla="*/ 0 w 1181412"/>
                <a:gd name="connsiteY4" fmla="*/ 0 h 1524000"/>
                <a:gd name="connsiteX0" fmla="*/ 0 w 1181412"/>
                <a:gd name="connsiteY0" fmla="*/ 0 h 1524000"/>
                <a:gd name="connsiteX1" fmla="*/ 404301 w 1181412"/>
                <a:gd name="connsiteY1" fmla="*/ 0 h 1524000"/>
                <a:gd name="connsiteX2" fmla="*/ 1181412 w 1181412"/>
                <a:gd name="connsiteY2" fmla="*/ 1524000 h 1524000"/>
                <a:gd name="connsiteX3" fmla="*/ 685799 w 1181412"/>
                <a:gd name="connsiteY3" fmla="*/ 1524000 h 1524000"/>
                <a:gd name="connsiteX4" fmla="*/ 0 w 1181412"/>
                <a:gd name="connsiteY4" fmla="*/ 0 h 1524000"/>
                <a:gd name="connsiteX0" fmla="*/ 0 w 1181412"/>
                <a:gd name="connsiteY0" fmla="*/ 0 h 1524000"/>
                <a:gd name="connsiteX1" fmla="*/ 404301 w 1181412"/>
                <a:gd name="connsiteY1" fmla="*/ 0 h 1524000"/>
                <a:gd name="connsiteX2" fmla="*/ 1181412 w 1181412"/>
                <a:gd name="connsiteY2" fmla="*/ 1524000 h 1524000"/>
                <a:gd name="connsiteX3" fmla="*/ 685799 w 1181412"/>
                <a:gd name="connsiteY3" fmla="*/ 1524000 h 1524000"/>
                <a:gd name="connsiteX4" fmla="*/ 0 w 1181412"/>
                <a:gd name="connsiteY4" fmla="*/ 0 h 1524000"/>
                <a:gd name="connsiteX0" fmla="*/ 0 w 1181412"/>
                <a:gd name="connsiteY0" fmla="*/ 0 h 1524000"/>
                <a:gd name="connsiteX1" fmla="*/ 404301 w 1181412"/>
                <a:gd name="connsiteY1" fmla="*/ 0 h 1524000"/>
                <a:gd name="connsiteX2" fmla="*/ 1181412 w 1181412"/>
                <a:gd name="connsiteY2" fmla="*/ 1524000 h 1524000"/>
                <a:gd name="connsiteX3" fmla="*/ 685799 w 1181412"/>
                <a:gd name="connsiteY3" fmla="*/ 1524000 h 1524000"/>
                <a:gd name="connsiteX4" fmla="*/ 0 w 1181412"/>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412" h="1524000">
                  <a:moveTo>
                    <a:pt x="0" y="0"/>
                  </a:moveTo>
                  <a:lnTo>
                    <a:pt x="404301" y="0"/>
                  </a:lnTo>
                  <a:cubicBezTo>
                    <a:pt x="525633" y="692517"/>
                    <a:pt x="858558" y="1237043"/>
                    <a:pt x="1181412" y="1524000"/>
                  </a:cubicBezTo>
                  <a:lnTo>
                    <a:pt x="685799" y="1524000"/>
                  </a:lnTo>
                  <a:cubicBezTo>
                    <a:pt x="363785" y="1117390"/>
                    <a:pt x="44292" y="502962"/>
                    <a:pt x="0"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flipV="1">
              <a:off x="7647079" y="4763"/>
              <a:ext cx="967101" cy="1519237"/>
            </a:xfrm>
            <a:custGeom>
              <a:avLst/>
              <a:gdLst>
                <a:gd name="connsiteX0" fmla="*/ 0 w 419415"/>
                <a:gd name="connsiteY0" fmla="*/ 0 h 1524000"/>
                <a:gd name="connsiteX1" fmla="*/ 419415 w 419415"/>
                <a:gd name="connsiteY1" fmla="*/ 0 h 1524000"/>
                <a:gd name="connsiteX2" fmla="*/ 419415 w 419415"/>
                <a:gd name="connsiteY2" fmla="*/ 1524000 h 1524000"/>
                <a:gd name="connsiteX3" fmla="*/ 0 w 419415"/>
                <a:gd name="connsiteY3" fmla="*/ 1524000 h 1524000"/>
                <a:gd name="connsiteX4" fmla="*/ 0 w 419415"/>
                <a:gd name="connsiteY4" fmla="*/ 0 h 1524000"/>
                <a:gd name="connsiteX0" fmla="*/ 0 w 952815"/>
                <a:gd name="connsiteY0" fmla="*/ 0 h 1524000"/>
                <a:gd name="connsiteX1" fmla="*/ 952815 w 952815"/>
                <a:gd name="connsiteY1" fmla="*/ 0 h 1524000"/>
                <a:gd name="connsiteX2" fmla="*/ 952815 w 952815"/>
                <a:gd name="connsiteY2" fmla="*/ 1524000 h 1524000"/>
                <a:gd name="connsiteX3" fmla="*/ 533400 w 952815"/>
                <a:gd name="connsiteY3" fmla="*/ 1524000 h 1524000"/>
                <a:gd name="connsiteX4" fmla="*/ 0 w 952815"/>
                <a:gd name="connsiteY4"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328101 w 952815"/>
                <a:gd name="connsiteY1" fmla="*/ 0 h 1524000"/>
                <a:gd name="connsiteX2" fmla="*/ 952815 w 952815"/>
                <a:gd name="connsiteY2" fmla="*/ 1524000 h 1524000"/>
                <a:gd name="connsiteX3" fmla="*/ 533400 w 952815"/>
                <a:gd name="connsiteY3" fmla="*/ 1524000 h 1524000"/>
                <a:gd name="connsiteX4" fmla="*/ 0 w 952815"/>
                <a:gd name="connsiteY4" fmla="*/ 0 h 1524000"/>
                <a:gd name="connsiteX0" fmla="*/ 0 w 1029014"/>
                <a:gd name="connsiteY0" fmla="*/ 0 h 1524000"/>
                <a:gd name="connsiteX1" fmla="*/ 328101 w 1029014"/>
                <a:gd name="connsiteY1" fmla="*/ 0 h 1524000"/>
                <a:gd name="connsiteX2" fmla="*/ 1029014 w 1029014"/>
                <a:gd name="connsiteY2" fmla="*/ 1524000 h 1524000"/>
                <a:gd name="connsiteX3" fmla="*/ 533400 w 1029014"/>
                <a:gd name="connsiteY3" fmla="*/ 1524000 h 1524000"/>
                <a:gd name="connsiteX4" fmla="*/ 0 w 1029014"/>
                <a:gd name="connsiteY4" fmla="*/ 0 h 1524000"/>
                <a:gd name="connsiteX0" fmla="*/ 0 w 1029013"/>
                <a:gd name="connsiteY0" fmla="*/ 0 h 1524000"/>
                <a:gd name="connsiteX1" fmla="*/ 328101 w 1029013"/>
                <a:gd name="connsiteY1" fmla="*/ 0 h 1524000"/>
                <a:gd name="connsiteX2" fmla="*/ 1029013 w 1029013"/>
                <a:gd name="connsiteY2" fmla="*/ 1524000 h 1524000"/>
                <a:gd name="connsiteX3" fmla="*/ 533400 w 1029013"/>
                <a:gd name="connsiteY3" fmla="*/ 1524000 h 1524000"/>
                <a:gd name="connsiteX4" fmla="*/ 0 w 1029013"/>
                <a:gd name="connsiteY4" fmla="*/ 0 h 1524000"/>
                <a:gd name="connsiteX0" fmla="*/ 0 w 1029013"/>
                <a:gd name="connsiteY0" fmla="*/ 0 h 1524000"/>
                <a:gd name="connsiteX1" fmla="*/ 328101 w 1029013"/>
                <a:gd name="connsiteY1" fmla="*/ 0 h 1524000"/>
                <a:gd name="connsiteX2" fmla="*/ 1029013 w 1029013"/>
                <a:gd name="connsiteY2" fmla="*/ 1524000 h 1524000"/>
                <a:gd name="connsiteX3" fmla="*/ 609599 w 1029013"/>
                <a:gd name="connsiteY3" fmla="*/ 1524000 h 1524000"/>
                <a:gd name="connsiteX4" fmla="*/ 0 w 1029013"/>
                <a:gd name="connsiteY4" fmla="*/ 0 h 1524000"/>
                <a:gd name="connsiteX0" fmla="*/ 0 w 1105213"/>
                <a:gd name="connsiteY0" fmla="*/ 0 h 1524000"/>
                <a:gd name="connsiteX1" fmla="*/ 404301 w 1105213"/>
                <a:gd name="connsiteY1" fmla="*/ 0 h 1524000"/>
                <a:gd name="connsiteX2" fmla="*/ 1105213 w 1105213"/>
                <a:gd name="connsiteY2" fmla="*/ 1524000 h 1524000"/>
                <a:gd name="connsiteX3" fmla="*/ 685799 w 1105213"/>
                <a:gd name="connsiteY3" fmla="*/ 1524000 h 1524000"/>
                <a:gd name="connsiteX4" fmla="*/ 0 w 1105213"/>
                <a:gd name="connsiteY4" fmla="*/ 0 h 1524000"/>
                <a:gd name="connsiteX0" fmla="*/ 0 w 1105213"/>
                <a:gd name="connsiteY0" fmla="*/ 0 h 1524000"/>
                <a:gd name="connsiteX1" fmla="*/ 404301 w 1105213"/>
                <a:gd name="connsiteY1" fmla="*/ 0 h 1524000"/>
                <a:gd name="connsiteX2" fmla="*/ 1105213 w 1105213"/>
                <a:gd name="connsiteY2" fmla="*/ 1524000 h 1524000"/>
                <a:gd name="connsiteX3" fmla="*/ 685799 w 1105213"/>
                <a:gd name="connsiteY3" fmla="*/ 1524000 h 1524000"/>
                <a:gd name="connsiteX4" fmla="*/ 0 w 1105213"/>
                <a:gd name="connsiteY4" fmla="*/ 0 h 1524000"/>
                <a:gd name="connsiteX0" fmla="*/ 0 w 1181412"/>
                <a:gd name="connsiteY0" fmla="*/ 0 h 1524000"/>
                <a:gd name="connsiteX1" fmla="*/ 404301 w 1181412"/>
                <a:gd name="connsiteY1" fmla="*/ 0 h 1524000"/>
                <a:gd name="connsiteX2" fmla="*/ 1181412 w 1181412"/>
                <a:gd name="connsiteY2" fmla="*/ 1524000 h 1524000"/>
                <a:gd name="connsiteX3" fmla="*/ 685799 w 1181412"/>
                <a:gd name="connsiteY3" fmla="*/ 1524000 h 1524000"/>
                <a:gd name="connsiteX4" fmla="*/ 0 w 1181412"/>
                <a:gd name="connsiteY4" fmla="*/ 0 h 1524000"/>
                <a:gd name="connsiteX0" fmla="*/ 0 w 1181412"/>
                <a:gd name="connsiteY0" fmla="*/ 0 h 1524000"/>
                <a:gd name="connsiteX1" fmla="*/ 404301 w 1181412"/>
                <a:gd name="connsiteY1" fmla="*/ 0 h 1524000"/>
                <a:gd name="connsiteX2" fmla="*/ 1181412 w 1181412"/>
                <a:gd name="connsiteY2" fmla="*/ 1524000 h 1524000"/>
                <a:gd name="connsiteX3" fmla="*/ 685799 w 1181412"/>
                <a:gd name="connsiteY3" fmla="*/ 1524000 h 1524000"/>
                <a:gd name="connsiteX4" fmla="*/ 0 w 1181412"/>
                <a:gd name="connsiteY4" fmla="*/ 0 h 1524000"/>
                <a:gd name="connsiteX0" fmla="*/ 0 w 1181412"/>
                <a:gd name="connsiteY0" fmla="*/ 0 h 1524000"/>
                <a:gd name="connsiteX1" fmla="*/ 404301 w 1181412"/>
                <a:gd name="connsiteY1" fmla="*/ 0 h 1524000"/>
                <a:gd name="connsiteX2" fmla="*/ 1181412 w 1181412"/>
                <a:gd name="connsiteY2" fmla="*/ 1524000 h 1524000"/>
                <a:gd name="connsiteX3" fmla="*/ 685799 w 1181412"/>
                <a:gd name="connsiteY3" fmla="*/ 1524000 h 1524000"/>
                <a:gd name="connsiteX4" fmla="*/ 0 w 1181412"/>
                <a:gd name="connsiteY4" fmla="*/ 0 h 1524000"/>
                <a:gd name="connsiteX0" fmla="*/ 0 w 1181412"/>
                <a:gd name="connsiteY0" fmla="*/ 0 h 1524000"/>
                <a:gd name="connsiteX1" fmla="*/ 404301 w 1181412"/>
                <a:gd name="connsiteY1" fmla="*/ 0 h 1524000"/>
                <a:gd name="connsiteX2" fmla="*/ 1181412 w 1181412"/>
                <a:gd name="connsiteY2" fmla="*/ 1524000 h 1524000"/>
                <a:gd name="connsiteX3" fmla="*/ 685799 w 1181412"/>
                <a:gd name="connsiteY3" fmla="*/ 1524000 h 1524000"/>
                <a:gd name="connsiteX4" fmla="*/ 0 w 1181412"/>
                <a:gd name="connsiteY4" fmla="*/ 0 h 1524000"/>
                <a:gd name="connsiteX0" fmla="*/ 0 w 967100"/>
                <a:gd name="connsiteY0" fmla="*/ 4763 h 1524000"/>
                <a:gd name="connsiteX1" fmla="*/ 189989 w 967100"/>
                <a:gd name="connsiteY1" fmla="*/ 0 h 1524000"/>
                <a:gd name="connsiteX2" fmla="*/ 967100 w 967100"/>
                <a:gd name="connsiteY2" fmla="*/ 1524000 h 1524000"/>
                <a:gd name="connsiteX3" fmla="*/ 471487 w 967100"/>
                <a:gd name="connsiteY3" fmla="*/ 1524000 h 1524000"/>
                <a:gd name="connsiteX4" fmla="*/ 0 w 967100"/>
                <a:gd name="connsiteY4" fmla="*/ 4763 h 1524000"/>
                <a:gd name="connsiteX0" fmla="*/ 0 w 967100"/>
                <a:gd name="connsiteY0" fmla="*/ 0 h 1519237"/>
                <a:gd name="connsiteX1" fmla="*/ 342389 w 967100"/>
                <a:gd name="connsiteY1" fmla="*/ 0 h 1519237"/>
                <a:gd name="connsiteX2" fmla="*/ 967100 w 967100"/>
                <a:gd name="connsiteY2" fmla="*/ 1519237 h 1519237"/>
                <a:gd name="connsiteX3" fmla="*/ 471487 w 967100"/>
                <a:gd name="connsiteY3" fmla="*/ 1519237 h 1519237"/>
                <a:gd name="connsiteX4" fmla="*/ 0 w 967100"/>
                <a:gd name="connsiteY4" fmla="*/ 0 h 1519237"/>
                <a:gd name="connsiteX0" fmla="*/ 0 w 967100"/>
                <a:gd name="connsiteY0" fmla="*/ 0 h 1519237"/>
                <a:gd name="connsiteX1" fmla="*/ 342389 w 967100"/>
                <a:gd name="connsiteY1" fmla="*/ 0 h 1519237"/>
                <a:gd name="connsiteX2" fmla="*/ 967100 w 967100"/>
                <a:gd name="connsiteY2" fmla="*/ 1519237 h 1519237"/>
                <a:gd name="connsiteX3" fmla="*/ 471487 w 967100"/>
                <a:gd name="connsiteY3" fmla="*/ 1519237 h 1519237"/>
                <a:gd name="connsiteX4" fmla="*/ 0 w 967100"/>
                <a:gd name="connsiteY4" fmla="*/ 0 h 1519237"/>
                <a:gd name="connsiteX0" fmla="*/ 0 w 967100"/>
                <a:gd name="connsiteY0" fmla="*/ 0 h 1519237"/>
                <a:gd name="connsiteX1" fmla="*/ 342389 w 967100"/>
                <a:gd name="connsiteY1" fmla="*/ 0 h 1519237"/>
                <a:gd name="connsiteX2" fmla="*/ 967100 w 967100"/>
                <a:gd name="connsiteY2" fmla="*/ 1519237 h 1519237"/>
                <a:gd name="connsiteX3" fmla="*/ 471487 w 967100"/>
                <a:gd name="connsiteY3" fmla="*/ 1519237 h 1519237"/>
                <a:gd name="connsiteX4" fmla="*/ 0 w 967100"/>
                <a:gd name="connsiteY4" fmla="*/ 0 h 1519237"/>
                <a:gd name="connsiteX0" fmla="*/ 0 w 967100"/>
                <a:gd name="connsiteY0" fmla="*/ 0 h 1519237"/>
                <a:gd name="connsiteX1" fmla="*/ 342389 w 967100"/>
                <a:gd name="connsiteY1" fmla="*/ 0 h 1519237"/>
                <a:gd name="connsiteX2" fmla="*/ 967100 w 967100"/>
                <a:gd name="connsiteY2" fmla="*/ 1519237 h 1519237"/>
                <a:gd name="connsiteX3" fmla="*/ 528636 w 967100"/>
                <a:gd name="connsiteY3" fmla="*/ 1519237 h 1519237"/>
                <a:gd name="connsiteX4" fmla="*/ 0 w 967100"/>
                <a:gd name="connsiteY4" fmla="*/ 0 h 1519237"/>
                <a:gd name="connsiteX0" fmla="*/ 0 w 967100"/>
                <a:gd name="connsiteY0" fmla="*/ 0 h 1519237"/>
                <a:gd name="connsiteX1" fmla="*/ 342389 w 967100"/>
                <a:gd name="connsiteY1" fmla="*/ 0 h 1519237"/>
                <a:gd name="connsiteX2" fmla="*/ 967100 w 967100"/>
                <a:gd name="connsiteY2" fmla="*/ 1519237 h 1519237"/>
                <a:gd name="connsiteX3" fmla="*/ 528636 w 967100"/>
                <a:gd name="connsiteY3" fmla="*/ 1519237 h 1519237"/>
                <a:gd name="connsiteX4" fmla="*/ 0 w 967100"/>
                <a:gd name="connsiteY4" fmla="*/ 0 h 1519237"/>
                <a:gd name="connsiteX0" fmla="*/ 0 w 967100"/>
                <a:gd name="connsiteY0" fmla="*/ 0 h 1519237"/>
                <a:gd name="connsiteX1" fmla="*/ 342389 w 967100"/>
                <a:gd name="connsiteY1" fmla="*/ 0 h 1519237"/>
                <a:gd name="connsiteX2" fmla="*/ 967100 w 967100"/>
                <a:gd name="connsiteY2" fmla="*/ 1519237 h 1519237"/>
                <a:gd name="connsiteX3" fmla="*/ 528636 w 967100"/>
                <a:gd name="connsiteY3" fmla="*/ 1519237 h 1519237"/>
                <a:gd name="connsiteX4" fmla="*/ 0 w 967100"/>
                <a:gd name="connsiteY4" fmla="*/ 0 h 151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100" h="1519237">
                  <a:moveTo>
                    <a:pt x="0" y="0"/>
                  </a:moveTo>
                  <a:lnTo>
                    <a:pt x="342389" y="0"/>
                  </a:lnTo>
                  <a:cubicBezTo>
                    <a:pt x="377996" y="678230"/>
                    <a:pt x="644246" y="1232280"/>
                    <a:pt x="967100" y="1519237"/>
                  </a:cubicBezTo>
                  <a:lnTo>
                    <a:pt x="528636" y="1519237"/>
                  </a:lnTo>
                  <a:cubicBezTo>
                    <a:pt x="139947" y="1093577"/>
                    <a:pt x="1429" y="488675"/>
                    <a:pt x="0"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itle 1"/>
          <p:cNvSpPr>
            <a:spLocks noGrp="1"/>
          </p:cNvSpPr>
          <p:nvPr>
            <p:ph type="title" hasCustomPrompt="1"/>
          </p:nvPr>
        </p:nvSpPr>
        <p:spPr>
          <a:xfrm>
            <a:off x="609600" y="228600"/>
            <a:ext cx="7924800" cy="914400"/>
          </a:xfrm>
          <a:prstGeom prst="rect">
            <a:avLst/>
          </a:prstGeom>
        </p:spPr>
        <p:txBody>
          <a:bodyPr anchor="t">
            <a:normAutofit/>
          </a:bodyPr>
          <a:lstStyle>
            <a:lvl1pPr algn="l">
              <a:defRPr sz="2400" b="1" cap="all" spc="600" baseline="0">
                <a:solidFill>
                  <a:schemeClr val="bg1"/>
                </a:solidFill>
              </a:defRPr>
            </a:lvl1pPr>
          </a:lstStyle>
          <a:p>
            <a:r>
              <a:rPr lang="en-US" dirty="0" smtClean="0"/>
              <a:t>Slide Title</a:t>
            </a:r>
            <a:br>
              <a:rPr lang="en-US" dirty="0" smtClean="0"/>
            </a:br>
            <a:r>
              <a:rPr lang="en-US" dirty="0" smtClean="0"/>
              <a:t>Bottom Line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Yellow">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cstate="print"/>
          <a:srcRect b="60412"/>
          <a:stretch>
            <a:fillRect/>
          </a:stretch>
        </p:blipFill>
        <p:spPr bwMode="auto">
          <a:xfrm>
            <a:off x="-7938" y="0"/>
            <a:ext cx="9159876" cy="609600"/>
          </a:xfrm>
          <a:prstGeom prst="rect">
            <a:avLst/>
          </a:prstGeom>
          <a:noFill/>
          <a:ln w="9525">
            <a:noFill/>
            <a:miter lim="800000"/>
            <a:headEnd/>
            <a:tailEnd/>
          </a:ln>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0" y="3048000"/>
            <a:ext cx="8077200" cy="533400"/>
          </a:xfrm>
          <a:prstGeom prst="rect">
            <a:avLst/>
          </a:prstGeom>
        </p:spPr>
        <p:txBody>
          <a:bodyPr anchor="t">
            <a:normAutofit/>
          </a:bodyPr>
          <a:lstStyle>
            <a:lvl1pPr algn="l">
              <a:defRPr sz="2800" b="1" cap="all" spc="800" baseline="0">
                <a:solidFill>
                  <a:schemeClr val="accent5"/>
                </a:solidFill>
              </a:defRPr>
            </a:lvl1pPr>
          </a:lstStyle>
          <a:p>
            <a:r>
              <a:rPr lang="en-US" dirty="0" smtClean="0"/>
              <a:t>Agenda Title Slide</a:t>
            </a:r>
            <a:endParaRPr lang="en-US" dirty="0"/>
          </a:p>
        </p:txBody>
      </p:sp>
      <p:sp>
        <p:nvSpPr>
          <p:cNvPr id="9" name="Content Placeholder 2"/>
          <p:cNvSpPr>
            <a:spLocks noGrp="1"/>
          </p:cNvSpPr>
          <p:nvPr>
            <p:ph idx="10" hasCustomPrompt="1"/>
          </p:nvPr>
        </p:nvSpPr>
        <p:spPr>
          <a:xfrm>
            <a:off x="4876800" y="3505200"/>
            <a:ext cx="3733800" cy="228599"/>
          </a:xfrm>
          <a:prstGeom prst="rect">
            <a:avLst/>
          </a:prstGeom>
          <a:solidFill>
            <a:schemeClr val="accent5">
              <a:lumMod val="40000"/>
              <a:lumOff val="60000"/>
            </a:schemeClr>
          </a:solidFill>
        </p:spPr>
        <p:txBody>
          <a:bodyPr wrap="none" anchor="ctr">
            <a:noAutofit/>
          </a:bodyPr>
          <a:lstStyle>
            <a:lvl1pPr marL="91440" indent="-182880">
              <a:buClr>
                <a:schemeClr val="accent1"/>
              </a:buClr>
              <a:buFont typeface="Arial" pitchFamily="34" charset="0"/>
              <a:buChar char="•"/>
              <a:defRPr sz="1800">
                <a:solidFill>
                  <a:schemeClr val="tx1"/>
                </a:solidFill>
              </a:defRPr>
            </a:lvl1pPr>
          </a:lstStyle>
          <a:p>
            <a:pPr lvl="0"/>
            <a:r>
              <a:rPr lang="en-US" dirty="0" smtClean="0"/>
              <a:t>Item 1</a:t>
            </a:r>
            <a:endParaRPr lang="en-US" dirty="0"/>
          </a:p>
        </p:txBody>
      </p:sp>
      <p:sp>
        <p:nvSpPr>
          <p:cNvPr id="12" name="Content Placeholder 2"/>
          <p:cNvSpPr>
            <a:spLocks noGrp="1"/>
          </p:cNvSpPr>
          <p:nvPr>
            <p:ph idx="13" hasCustomPrompt="1"/>
          </p:nvPr>
        </p:nvSpPr>
        <p:spPr>
          <a:xfrm>
            <a:off x="4876800" y="3886200"/>
            <a:ext cx="3733800" cy="228599"/>
          </a:xfrm>
          <a:prstGeom prst="rect">
            <a:avLst/>
          </a:prstGeom>
          <a:solidFill>
            <a:schemeClr val="accent5">
              <a:lumMod val="40000"/>
              <a:lumOff val="60000"/>
            </a:schemeClr>
          </a:solidFill>
        </p:spPr>
        <p:txBody>
          <a:bodyPr wrap="none" anchor="ctr">
            <a:noAutofit/>
          </a:bodyPr>
          <a:lstStyle>
            <a:lvl1pPr marL="91440" indent="-182880">
              <a:buClr>
                <a:schemeClr val="accent1"/>
              </a:buClr>
              <a:buFont typeface="Arial" pitchFamily="34" charset="0"/>
              <a:buChar char="•"/>
              <a:defRPr sz="1800">
                <a:solidFill>
                  <a:schemeClr val="tx1"/>
                </a:solidFill>
              </a:defRPr>
            </a:lvl1pPr>
          </a:lstStyle>
          <a:p>
            <a:pPr lvl="0"/>
            <a:r>
              <a:rPr lang="en-US" dirty="0" smtClean="0"/>
              <a:t>Item 2</a:t>
            </a:r>
            <a:endParaRPr lang="en-US" dirty="0"/>
          </a:p>
        </p:txBody>
      </p:sp>
      <p:sp>
        <p:nvSpPr>
          <p:cNvPr id="14" name="Content Placeholder 2"/>
          <p:cNvSpPr>
            <a:spLocks noGrp="1"/>
          </p:cNvSpPr>
          <p:nvPr>
            <p:ph idx="14" hasCustomPrompt="1"/>
          </p:nvPr>
        </p:nvSpPr>
        <p:spPr>
          <a:xfrm>
            <a:off x="4876800" y="4267200"/>
            <a:ext cx="3733800" cy="228599"/>
          </a:xfrm>
          <a:prstGeom prst="rect">
            <a:avLst/>
          </a:prstGeom>
          <a:solidFill>
            <a:schemeClr val="accent5">
              <a:lumMod val="40000"/>
              <a:lumOff val="60000"/>
            </a:schemeClr>
          </a:solidFill>
        </p:spPr>
        <p:txBody>
          <a:bodyPr wrap="none" anchor="ctr">
            <a:noAutofit/>
          </a:bodyPr>
          <a:lstStyle>
            <a:lvl1pPr marL="91440" indent="-182880">
              <a:buClr>
                <a:schemeClr val="accent1"/>
              </a:buClr>
              <a:buFont typeface="Arial" pitchFamily="34" charset="0"/>
              <a:buChar char="•"/>
              <a:defRPr sz="1800">
                <a:solidFill>
                  <a:schemeClr val="tx1"/>
                </a:solidFill>
              </a:defRPr>
            </a:lvl1pPr>
          </a:lstStyle>
          <a:p>
            <a:pPr lvl="0"/>
            <a:r>
              <a:rPr lang="en-US" dirty="0" smtClean="0"/>
              <a:t>Item 3</a:t>
            </a:r>
            <a:endParaRPr lang="en-US" dirty="0"/>
          </a:p>
        </p:txBody>
      </p:sp>
      <p:sp>
        <p:nvSpPr>
          <p:cNvPr id="15" name="Content Placeholder 2"/>
          <p:cNvSpPr>
            <a:spLocks noGrp="1"/>
          </p:cNvSpPr>
          <p:nvPr>
            <p:ph idx="15" hasCustomPrompt="1"/>
          </p:nvPr>
        </p:nvSpPr>
        <p:spPr>
          <a:xfrm>
            <a:off x="4876800" y="4648200"/>
            <a:ext cx="3733800" cy="228599"/>
          </a:xfrm>
          <a:prstGeom prst="rect">
            <a:avLst/>
          </a:prstGeom>
          <a:solidFill>
            <a:schemeClr val="accent5">
              <a:lumMod val="40000"/>
              <a:lumOff val="60000"/>
            </a:schemeClr>
          </a:solidFill>
        </p:spPr>
        <p:txBody>
          <a:bodyPr wrap="none" anchor="ctr">
            <a:noAutofit/>
          </a:bodyPr>
          <a:lstStyle>
            <a:lvl1pPr marL="91440" indent="-182880">
              <a:buClr>
                <a:schemeClr val="accent1"/>
              </a:buClr>
              <a:buFont typeface="Arial" pitchFamily="34" charset="0"/>
              <a:buChar char="•"/>
              <a:defRPr sz="1800">
                <a:solidFill>
                  <a:schemeClr val="tx1"/>
                </a:solidFill>
              </a:defRPr>
            </a:lvl1pPr>
          </a:lstStyle>
          <a:p>
            <a:pPr lvl="0"/>
            <a:r>
              <a:rPr lang="en-US" dirty="0" smtClean="0"/>
              <a:t>Item 4</a:t>
            </a:r>
            <a:endParaRPr lang="en-US" dirty="0"/>
          </a:p>
        </p:txBody>
      </p:sp>
      <p:sp>
        <p:nvSpPr>
          <p:cNvPr id="16" name="Content Placeholder 2"/>
          <p:cNvSpPr>
            <a:spLocks noGrp="1"/>
          </p:cNvSpPr>
          <p:nvPr>
            <p:ph idx="16" hasCustomPrompt="1"/>
          </p:nvPr>
        </p:nvSpPr>
        <p:spPr>
          <a:xfrm>
            <a:off x="4876800" y="5029201"/>
            <a:ext cx="3733800" cy="228599"/>
          </a:xfrm>
          <a:prstGeom prst="rect">
            <a:avLst/>
          </a:prstGeom>
          <a:solidFill>
            <a:schemeClr val="accent5">
              <a:lumMod val="40000"/>
              <a:lumOff val="60000"/>
            </a:schemeClr>
          </a:solidFill>
        </p:spPr>
        <p:txBody>
          <a:bodyPr wrap="none" anchor="ctr">
            <a:noAutofit/>
          </a:bodyPr>
          <a:lstStyle>
            <a:lvl1pPr marL="91440" indent="-182880">
              <a:buClr>
                <a:schemeClr val="accent1"/>
              </a:buClr>
              <a:buFont typeface="Arial" pitchFamily="34" charset="0"/>
              <a:buChar char="•"/>
              <a:defRPr sz="1800">
                <a:solidFill>
                  <a:schemeClr val="tx1"/>
                </a:solidFill>
              </a:defRPr>
            </a:lvl1pPr>
          </a:lstStyle>
          <a:p>
            <a:pPr lvl="0"/>
            <a:r>
              <a:rPr lang="en-US" dirty="0" smtClean="0"/>
              <a:t>Item 5</a:t>
            </a:r>
            <a:endParaRPr lang="en-US" dirty="0"/>
          </a:p>
        </p:txBody>
      </p:sp>
      <p:sp>
        <p:nvSpPr>
          <p:cNvPr id="17" name="Content Placeholder 2"/>
          <p:cNvSpPr>
            <a:spLocks noGrp="1"/>
          </p:cNvSpPr>
          <p:nvPr>
            <p:ph idx="17" hasCustomPrompt="1"/>
          </p:nvPr>
        </p:nvSpPr>
        <p:spPr>
          <a:xfrm>
            <a:off x="4876800" y="5410200"/>
            <a:ext cx="3733800" cy="228599"/>
          </a:xfrm>
          <a:prstGeom prst="rect">
            <a:avLst/>
          </a:prstGeom>
          <a:solidFill>
            <a:schemeClr val="accent5">
              <a:lumMod val="40000"/>
              <a:lumOff val="60000"/>
            </a:schemeClr>
          </a:solidFill>
        </p:spPr>
        <p:txBody>
          <a:bodyPr wrap="none" anchor="ctr">
            <a:noAutofit/>
          </a:bodyPr>
          <a:lstStyle>
            <a:lvl1pPr marL="91440" indent="-182880">
              <a:buClr>
                <a:schemeClr val="accent1"/>
              </a:buClr>
              <a:buFont typeface="Arial" pitchFamily="34" charset="0"/>
              <a:buChar char="•"/>
              <a:defRPr sz="1800">
                <a:solidFill>
                  <a:schemeClr val="tx1"/>
                </a:solidFill>
              </a:defRPr>
            </a:lvl1pPr>
          </a:lstStyle>
          <a:p>
            <a:pPr lvl="0"/>
            <a:r>
              <a:rPr lang="en-US" dirty="0" smtClean="0"/>
              <a:t>Item 6</a:t>
            </a:r>
            <a:endParaRPr lang="en-US" dirty="0"/>
          </a:p>
        </p:txBody>
      </p:sp>
      <p:sp>
        <p:nvSpPr>
          <p:cNvPr id="10" name="Rectangle 9"/>
          <p:cNvSpPr/>
          <p:nvPr userDrawn="1"/>
        </p:nvSpPr>
        <p:spPr>
          <a:xfrm>
            <a:off x="0" y="6172200"/>
            <a:ext cx="9144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p:nvPr userDrawn="1"/>
        </p:nvPicPr>
        <p:blipFill rotWithShape="1">
          <a:blip r:embed="rId2" cstate="print">
            <a:extLst>
              <a:ext uri="{28A0092B-C50C-407E-A947-70E740481C1C}">
                <a14:useLocalDpi xmlns:a14="http://schemas.microsoft.com/office/drawing/2010/main" xmlns="" val="0"/>
              </a:ext>
            </a:extLst>
          </a:blip>
          <a:srcRect l="2" t="357" r="-81"/>
          <a:stretch/>
        </p:blipFill>
        <p:spPr bwMode="auto">
          <a:xfrm>
            <a:off x="381000" y="778412"/>
            <a:ext cx="8382000" cy="2269588"/>
          </a:xfrm>
          <a:prstGeom prst="rect">
            <a:avLst/>
          </a:prstGeom>
          <a:noFill/>
          <a:ln>
            <a:noFill/>
          </a:ln>
          <a:effectLst/>
          <a:extLst>
            <a:ext uri="{53640926-AAD7-44d8-BBD7-CCE9431645EC}">
              <a14:shadowObscured xmlns:a14="http://schemas.microsoft.com/office/drawing/2010/main" xmlns=""/>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0" y="3048000"/>
            <a:ext cx="8077200" cy="533400"/>
          </a:xfrm>
          <a:prstGeom prst="rect">
            <a:avLst/>
          </a:prstGeom>
        </p:spPr>
        <p:txBody>
          <a:bodyPr anchor="t">
            <a:normAutofit/>
          </a:bodyPr>
          <a:lstStyle>
            <a:lvl1pPr algn="l">
              <a:defRPr sz="2800" b="1" cap="all" spc="800" baseline="0">
                <a:solidFill>
                  <a:schemeClr val="accent5"/>
                </a:solidFill>
              </a:defRPr>
            </a:lvl1pPr>
          </a:lstStyle>
          <a:p>
            <a:r>
              <a:rPr lang="en-US" dirty="0" err="1" smtClean="0"/>
              <a:t>DividerTitle</a:t>
            </a:r>
            <a:r>
              <a:rPr lang="en-US" dirty="0" smtClean="0"/>
              <a:t> Slide</a:t>
            </a:r>
            <a:endParaRPr lang="en-US" dirty="0"/>
          </a:p>
        </p:txBody>
      </p:sp>
      <p:sp>
        <p:nvSpPr>
          <p:cNvPr id="6" name="Rectangle 5"/>
          <p:cNvSpPr/>
          <p:nvPr userDrawn="1"/>
        </p:nvSpPr>
        <p:spPr>
          <a:xfrm>
            <a:off x="0" y="6172200"/>
            <a:ext cx="9144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p:nvPr userDrawn="1"/>
        </p:nvPicPr>
        <p:blipFill rotWithShape="1">
          <a:blip r:embed="rId2" cstate="print">
            <a:extLst>
              <a:ext uri="{28A0092B-C50C-407E-A947-70E740481C1C}">
                <a14:useLocalDpi xmlns:a14="http://schemas.microsoft.com/office/drawing/2010/main" xmlns="" val="0"/>
              </a:ext>
            </a:extLst>
          </a:blip>
          <a:srcRect l="2" t="357" r="-81"/>
          <a:stretch/>
        </p:blipFill>
        <p:spPr bwMode="auto">
          <a:xfrm>
            <a:off x="381000" y="778412"/>
            <a:ext cx="8382000" cy="2269588"/>
          </a:xfrm>
          <a:prstGeom prst="rect">
            <a:avLst/>
          </a:prstGeom>
          <a:noFill/>
          <a:ln>
            <a:noFill/>
          </a:ln>
          <a:effectLst/>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428724494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7" name="Rectangle 16"/>
          <p:cNvSpPr/>
          <p:nvPr userDrawn="1"/>
        </p:nvSpPr>
        <p:spPr>
          <a:xfrm>
            <a:off x="0" y="6172200"/>
            <a:ext cx="8686800" cy="685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p:nvPr userDrawn="1"/>
        </p:nvPicPr>
        <p:blipFill rotWithShape="1">
          <a:blip r:embed="rId2" cstate="print">
            <a:extLst>
              <a:ext uri="{28A0092B-C50C-407E-A947-70E740481C1C}">
                <a14:useLocalDpi xmlns:a14="http://schemas.microsoft.com/office/drawing/2010/main" xmlns="" val="0"/>
              </a:ext>
            </a:extLst>
          </a:blip>
          <a:srcRect l="826" b="37357"/>
          <a:stretch/>
        </p:blipFill>
        <p:spPr bwMode="auto">
          <a:xfrm>
            <a:off x="0" y="0"/>
            <a:ext cx="9144000" cy="1186626"/>
          </a:xfrm>
          <a:prstGeom prst="rect">
            <a:avLst/>
          </a:prstGeom>
          <a:noFill/>
          <a:ln>
            <a:noFill/>
          </a:ln>
          <a:effectLst/>
          <a:extLst/>
        </p:spPr>
      </p:pic>
      <p:sp>
        <p:nvSpPr>
          <p:cNvPr id="2" name="Title 1"/>
          <p:cNvSpPr>
            <a:spLocks noGrp="1"/>
          </p:cNvSpPr>
          <p:nvPr>
            <p:ph type="title" hasCustomPrompt="1"/>
          </p:nvPr>
        </p:nvSpPr>
        <p:spPr>
          <a:xfrm>
            <a:off x="609600" y="228600"/>
            <a:ext cx="7924800" cy="914400"/>
          </a:xfrm>
          <a:prstGeom prst="rect">
            <a:avLst/>
          </a:prstGeom>
        </p:spPr>
        <p:txBody>
          <a:bodyPr anchor="t">
            <a:normAutofit/>
          </a:bodyPr>
          <a:lstStyle>
            <a:lvl1pPr algn="l">
              <a:defRPr sz="2400" b="1" cap="all" spc="600" baseline="0">
                <a:solidFill>
                  <a:schemeClr val="bg1"/>
                </a:solidFill>
              </a:defRPr>
            </a:lvl1pPr>
          </a:lstStyle>
          <a:p>
            <a:r>
              <a:rPr lang="en-US" dirty="0" smtClean="0"/>
              <a:t>Slide Title</a:t>
            </a:r>
            <a:br>
              <a:rPr lang="en-US" dirty="0" smtClean="0"/>
            </a:br>
            <a:r>
              <a:rPr lang="en-US" dirty="0" smtClean="0"/>
              <a:t>Bottom Line</a:t>
            </a:r>
            <a:endParaRPr lang="en-US" dirty="0"/>
          </a:p>
        </p:txBody>
      </p:sp>
      <p:sp>
        <p:nvSpPr>
          <p:cNvPr id="3" name="Content Placeholder 2"/>
          <p:cNvSpPr>
            <a:spLocks noGrp="1"/>
          </p:cNvSpPr>
          <p:nvPr>
            <p:ph idx="1" hasCustomPrompt="1"/>
          </p:nvPr>
        </p:nvSpPr>
        <p:spPr>
          <a:xfrm>
            <a:off x="609600" y="1371600"/>
            <a:ext cx="7924800" cy="4572001"/>
          </a:xfrm>
          <a:prstGeom prst="rect">
            <a:avLst/>
          </a:prstGeom>
        </p:spPr>
        <p:txBody>
          <a:bodyPr/>
          <a:lstStyle>
            <a:lvl1pPr>
              <a:defRPr sz="2100" baseline="0"/>
            </a:lvl1pPr>
            <a:lvl2pPr marL="0" indent="0">
              <a:buNone/>
              <a:defRPr sz="1800" baseline="0"/>
            </a:lvl2pPr>
            <a:lvl3pPr marL="457200">
              <a:buClr>
                <a:schemeClr val="accent1"/>
              </a:buClr>
              <a:buFont typeface="Arial" pitchFamily="34" charset="0"/>
              <a:buChar char="•"/>
              <a:defRPr/>
            </a:lvl3pPr>
            <a:lvl4pPr marL="914400">
              <a:buFont typeface="Myriad Pro" pitchFamily="34" charset="0"/>
              <a:buChar char="–"/>
              <a:defRPr baseline="0"/>
            </a:lvl4pPr>
            <a:lvl5pPr marL="914400">
              <a:defRPr/>
            </a:lvl5pPr>
          </a:lstStyle>
          <a:p>
            <a:pPr lvl="0"/>
            <a:r>
              <a:rPr lang="en-US" dirty="0" smtClean="0"/>
              <a:t>Larger Headlines (default)</a:t>
            </a:r>
          </a:p>
          <a:p>
            <a:pPr lvl="1"/>
            <a:r>
              <a:rPr lang="en-US" dirty="0" smtClean="0"/>
              <a:t>Body text (click “increase list level” once)</a:t>
            </a:r>
          </a:p>
          <a:p>
            <a:pPr lvl="2"/>
            <a:r>
              <a:rPr lang="en-US" dirty="0" smtClean="0"/>
              <a:t>Bullets (click “increase list level” twice)</a:t>
            </a:r>
          </a:p>
          <a:p>
            <a:pPr lvl="3"/>
            <a:r>
              <a:rPr lang="en-US" dirty="0" smtClean="0"/>
              <a:t>Sub-bullets (click “increase list level” three times)</a:t>
            </a:r>
          </a:p>
        </p:txBody>
      </p:sp>
      <p:grpSp>
        <p:nvGrpSpPr>
          <p:cNvPr id="16" name="Group 15"/>
          <p:cNvGrpSpPr/>
          <p:nvPr userDrawn="1"/>
        </p:nvGrpSpPr>
        <p:grpSpPr>
          <a:xfrm>
            <a:off x="6354793" y="6261340"/>
            <a:ext cx="533400" cy="533400"/>
            <a:chOff x="6425690" y="5638800"/>
            <a:chExt cx="741616" cy="741616"/>
          </a:xfrm>
        </p:grpSpPr>
        <p:sp>
          <p:nvSpPr>
            <p:cNvPr id="6" name="Oval 5"/>
            <p:cNvSpPr/>
            <p:nvPr/>
          </p:nvSpPr>
          <p:spPr>
            <a:xfrm>
              <a:off x="6425690" y="5638800"/>
              <a:ext cx="741616" cy="741616"/>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584608" y="6115553"/>
              <a:ext cx="105945" cy="1059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690553" y="6009608"/>
              <a:ext cx="105945" cy="1059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796498" y="5903663"/>
              <a:ext cx="105945" cy="1059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902443" y="5797718"/>
              <a:ext cx="105945" cy="1059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921706" y="5950214"/>
              <a:ext cx="105945" cy="1059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934547" y="6094685"/>
              <a:ext cx="105945" cy="1059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753156" y="5778454"/>
              <a:ext cx="105945" cy="1059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605476" y="5791297"/>
              <a:ext cx="105945" cy="1059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descr="AvalancheLogowhite[Converted].eps"/>
          <p:cNvPicPr>
            <a:picLocks noChangeAspect="1"/>
          </p:cNvPicPr>
          <p:nvPr userDrawn="1"/>
        </p:nvPicPr>
        <p:blipFill>
          <a:blip r:embed="rId3" cstate="print"/>
          <a:stretch>
            <a:fillRect/>
          </a:stretch>
        </p:blipFill>
        <p:spPr>
          <a:xfrm>
            <a:off x="7162800" y="6324600"/>
            <a:ext cx="1388742" cy="466021"/>
          </a:xfrm>
          <a:prstGeom prst="rect">
            <a:avLst/>
          </a:prstGeom>
        </p:spPr>
      </p:pic>
      <p:cxnSp>
        <p:nvCxnSpPr>
          <p:cNvPr id="21" name="Straight Connector 20"/>
          <p:cNvCxnSpPr/>
          <p:nvPr userDrawn="1"/>
        </p:nvCxnSpPr>
        <p:spPr>
          <a:xfrm rot="5400000">
            <a:off x="6667500" y="6515100"/>
            <a:ext cx="6858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371600"/>
            <a:ext cx="5334000" cy="4572001"/>
          </a:xfrm>
          <a:prstGeom prst="rect">
            <a:avLst/>
          </a:prstGeom>
        </p:spPr>
        <p:txBody>
          <a:bodyPr/>
          <a:lstStyle>
            <a:lvl1pPr>
              <a:defRPr sz="2100" baseline="0"/>
            </a:lvl1pPr>
            <a:lvl2pPr marL="0" indent="0">
              <a:buNone/>
              <a:defRPr sz="1800" baseline="0"/>
            </a:lvl2pPr>
            <a:lvl3pPr marL="457200">
              <a:buClr>
                <a:schemeClr val="accent1"/>
              </a:buClr>
              <a:buFont typeface="Arial" pitchFamily="34" charset="0"/>
              <a:buChar char="•"/>
              <a:defRPr/>
            </a:lvl3pPr>
            <a:lvl4pPr marL="914400">
              <a:buFont typeface="Myriad Pro" pitchFamily="34" charset="0"/>
              <a:buChar char="–"/>
              <a:defRPr baseline="0"/>
            </a:lvl4pPr>
            <a:lvl5pPr marL="914400">
              <a:defRPr/>
            </a:lvl5pPr>
          </a:lstStyle>
          <a:p>
            <a:pPr lvl="0"/>
            <a:r>
              <a:rPr lang="en-US" dirty="0" smtClean="0"/>
              <a:t>Larger Headlines (default)</a:t>
            </a:r>
          </a:p>
          <a:p>
            <a:pPr lvl="1"/>
            <a:r>
              <a:rPr lang="en-US" dirty="0" smtClean="0"/>
              <a:t>Body text (click “increase list level” once)</a:t>
            </a:r>
          </a:p>
          <a:p>
            <a:pPr lvl="2"/>
            <a:r>
              <a:rPr lang="en-US" dirty="0" smtClean="0"/>
              <a:t>Bullets (click “increase list level” twice)</a:t>
            </a:r>
          </a:p>
          <a:p>
            <a:pPr lvl="3"/>
            <a:r>
              <a:rPr lang="en-US" dirty="0" smtClean="0"/>
              <a:t>Sub-bullets (click “increase list level” three times)</a:t>
            </a:r>
          </a:p>
        </p:txBody>
      </p:sp>
      <p:sp>
        <p:nvSpPr>
          <p:cNvPr id="14" name="Content Placeholder 2"/>
          <p:cNvSpPr>
            <a:spLocks noGrp="1"/>
          </p:cNvSpPr>
          <p:nvPr>
            <p:ph idx="14" hasCustomPrompt="1"/>
          </p:nvPr>
        </p:nvSpPr>
        <p:spPr>
          <a:xfrm>
            <a:off x="6096000" y="1905000"/>
            <a:ext cx="2438400" cy="4038601"/>
          </a:xfrm>
          <a:prstGeom prst="rect">
            <a:avLst/>
          </a:prstGeom>
        </p:spPr>
        <p:txBody>
          <a:bodyPr/>
          <a:lstStyle>
            <a:lvl1pPr>
              <a:defRPr baseline="0"/>
            </a:lvl1pPr>
            <a:lvl2pPr marL="0" indent="0">
              <a:buNone/>
              <a:defRPr baseline="0"/>
            </a:lvl2pPr>
            <a:lvl3pPr marL="365760">
              <a:buClr>
                <a:schemeClr val="accent1"/>
              </a:buClr>
              <a:buFont typeface="Arial" pitchFamily="34" charset="0"/>
              <a:buChar char="•"/>
              <a:defRPr/>
            </a:lvl3pPr>
            <a:lvl4pPr marL="640080">
              <a:buFont typeface="Myriad Pro" pitchFamily="34" charset="0"/>
              <a:buChar char="–"/>
              <a:defRPr baseline="0"/>
            </a:lvl4pPr>
            <a:lvl5pPr marL="914400">
              <a:defRPr/>
            </a:lvl5pPr>
          </a:lstStyle>
          <a:p>
            <a:pPr lvl="0"/>
            <a:r>
              <a:rPr lang="en-US" dirty="0" smtClean="0"/>
              <a:t>Data, Graphs, and Pictures</a:t>
            </a:r>
          </a:p>
        </p:txBody>
      </p:sp>
      <p:pic>
        <p:nvPicPr>
          <p:cNvPr id="13" name="Picture 12"/>
          <p:cNvPicPr/>
          <p:nvPr userDrawn="1"/>
        </p:nvPicPr>
        <p:blipFill rotWithShape="1">
          <a:blip r:embed="rId2" cstate="print">
            <a:extLst>
              <a:ext uri="{28A0092B-C50C-407E-A947-70E740481C1C}">
                <a14:useLocalDpi xmlns:a14="http://schemas.microsoft.com/office/drawing/2010/main" xmlns="" val="0"/>
              </a:ext>
            </a:extLst>
          </a:blip>
          <a:srcRect l="826" b="37357"/>
          <a:stretch/>
        </p:blipFill>
        <p:spPr bwMode="auto">
          <a:xfrm>
            <a:off x="0" y="0"/>
            <a:ext cx="9144000" cy="1186626"/>
          </a:xfrm>
          <a:prstGeom prst="rect">
            <a:avLst/>
          </a:prstGeom>
          <a:noFill/>
          <a:ln>
            <a:noFill/>
          </a:ln>
          <a:effectLst/>
          <a:extLst/>
        </p:spPr>
      </p:pic>
      <p:sp>
        <p:nvSpPr>
          <p:cNvPr id="23" name="Title 1"/>
          <p:cNvSpPr>
            <a:spLocks noGrp="1"/>
          </p:cNvSpPr>
          <p:nvPr>
            <p:ph type="title" hasCustomPrompt="1"/>
          </p:nvPr>
        </p:nvSpPr>
        <p:spPr>
          <a:xfrm>
            <a:off x="609600" y="228600"/>
            <a:ext cx="7924800" cy="914400"/>
          </a:xfrm>
          <a:prstGeom prst="rect">
            <a:avLst/>
          </a:prstGeom>
        </p:spPr>
        <p:txBody>
          <a:bodyPr anchor="t">
            <a:normAutofit/>
          </a:bodyPr>
          <a:lstStyle>
            <a:lvl1pPr algn="l">
              <a:defRPr sz="2400" b="1" cap="all" spc="600" baseline="0">
                <a:solidFill>
                  <a:schemeClr val="bg1"/>
                </a:solidFill>
              </a:defRPr>
            </a:lvl1pPr>
          </a:lstStyle>
          <a:p>
            <a:r>
              <a:rPr lang="en-US" dirty="0" smtClean="0"/>
              <a:t>Slide Title</a:t>
            </a:r>
            <a:br>
              <a:rPr lang="en-US" dirty="0" smtClean="0"/>
            </a:br>
            <a:r>
              <a:rPr lang="en-US" dirty="0" smtClean="0"/>
              <a:t>Bottom Line</a:t>
            </a:r>
            <a:endParaRPr lang="en-US" dirty="0"/>
          </a:p>
        </p:txBody>
      </p:sp>
      <p:sp>
        <p:nvSpPr>
          <p:cNvPr id="4" name="Text Placeholder 3"/>
          <p:cNvSpPr>
            <a:spLocks noGrp="1"/>
          </p:cNvSpPr>
          <p:nvPr>
            <p:ph type="body" sz="quarter" idx="15" hasCustomPrompt="1"/>
          </p:nvPr>
        </p:nvSpPr>
        <p:spPr>
          <a:xfrm>
            <a:off x="6096000" y="1371600"/>
            <a:ext cx="2438400" cy="533400"/>
          </a:xfrm>
          <a:prstGeom prst="rect">
            <a:avLst/>
          </a:prstGeom>
          <a:solidFill>
            <a:schemeClr val="accent5"/>
          </a:solidFill>
        </p:spPr>
        <p:txBody>
          <a:bodyPr anchor="ctr"/>
          <a:lstStyle>
            <a:lvl1pPr algn="ctr">
              <a:defRPr b="1" cap="all" spc="400" baseline="0">
                <a:solidFill>
                  <a:schemeClr val="bg1"/>
                </a:solidFill>
                <a:latin typeface="+mj-lt"/>
              </a:defRPr>
            </a:lvl1pPr>
          </a:lstStyle>
          <a:p>
            <a:pPr lvl="0"/>
            <a:r>
              <a:rPr lang="en-US" dirty="0" smtClean="0"/>
              <a:t>Chart Info</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3" name="Picture 12"/>
          <p:cNvPicPr/>
          <p:nvPr userDrawn="1"/>
        </p:nvPicPr>
        <p:blipFill rotWithShape="1">
          <a:blip r:embed="rId2" cstate="print">
            <a:extLst>
              <a:ext uri="{28A0092B-C50C-407E-A947-70E740481C1C}">
                <a14:useLocalDpi xmlns:a14="http://schemas.microsoft.com/office/drawing/2010/main" xmlns="" val="0"/>
              </a:ext>
            </a:extLst>
          </a:blip>
          <a:srcRect l="826" b="37357"/>
          <a:stretch/>
        </p:blipFill>
        <p:spPr bwMode="auto">
          <a:xfrm>
            <a:off x="0" y="0"/>
            <a:ext cx="9144000" cy="1186626"/>
          </a:xfrm>
          <a:prstGeom prst="rect">
            <a:avLst/>
          </a:prstGeom>
          <a:noFill/>
          <a:ln>
            <a:noFill/>
          </a:ln>
          <a:effectLst/>
          <a:extLst/>
        </p:spPr>
      </p:pic>
      <p:sp>
        <p:nvSpPr>
          <p:cNvPr id="22" name="Title 1"/>
          <p:cNvSpPr>
            <a:spLocks noGrp="1"/>
          </p:cNvSpPr>
          <p:nvPr>
            <p:ph type="title" hasCustomPrompt="1"/>
          </p:nvPr>
        </p:nvSpPr>
        <p:spPr>
          <a:xfrm>
            <a:off x="609600" y="228600"/>
            <a:ext cx="7924800" cy="914400"/>
          </a:xfrm>
          <a:prstGeom prst="rect">
            <a:avLst/>
          </a:prstGeom>
        </p:spPr>
        <p:txBody>
          <a:bodyPr anchor="t">
            <a:normAutofit/>
          </a:bodyPr>
          <a:lstStyle>
            <a:lvl1pPr algn="l">
              <a:defRPr sz="2400" b="1" cap="all" spc="600" baseline="0">
                <a:solidFill>
                  <a:schemeClr val="bg1"/>
                </a:solidFill>
              </a:defRPr>
            </a:lvl1pPr>
          </a:lstStyle>
          <a:p>
            <a:r>
              <a:rPr lang="en-US" dirty="0" smtClean="0"/>
              <a:t>Slide Title</a:t>
            </a:r>
            <a:br>
              <a:rPr lang="en-US" dirty="0" smtClean="0"/>
            </a:br>
            <a:r>
              <a:rPr lang="en-US" dirty="0" smtClean="0"/>
              <a:t>Bottom Line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4" name="Picture 13"/>
          <p:cNvPicPr/>
          <p:nvPr userDrawn="1"/>
        </p:nvPicPr>
        <p:blipFill>
          <a:blip r:embed="rId2" cstate="print">
            <a:extLst>
              <a:ext uri="{28A0092B-C50C-407E-A947-70E740481C1C}">
                <a14:useLocalDpi xmlns:a14="http://schemas.microsoft.com/office/drawing/2010/main" xmlns="" val="0"/>
              </a:ext>
            </a:extLst>
          </a:blip>
          <a:srcRect l="826" b="67819"/>
          <a:stretch>
            <a:fillRect/>
          </a:stretch>
        </p:blipFill>
        <p:spPr bwMode="auto">
          <a:xfrm>
            <a:off x="0" y="0"/>
            <a:ext cx="9144000" cy="609600"/>
          </a:xfrm>
          <a:prstGeom prst="rect">
            <a:avLst/>
          </a:prstGeom>
          <a:noFill/>
          <a:ln>
            <a:noFill/>
          </a:ln>
          <a:effectLs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Yellow">
    <p:spTree>
      <p:nvGrpSpPr>
        <p:cNvPr id="1" name=""/>
        <p:cNvGrpSpPr/>
        <p:nvPr/>
      </p:nvGrpSpPr>
      <p:grpSpPr>
        <a:xfrm>
          <a:off x="0" y="0"/>
          <a:ext cx="0" cy="0"/>
          <a:chOff x="0" y="0"/>
          <a:chExt cx="0" cy="0"/>
        </a:xfrm>
      </p:grpSpPr>
      <p:sp>
        <p:nvSpPr>
          <p:cNvPr id="20" name="Rectangle 19"/>
          <p:cNvSpPr/>
          <p:nvPr userDrawn="1"/>
        </p:nvSpPr>
        <p:spPr>
          <a:xfrm>
            <a:off x="0" y="0"/>
            <a:ext cx="9144000" cy="152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0" y="1184300"/>
            <a:ext cx="9144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userDrawn="1"/>
        </p:nvGrpSpPr>
        <p:grpSpPr>
          <a:xfrm>
            <a:off x="381000" y="-3149"/>
            <a:ext cx="8233180" cy="1529668"/>
            <a:chOff x="381000" y="-3149"/>
            <a:chExt cx="8233180" cy="1529668"/>
          </a:xfrm>
          <a:solidFill>
            <a:schemeClr val="bg1">
              <a:alpha val="23000"/>
            </a:schemeClr>
          </a:solidFill>
        </p:grpSpPr>
        <p:sp>
          <p:nvSpPr>
            <p:cNvPr id="22" name="Freeform 21"/>
            <p:cNvSpPr/>
            <p:nvPr/>
          </p:nvSpPr>
          <p:spPr>
            <a:xfrm>
              <a:off x="1875501" y="-3149"/>
              <a:ext cx="2704056" cy="1527149"/>
            </a:xfrm>
            <a:custGeom>
              <a:avLst/>
              <a:gdLst>
                <a:gd name="connsiteX0" fmla="*/ 0 w 419415"/>
                <a:gd name="connsiteY0" fmla="*/ 0 h 1524000"/>
                <a:gd name="connsiteX1" fmla="*/ 419415 w 419415"/>
                <a:gd name="connsiteY1" fmla="*/ 0 h 1524000"/>
                <a:gd name="connsiteX2" fmla="*/ 419415 w 419415"/>
                <a:gd name="connsiteY2" fmla="*/ 1524000 h 1524000"/>
                <a:gd name="connsiteX3" fmla="*/ 0 w 419415"/>
                <a:gd name="connsiteY3" fmla="*/ 1524000 h 1524000"/>
                <a:gd name="connsiteX4" fmla="*/ 0 w 419415"/>
                <a:gd name="connsiteY4" fmla="*/ 0 h 1524000"/>
                <a:gd name="connsiteX0" fmla="*/ 0 w 952815"/>
                <a:gd name="connsiteY0" fmla="*/ 0 h 1524000"/>
                <a:gd name="connsiteX1" fmla="*/ 952815 w 952815"/>
                <a:gd name="connsiteY1" fmla="*/ 0 h 1524000"/>
                <a:gd name="connsiteX2" fmla="*/ 952815 w 952815"/>
                <a:gd name="connsiteY2" fmla="*/ 1524000 h 1524000"/>
                <a:gd name="connsiteX3" fmla="*/ 533400 w 952815"/>
                <a:gd name="connsiteY3" fmla="*/ 1524000 h 1524000"/>
                <a:gd name="connsiteX4" fmla="*/ 0 w 952815"/>
                <a:gd name="connsiteY4"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328101 w 952815"/>
                <a:gd name="connsiteY1" fmla="*/ 0 h 1524000"/>
                <a:gd name="connsiteX2" fmla="*/ 952815 w 952815"/>
                <a:gd name="connsiteY2" fmla="*/ 1524000 h 1524000"/>
                <a:gd name="connsiteX3" fmla="*/ 533400 w 952815"/>
                <a:gd name="connsiteY3" fmla="*/ 1524000 h 1524000"/>
                <a:gd name="connsiteX4" fmla="*/ 0 w 952815"/>
                <a:gd name="connsiteY4" fmla="*/ 0 h 1524000"/>
                <a:gd name="connsiteX0" fmla="*/ 47021 w 999836"/>
                <a:gd name="connsiteY0" fmla="*/ 0 h 1524000"/>
                <a:gd name="connsiteX1" fmla="*/ 375122 w 999836"/>
                <a:gd name="connsiteY1" fmla="*/ 0 h 1524000"/>
                <a:gd name="connsiteX2" fmla="*/ 999836 w 999836"/>
                <a:gd name="connsiteY2" fmla="*/ 1524000 h 1524000"/>
                <a:gd name="connsiteX3" fmla="*/ 580421 w 999836"/>
                <a:gd name="connsiteY3" fmla="*/ 1524000 h 1524000"/>
                <a:gd name="connsiteX4" fmla="*/ 92993 w 999836"/>
                <a:gd name="connsiteY4" fmla="*/ 477352 h 1524000"/>
                <a:gd name="connsiteX5" fmla="*/ 47021 w 999836"/>
                <a:gd name="connsiteY5" fmla="*/ 0 h 1524000"/>
                <a:gd name="connsiteX0" fmla="*/ 47021 w 999836"/>
                <a:gd name="connsiteY0" fmla="*/ 0 h 1524000"/>
                <a:gd name="connsiteX1" fmla="*/ 375122 w 999836"/>
                <a:gd name="connsiteY1" fmla="*/ 0 h 1524000"/>
                <a:gd name="connsiteX2" fmla="*/ 999836 w 999836"/>
                <a:gd name="connsiteY2" fmla="*/ 1524000 h 1524000"/>
                <a:gd name="connsiteX3" fmla="*/ 580421 w 999836"/>
                <a:gd name="connsiteY3" fmla="*/ 1524000 h 1524000"/>
                <a:gd name="connsiteX4" fmla="*/ 92993 w 999836"/>
                <a:gd name="connsiteY4" fmla="*/ 477352 h 1524000"/>
                <a:gd name="connsiteX5" fmla="*/ 47021 w 999836"/>
                <a:gd name="connsiteY5" fmla="*/ 0 h 1524000"/>
                <a:gd name="connsiteX0" fmla="*/ 1226232 w 2179047"/>
                <a:gd name="connsiteY0" fmla="*/ 44293 h 1568293"/>
                <a:gd name="connsiteX1" fmla="*/ 1554333 w 2179047"/>
                <a:gd name="connsiteY1" fmla="*/ 44293 h 1568293"/>
                <a:gd name="connsiteX2" fmla="*/ 2179047 w 2179047"/>
                <a:gd name="connsiteY2" fmla="*/ 1568293 h 1568293"/>
                <a:gd name="connsiteX3" fmla="*/ 1759632 w 2179047"/>
                <a:gd name="connsiteY3" fmla="*/ 1568293 h 1568293"/>
                <a:gd name="connsiteX4" fmla="*/ 1272204 w 2179047"/>
                <a:gd name="connsiteY4" fmla="*/ 521645 h 1568293"/>
                <a:gd name="connsiteX5" fmla="*/ 7662 w 2179047"/>
                <a:gd name="connsiteY5" fmla="*/ 79559 h 1568293"/>
                <a:gd name="connsiteX6" fmla="*/ 1226232 w 2179047"/>
                <a:gd name="connsiteY6" fmla="*/ 44293 h 1568293"/>
                <a:gd name="connsiteX0" fmla="*/ 1218570 w 2171385"/>
                <a:gd name="connsiteY0" fmla="*/ 0 h 1524000"/>
                <a:gd name="connsiteX1" fmla="*/ 1546671 w 2171385"/>
                <a:gd name="connsiteY1" fmla="*/ 0 h 1524000"/>
                <a:gd name="connsiteX2" fmla="*/ 2171385 w 2171385"/>
                <a:gd name="connsiteY2" fmla="*/ 1524000 h 1524000"/>
                <a:gd name="connsiteX3" fmla="*/ 1751970 w 2171385"/>
                <a:gd name="connsiteY3" fmla="*/ 1524000 h 1524000"/>
                <a:gd name="connsiteX4" fmla="*/ 1264542 w 2171385"/>
                <a:gd name="connsiteY4" fmla="*/ 477352 h 1524000"/>
                <a:gd name="connsiteX5" fmla="*/ 0 w 2171385"/>
                <a:gd name="connsiteY5" fmla="*/ 35266 h 1524000"/>
                <a:gd name="connsiteX6" fmla="*/ 1218570 w 2171385"/>
                <a:gd name="connsiteY6" fmla="*/ 0 h 1524000"/>
                <a:gd name="connsiteX0" fmla="*/ 1218570 w 2171385"/>
                <a:gd name="connsiteY0" fmla="*/ 0 h 1524000"/>
                <a:gd name="connsiteX1" fmla="*/ 1546671 w 2171385"/>
                <a:gd name="connsiteY1" fmla="*/ 0 h 1524000"/>
                <a:gd name="connsiteX2" fmla="*/ 2171385 w 2171385"/>
                <a:gd name="connsiteY2" fmla="*/ 1524000 h 1524000"/>
                <a:gd name="connsiteX3" fmla="*/ 1751970 w 2171385"/>
                <a:gd name="connsiteY3" fmla="*/ 1524000 h 1524000"/>
                <a:gd name="connsiteX4" fmla="*/ 1264542 w 2171385"/>
                <a:gd name="connsiteY4" fmla="*/ 477352 h 1524000"/>
                <a:gd name="connsiteX5" fmla="*/ 0 w 2171385"/>
                <a:gd name="connsiteY5" fmla="*/ 35266 h 1524000"/>
                <a:gd name="connsiteX6" fmla="*/ 1218570 w 2171385"/>
                <a:gd name="connsiteY6" fmla="*/ 0 h 1524000"/>
                <a:gd name="connsiteX0" fmla="*/ 1447170 w 2399985"/>
                <a:gd name="connsiteY0" fmla="*/ 0 h 1524000"/>
                <a:gd name="connsiteX1" fmla="*/ 1775271 w 2399985"/>
                <a:gd name="connsiteY1" fmla="*/ 0 h 1524000"/>
                <a:gd name="connsiteX2" fmla="*/ 2399985 w 2399985"/>
                <a:gd name="connsiteY2" fmla="*/ 1524000 h 1524000"/>
                <a:gd name="connsiteX3" fmla="*/ 1980570 w 2399985"/>
                <a:gd name="connsiteY3" fmla="*/ 1524000 h 1524000"/>
                <a:gd name="connsiteX4" fmla="*/ 1493142 w 2399985"/>
                <a:gd name="connsiteY4" fmla="*/ 477352 h 1524000"/>
                <a:gd name="connsiteX5" fmla="*/ 0 w 2399985"/>
                <a:gd name="connsiteY5" fmla="*/ 340066 h 1524000"/>
                <a:gd name="connsiteX6" fmla="*/ 1447170 w 2399985"/>
                <a:gd name="connsiteY6" fmla="*/ 0 h 1524000"/>
                <a:gd name="connsiteX0" fmla="*/ 1218570 w 2171385"/>
                <a:gd name="connsiteY0" fmla="*/ 40934 h 1564934"/>
                <a:gd name="connsiteX1" fmla="*/ 1546671 w 2171385"/>
                <a:gd name="connsiteY1" fmla="*/ 40934 h 1564934"/>
                <a:gd name="connsiteX2" fmla="*/ 2171385 w 2171385"/>
                <a:gd name="connsiteY2" fmla="*/ 1564934 h 1564934"/>
                <a:gd name="connsiteX3" fmla="*/ 1751970 w 2171385"/>
                <a:gd name="connsiteY3" fmla="*/ 1564934 h 1564934"/>
                <a:gd name="connsiteX4" fmla="*/ 1264542 w 2171385"/>
                <a:gd name="connsiteY4" fmla="*/ 518286 h 1564934"/>
                <a:gd name="connsiteX5" fmla="*/ 0 w 2171385"/>
                <a:gd name="connsiteY5" fmla="*/ 0 h 1564934"/>
                <a:gd name="connsiteX6" fmla="*/ 1218570 w 2171385"/>
                <a:gd name="connsiteY6" fmla="*/ 40934 h 1564934"/>
                <a:gd name="connsiteX0" fmla="*/ 1992954 w 2945769"/>
                <a:gd name="connsiteY0" fmla="*/ 40934 h 1564934"/>
                <a:gd name="connsiteX1" fmla="*/ 2321055 w 2945769"/>
                <a:gd name="connsiteY1" fmla="*/ 40934 h 1564934"/>
                <a:gd name="connsiteX2" fmla="*/ 2945769 w 2945769"/>
                <a:gd name="connsiteY2" fmla="*/ 1564934 h 1564934"/>
                <a:gd name="connsiteX3" fmla="*/ 2526354 w 2945769"/>
                <a:gd name="connsiteY3" fmla="*/ 1564934 h 1564934"/>
                <a:gd name="connsiteX4" fmla="*/ 2038926 w 2945769"/>
                <a:gd name="connsiteY4" fmla="*/ 518286 h 1564934"/>
                <a:gd name="connsiteX5" fmla="*/ 210757 w 2945769"/>
                <a:gd name="connsiteY5" fmla="*/ 108947 h 1564934"/>
                <a:gd name="connsiteX6" fmla="*/ 774384 w 2945769"/>
                <a:gd name="connsiteY6" fmla="*/ 0 h 1564934"/>
                <a:gd name="connsiteX7" fmla="*/ 1992954 w 2945769"/>
                <a:gd name="connsiteY7" fmla="*/ 40934 h 1564934"/>
                <a:gd name="connsiteX0" fmla="*/ 1992954 w 2945769"/>
                <a:gd name="connsiteY0" fmla="*/ 94568 h 1618568"/>
                <a:gd name="connsiteX1" fmla="*/ 2321055 w 2945769"/>
                <a:gd name="connsiteY1" fmla="*/ 94568 h 1618568"/>
                <a:gd name="connsiteX2" fmla="*/ 2945769 w 2945769"/>
                <a:gd name="connsiteY2" fmla="*/ 1618568 h 1618568"/>
                <a:gd name="connsiteX3" fmla="*/ 2526354 w 2945769"/>
                <a:gd name="connsiteY3" fmla="*/ 1618568 h 1618568"/>
                <a:gd name="connsiteX4" fmla="*/ 2038926 w 2945769"/>
                <a:gd name="connsiteY4" fmla="*/ 571920 h 1618568"/>
                <a:gd name="connsiteX5" fmla="*/ 210757 w 2945769"/>
                <a:gd name="connsiteY5" fmla="*/ 86381 h 1618568"/>
                <a:gd name="connsiteX6" fmla="*/ 774384 w 2945769"/>
                <a:gd name="connsiteY6" fmla="*/ 53634 h 1618568"/>
                <a:gd name="connsiteX7" fmla="*/ 1992954 w 2945769"/>
                <a:gd name="connsiteY7" fmla="*/ 94568 h 1618568"/>
                <a:gd name="connsiteX0" fmla="*/ 1782197 w 2735012"/>
                <a:gd name="connsiteY0" fmla="*/ 40934 h 1564934"/>
                <a:gd name="connsiteX1" fmla="*/ 2110298 w 2735012"/>
                <a:gd name="connsiteY1" fmla="*/ 40934 h 1564934"/>
                <a:gd name="connsiteX2" fmla="*/ 2735012 w 2735012"/>
                <a:gd name="connsiteY2" fmla="*/ 1564934 h 1564934"/>
                <a:gd name="connsiteX3" fmla="*/ 2315597 w 2735012"/>
                <a:gd name="connsiteY3" fmla="*/ 1564934 h 1564934"/>
                <a:gd name="connsiteX4" fmla="*/ 1828169 w 2735012"/>
                <a:gd name="connsiteY4" fmla="*/ 518286 h 1564934"/>
                <a:gd name="connsiteX5" fmla="*/ 0 w 2735012"/>
                <a:gd name="connsiteY5" fmla="*/ 32747 h 1564934"/>
                <a:gd name="connsiteX6" fmla="*/ 563627 w 2735012"/>
                <a:gd name="connsiteY6" fmla="*/ 0 h 1564934"/>
                <a:gd name="connsiteX7" fmla="*/ 1782197 w 2735012"/>
                <a:gd name="connsiteY7" fmla="*/ 40934 h 1564934"/>
                <a:gd name="connsiteX0" fmla="*/ 1782197 w 2735012"/>
                <a:gd name="connsiteY0" fmla="*/ 40934 h 1564934"/>
                <a:gd name="connsiteX1" fmla="*/ 2110298 w 2735012"/>
                <a:gd name="connsiteY1" fmla="*/ 40934 h 1564934"/>
                <a:gd name="connsiteX2" fmla="*/ 2735012 w 2735012"/>
                <a:gd name="connsiteY2" fmla="*/ 1564934 h 1564934"/>
                <a:gd name="connsiteX3" fmla="*/ 2315597 w 2735012"/>
                <a:gd name="connsiteY3" fmla="*/ 1564934 h 1564934"/>
                <a:gd name="connsiteX4" fmla="*/ 1828169 w 2735012"/>
                <a:gd name="connsiteY4" fmla="*/ 518286 h 1564934"/>
                <a:gd name="connsiteX5" fmla="*/ 0 w 2735012"/>
                <a:gd name="connsiteY5" fmla="*/ 32747 h 1564934"/>
                <a:gd name="connsiteX6" fmla="*/ 563627 w 2735012"/>
                <a:gd name="connsiteY6" fmla="*/ 0 h 1564934"/>
                <a:gd name="connsiteX7" fmla="*/ 1782197 w 2735012"/>
                <a:gd name="connsiteY7" fmla="*/ 40934 h 1564934"/>
                <a:gd name="connsiteX0" fmla="*/ 1782197 w 2735012"/>
                <a:gd name="connsiteY0" fmla="*/ 40934 h 1564934"/>
                <a:gd name="connsiteX1" fmla="*/ 2110298 w 2735012"/>
                <a:gd name="connsiteY1" fmla="*/ 40934 h 1564934"/>
                <a:gd name="connsiteX2" fmla="*/ 2735012 w 2735012"/>
                <a:gd name="connsiteY2" fmla="*/ 1564934 h 1564934"/>
                <a:gd name="connsiteX3" fmla="*/ 2315597 w 2735012"/>
                <a:gd name="connsiteY3" fmla="*/ 1564934 h 1564934"/>
                <a:gd name="connsiteX4" fmla="*/ 1828169 w 2735012"/>
                <a:gd name="connsiteY4" fmla="*/ 518286 h 1564934"/>
                <a:gd name="connsiteX5" fmla="*/ 0 w 2735012"/>
                <a:gd name="connsiteY5" fmla="*/ 32747 h 1564934"/>
                <a:gd name="connsiteX6" fmla="*/ 563627 w 2735012"/>
                <a:gd name="connsiteY6" fmla="*/ 0 h 1564934"/>
                <a:gd name="connsiteX7" fmla="*/ 1782197 w 2735012"/>
                <a:gd name="connsiteY7" fmla="*/ 40934 h 1564934"/>
                <a:gd name="connsiteX0" fmla="*/ 1782197 w 2735012"/>
                <a:gd name="connsiteY0" fmla="*/ 40934 h 1564934"/>
                <a:gd name="connsiteX1" fmla="*/ 2110298 w 2735012"/>
                <a:gd name="connsiteY1" fmla="*/ 40934 h 1564934"/>
                <a:gd name="connsiteX2" fmla="*/ 2735012 w 2735012"/>
                <a:gd name="connsiteY2" fmla="*/ 1564934 h 1564934"/>
                <a:gd name="connsiteX3" fmla="*/ 2315597 w 2735012"/>
                <a:gd name="connsiteY3" fmla="*/ 1564934 h 1564934"/>
                <a:gd name="connsiteX4" fmla="*/ 1828169 w 2735012"/>
                <a:gd name="connsiteY4" fmla="*/ 518286 h 1564934"/>
                <a:gd name="connsiteX5" fmla="*/ 0 w 2735012"/>
                <a:gd name="connsiteY5" fmla="*/ 32747 h 1564934"/>
                <a:gd name="connsiteX6" fmla="*/ 563627 w 2735012"/>
                <a:gd name="connsiteY6" fmla="*/ 0 h 1564934"/>
                <a:gd name="connsiteX7" fmla="*/ 1782197 w 2735012"/>
                <a:gd name="connsiteY7" fmla="*/ 40934 h 1564934"/>
                <a:gd name="connsiteX0" fmla="*/ 1782197 w 2735012"/>
                <a:gd name="connsiteY0" fmla="*/ 8187 h 1532187"/>
                <a:gd name="connsiteX1" fmla="*/ 2110298 w 2735012"/>
                <a:gd name="connsiteY1" fmla="*/ 8187 h 1532187"/>
                <a:gd name="connsiteX2" fmla="*/ 2735012 w 2735012"/>
                <a:gd name="connsiteY2" fmla="*/ 1532187 h 1532187"/>
                <a:gd name="connsiteX3" fmla="*/ 2315597 w 2735012"/>
                <a:gd name="connsiteY3" fmla="*/ 1532187 h 1532187"/>
                <a:gd name="connsiteX4" fmla="*/ 1828169 w 2735012"/>
                <a:gd name="connsiteY4" fmla="*/ 485539 h 1532187"/>
                <a:gd name="connsiteX5" fmla="*/ 0 w 2735012"/>
                <a:gd name="connsiteY5" fmla="*/ 0 h 1532187"/>
                <a:gd name="connsiteX6" fmla="*/ 551032 w 2735012"/>
                <a:gd name="connsiteY6" fmla="*/ 5038 h 1532187"/>
                <a:gd name="connsiteX7" fmla="*/ 1782197 w 2735012"/>
                <a:gd name="connsiteY7" fmla="*/ 8187 h 1532187"/>
                <a:gd name="connsiteX0" fmla="*/ 1941524 w 2735012"/>
                <a:gd name="connsiteY0" fmla="*/ 30858 h 1532187"/>
                <a:gd name="connsiteX1" fmla="*/ 2110298 w 2735012"/>
                <a:gd name="connsiteY1" fmla="*/ 8187 h 1532187"/>
                <a:gd name="connsiteX2" fmla="*/ 2735012 w 2735012"/>
                <a:gd name="connsiteY2" fmla="*/ 1532187 h 1532187"/>
                <a:gd name="connsiteX3" fmla="*/ 2315597 w 2735012"/>
                <a:gd name="connsiteY3" fmla="*/ 1532187 h 1532187"/>
                <a:gd name="connsiteX4" fmla="*/ 1828169 w 2735012"/>
                <a:gd name="connsiteY4" fmla="*/ 485539 h 1532187"/>
                <a:gd name="connsiteX5" fmla="*/ 0 w 2735012"/>
                <a:gd name="connsiteY5" fmla="*/ 0 h 1532187"/>
                <a:gd name="connsiteX6" fmla="*/ 551032 w 2735012"/>
                <a:gd name="connsiteY6" fmla="*/ 5038 h 1532187"/>
                <a:gd name="connsiteX7" fmla="*/ 1941524 w 2735012"/>
                <a:gd name="connsiteY7" fmla="*/ 30858 h 1532187"/>
                <a:gd name="connsiteX0" fmla="*/ 1941524 w 2735012"/>
                <a:gd name="connsiteY0" fmla="*/ 30858 h 1532187"/>
                <a:gd name="connsiteX1" fmla="*/ 2110298 w 2735012"/>
                <a:gd name="connsiteY1" fmla="*/ 8187 h 1532187"/>
                <a:gd name="connsiteX2" fmla="*/ 2735012 w 2735012"/>
                <a:gd name="connsiteY2" fmla="*/ 1532187 h 1532187"/>
                <a:gd name="connsiteX3" fmla="*/ 2315597 w 2735012"/>
                <a:gd name="connsiteY3" fmla="*/ 1532187 h 1532187"/>
                <a:gd name="connsiteX4" fmla="*/ 1828169 w 2735012"/>
                <a:gd name="connsiteY4" fmla="*/ 485539 h 1532187"/>
                <a:gd name="connsiteX5" fmla="*/ 0 w 2735012"/>
                <a:gd name="connsiteY5" fmla="*/ 0 h 1532187"/>
                <a:gd name="connsiteX6" fmla="*/ 551032 w 2735012"/>
                <a:gd name="connsiteY6" fmla="*/ 5038 h 1532187"/>
                <a:gd name="connsiteX7" fmla="*/ 1941524 w 2735012"/>
                <a:gd name="connsiteY7" fmla="*/ 30858 h 1532187"/>
                <a:gd name="connsiteX0" fmla="*/ 1941524 w 2735012"/>
                <a:gd name="connsiteY0" fmla="*/ 30858 h 1532187"/>
                <a:gd name="connsiteX1" fmla="*/ 2110298 w 2735012"/>
                <a:gd name="connsiteY1" fmla="*/ 8187 h 1532187"/>
                <a:gd name="connsiteX2" fmla="*/ 2735012 w 2735012"/>
                <a:gd name="connsiteY2" fmla="*/ 1532187 h 1532187"/>
                <a:gd name="connsiteX3" fmla="*/ 2315597 w 2735012"/>
                <a:gd name="connsiteY3" fmla="*/ 1532187 h 1532187"/>
                <a:gd name="connsiteX4" fmla="*/ 1828169 w 2735012"/>
                <a:gd name="connsiteY4" fmla="*/ 485539 h 1532187"/>
                <a:gd name="connsiteX5" fmla="*/ 0 w 2735012"/>
                <a:gd name="connsiteY5" fmla="*/ 0 h 1532187"/>
                <a:gd name="connsiteX6" fmla="*/ 551032 w 2735012"/>
                <a:gd name="connsiteY6" fmla="*/ 5038 h 1532187"/>
                <a:gd name="connsiteX7" fmla="*/ 1941524 w 2735012"/>
                <a:gd name="connsiteY7" fmla="*/ 30858 h 1532187"/>
                <a:gd name="connsiteX0" fmla="*/ 1941524 w 2735012"/>
                <a:gd name="connsiteY0" fmla="*/ 49960 h 1551289"/>
                <a:gd name="connsiteX1" fmla="*/ 2110298 w 2735012"/>
                <a:gd name="connsiteY1" fmla="*/ 27289 h 1551289"/>
                <a:gd name="connsiteX2" fmla="*/ 2138007 w 2735012"/>
                <a:gd name="connsiteY2" fmla="*/ 254000 h 1551289"/>
                <a:gd name="connsiteX3" fmla="*/ 2735012 w 2735012"/>
                <a:gd name="connsiteY3" fmla="*/ 1551289 h 1551289"/>
                <a:gd name="connsiteX4" fmla="*/ 2315597 w 2735012"/>
                <a:gd name="connsiteY4" fmla="*/ 1551289 h 1551289"/>
                <a:gd name="connsiteX5" fmla="*/ 1828169 w 2735012"/>
                <a:gd name="connsiteY5" fmla="*/ 504641 h 1551289"/>
                <a:gd name="connsiteX6" fmla="*/ 0 w 2735012"/>
                <a:gd name="connsiteY6" fmla="*/ 19102 h 1551289"/>
                <a:gd name="connsiteX7" fmla="*/ 551032 w 2735012"/>
                <a:gd name="connsiteY7" fmla="*/ 24140 h 1551289"/>
                <a:gd name="connsiteX8" fmla="*/ 1941524 w 2735012"/>
                <a:gd name="connsiteY8" fmla="*/ 49960 h 1551289"/>
                <a:gd name="connsiteX0" fmla="*/ 1941524 w 2735012"/>
                <a:gd name="connsiteY0" fmla="*/ 49960 h 1551289"/>
                <a:gd name="connsiteX1" fmla="*/ 2567498 w 2735012"/>
                <a:gd name="connsiteY1" fmla="*/ 27289 h 1551289"/>
                <a:gd name="connsiteX2" fmla="*/ 2138007 w 2735012"/>
                <a:gd name="connsiteY2" fmla="*/ 254000 h 1551289"/>
                <a:gd name="connsiteX3" fmla="*/ 2735012 w 2735012"/>
                <a:gd name="connsiteY3" fmla="*/ 1551289 h 1551289"/>
                <a:gd name="connsiteX4" fmla="*/ 2315597 w 2735012"/>
                <a:gd name="connsiteY4" fmla="*/ 1551289 h 1551289"/>
                <a:gd name="connsiteX5" fmla="*/ 1828169 w 2735012"/>
                <a:gd name="connsiteY5" fmla="*/ 504641 h 1551289"/>
                <a:gd name="connsiteX6" fmla="*/ 0 w 2735012"/>
                <a:gd name="connsiteY6" fmla="*/ 19102 h 1551289"/>
                <a:gd name="connsiteX7" fmla="*/ 551032 w 2735012"/>
                <a:gd name="connsiteY7" fmla="*/ 24140 h 1551289"/>
                <a:gd name="connsiteX8" fmla="*/ 1941524 w 2735012"/>
                <a:gd name="connsiteY8" fmla="*/ 49960 h 1551289"/>
                <a:gd name="connsiteX0" fmla="*/ 1941524 w 2735012"/>
                <a:gd name="connsiteY0" fmla="*/ 49960 h 1551289"/>
                <a:gd name="connsiteX1" fmla="*/ 2567498 w 2735012"/>
                <a:gd name="connsiteY1" fmla="*/ 27289 h 1551289"/>
                <a:gd name="connsiteX2" fmla="*/ 2138007 w 2735012"/>
                <a:gd name="connsiteY2" fmla="*/ 254000 h 1551289"/>
                <a:gd name="connsiteX3" fmla="*/ 2143045 w 2735012"/>
                <a:gd name="connsiteY3" fmla="*/ 380580 h 1551289"/>
                <a:gd name="connsiteX4" fmla="*/ 2735012 w 2735012"/>
                <a:gd name="connsiteY4" fmla="*/ 1551289 h 1551289"/>
                <a:gd name="connsiteX5" fmla="*/ 2315597 w 2735012"/>
                <a:gd name="connsiteY5" fmla="*/ 1551289 h 1551289"/>
                <a:gd name="connsiteX6" fmla="*/ 1828169 w 2735012"/>
                <a:gd name="connsiteY6" fmla="*/ 504641 h 1551289"/>
                <a:gd name="connsiteX7" fmla="*/ 0 w 2735012"/>
                <a:gd name="connsiteY7" fmla="*/ 19102 h 1551289"/>
                <a:gd name="connsiteX8" fmla="*/ 551032 w 2735012"/>
                <a:gd name="connsiteY8" fmla="*/ 24140 h 1551289"/>
                <a:gd name="connsiteX9" fmla="*/ 1941524 w 2735012"/>
                <a:gd name="connsiteY9" fmla="*/ 49960 h 1551289"/>
                <a:gd name="connsiteX0" fmla="*/ 1941524 w 2735012"/>
                <a:gd name="connsiteY0" fmla="*/ 49960 h 1551289"/>
                <a:gd name="connsiteX1" fmla="*/ 2567498 w 2735012"/>
                <a:gd name="connsiteY1" fmla="*/ 27289 h 1551289"/>
                <a:gd name="connsiteX2" fmla="*/ 2138007 w 2735012"/>
                <a:gd name="connsiteY2" fmla="*/ 254000 h 1551289"/>
                <a:gd name="connsiteX3" fmla="*/ 2143045 w 2735012"/>
                <a:gd name="connsiteY3" fmla="*/ 380580 h 1551289"/>
                <a:gd name="connsiteX4" fmla="*/ 2735012 w 2735012"/>
                <a:gd name="connsiteY4" fmla="*/ 1551289 h 1551289"/>
                <a:gd name="connsiteX5" fmla="*/ 2315597 w 2735012"/>
                <a:gd name="connsiteY5" fmla="*/ 1551289 h 1551289"/>
                <a:gd name="connsiteX6" fmla="*/ 1828169 w 2735012"/>
                <a:gd name="connsiteY6" fmla="*/ 504641 h 1551289"/>
                <a:gd name="connsiteX7" fmla="*/ 0 w 2735012"/>
                <a:gd name="connsiteY7" fmla="*/ 19102 h 1551289"/>
                <a:gd name="connsiteX8" fmla="*/ 551032 w 2735012"/>
                <a:gd name="connsiteY8" fmla="*/ 24140 h 1551289"/>
                <a:gd name="connsiteX9" fmla="*/ 1941524 w 2735012"/>
                <a:gd name="connsiteY9" fmla="*/ 49960 h 1551289"/>
                <a:gd name="connsiteX0" fmla="*/ 1941524 w 2735012"/>
                <a:gd name="connsiteY0" fmla="*/ 49960 h 1551289"/>
                <a:gd name="connsiteX1" fmla="*/ 2567498 w 2735012"/>
                <a:gd name="connsiteY1" fmla="*/ 27289 h 1551289"/>
                <a:gd name="connsiteX2" fmla="*/ 2138007 w 2735012"/>
                <a:gd name="connsiteY2" fmla="*/ 254000 h 1551289"/>
                <a:gd name="connsiteX3" fmla="*/ 2143045 w 2735012"/>
                <a:gd name="connsiteY3" fmla="*/ 380580 h 1551289"/>
                <a:gd name="connsiteX4" fmla="*/ 2735012 w 2735012"/>
                <a:gd name="connsiteY4" fmla="*/ 1551289 h 1551289"/>
                <a:gd name="connsiteX5" fmla="*/ 2315597 w 2735012"/>
                <a:gd name="connsiteY5" fmla="*/ 1551289 h 1551289"/>
                <a:gd name="connsiteX6" fmla="*/ 1828169 w 2735012"/>
                <a:gd name="connsiteY6" fmla="*/ 504641 h 1551289"/>
                <a:gd name="connsiteX7" fmla="*/ 0 w 2735012"/>
                <a:gd name="connsiteY7" fmla="*/ 19102 h 1551289"/>
                <a:gd name="connsiteX8" fmla="*/ 551032 w 2735012"/>
                <a:gd name="connsiteY8" fmla="*/ 24140 h 1551289"/>
                <a:gd name="connsiteX9" fmla="*/ 1941524 w 2735012"/>
                <a:gd name="connsiteY9" fmla="*/ 49960 h 1551289"/>
                <a:gd name="connsiteX0" fmla="*/ 1941524 w 2735012"/>
                <a:gd name="connsiteY0" fmla="*/ 30858 h 1532187"/>
                <a:gd name="connsiteX1" fmla="*/ 2567498 w 2735012"/>
                <a:gd name="connsiteY1" fmla="*/ 8187 h 1532187"/>
                <a:gd name="connsiteX2" fmla="*/ 2143045 w 2735012"/>
                <a:gd name="connsiteY2" fmla="*/ 361478 h 1532187"/>
                <a:gd name="connsiteX3" fmla="*/ 2735012 w 2735012"/>
                <a:gd name="connsiteY3" fmla="*/ 1532187 h 1532187"/>
                <a:gd name="connsiteX4" fmla="*/ 2315597 w 2735012"/>
                <a:gd name="connsiteY4" fmla="*/ 1532187 h 1532187"/>
                <a:gd name="connsiteX5" fmla="*/ 1828169 w 2735012"/>
                <a:gd name="connsiteY5" fmla="*/ 485539 h 1532187"/>
                <a:gd name="connsiteX6" fmla="*/ 0 w 2735012"/>
                <a:gd name="connsiteY6" fmla="*/ 0 h 1532187"/>
                <a:gd name="connsiteX7" fmla="*/ 551032 w 2735012"/>
                <a:gd name="connsiteY7" fmla="*/ 5038 h 1532187"/>
                <a:gd name="connsiteX8" fmla="*/ 1941524 w 2735012"/>
                <a:gd name="connsiteY8" fmla="*/ 30858 h 1532187"/>
                <a:gd name="connsiteX0" fmla="*/ 1941524 w 2735012"/>
                <a:gd name="connsiteY0" fmla="*/ 30858 h 1532187"/>
                <a:gd name="connsiteX1" fmla="*/ 2567498 w 2735012"/>
                <a:gd name="connsiteY1" fmla="*/ 8187 h 1532187"/>
                <a:gd name="connsiteX2" fmla="*/ 2143045 w 2735012"/>
                <a:gd name="connsiteY2" fmla="*/ 361478 h 1532187"/>
                <a:gd name="connsiteX3" fmla="*/ 2735012 w 2735012"/>
                <a:gd name="connsiteY3" fmla="*/ 1532187 h 1532187"/>
                <a:gd name="connsiteX4" fmla="*/ 2315597 w 2735012"/>
                <a:gd name="connsiteY4" fmla="*/ 1532187 h 1532187"/>
                <a:gd name="connsiteX5" fmla="*/ 1828169 w 2735012"/>
                <a:gd name="connsiteY5" fmla="*/ 485539 h 1532187"/>
                <a:gd name="connsiteX6" fmla="*/ 0 w 2735012"/>
                <a:gd name="connsiteY6" fmla="*/ 0 h 1532187"/>
                <a:gd name="connsiteX7" fmla="*/ 551032 w 2735012"/>
                <a:gd name="connsiteY7" fmla="*/ 5038 h 1532187"/>
                <a:gd name="connsiteX8" fmla="*/ 1941524 w 2735012"/>
                <a:gd name="connsiteY8" fmla="*/ 30858 h 1532187"/>
                <a:gd name="connsiteX0" fmla="*/ 1941524 w 2735012"/>
                <a:gd name="connsiteY0" fmla="*/ 30858 h 1532187"/>
                <a:gd name="connsiteX1" fmla="*/ 2567498 w 2735012"/>
                <a:gd name="connsiteY1" fmla="*/ 8187 h 1532187"/>
                <a:gd name="connsiteX2" fmla="*/ 2143045 w 2735012"/>
                <a:gd name="connsiteY2" fmla="*/ 361478 h 1532187"/>
                <a:gd name="connsiteX3" fmla="*/ 2735012 w 2735012"/>
                <a:gd name="connsiteY3" fmla="*/ 1532187 h 1532187"/>
                <a:gd name="connsiteX4" fmla="*/ 2315597 w 2735012"/>
                <a:gd name="connsiteY4" fmla="*/ 1532187 h 1532187"/>
                <a:gd name="connsiteX5" fmla="*/ 1828169 w 2735012"/>
                <a:gd name="connsiteY5" fmla="*/ 459089 h 1532187"/>
                <a:gd name="connsiteX6" fmla="*/ 0 w 2735012"/>
                <a:gd name="connsiteY6" fmla="*/ 0 h 1532187"/>
                <a:gd name="connsiteX7" fmla="*/ 551032 w 2735012"/>
                <a:gd name="connsiteY7" fmla="*/ 5038 h 1532187"/>
                <a:gd name="connsiteX8" fmla="*/ 1941524 w 2735012"/>
                <a:gd name="connsiteY8" fmla="*/ 30858 h 1532187"/>
                <a:gd name="connsiteX0" fmla="*/ 1941524 w 2735012"/>
                <a:gd name="connsiteY0" fmla="*/ 30858 h 1532187"/>
                <a:gd name="connsiteX1" fmla="*/ 2567498 w 2735012"/>
                <a:gd name="connsiteY1" fmla="*/ 8187 h 1532187"/>
                <a:gd name="connsiteX2" fmla="*/ 2139896 w 2735012"/>
                <a:gd name="connsiteY2" fmla="*/ 335658 h 1532187"/>
                <a:gd name="connsiteX3" fmla="*/ 2735012 w 2735012"/>
                <a:gd name="connsiteY3" fmla="*/ 1532187 h 1532187"/>
                <a:gd name="connsiteX4" fmla="*/ 2315597 w 2735012"/>
                <a:gd name="connsiteY4" fmla="*/ 1532187 h 1532187"/>
                <a:gd name="connsiteX5" fmla="*/ 1828169 w 2735012"/>
                <a:gd name="connsiteY5" fmla="*/ 459089 h 1532187"/>
                <a:gd name="connsiteX6" fmla="*/ 0 w 2735012"/>
                <a:gd name="connsiteY6" fmla="*/ 0 h 1532187"/>
                <a:gd name="connsiteX7" fmla="*/ 551032 w 2735012"/>
                <a:gd name="connsiteY7" fmla="*/ 5038 h 1532187"/>
                <a:gd name="connsiteX8" fmla="*/ 1941524 w 2735012"/>
                <a:gd name="connsiteY8" fmla="*/ 30858 h 1532187"/>
                <a:gd name="connsiteX0" fmla="*/ 1941524 w 2735012"/>
                <a:gd name="connsiteY0" fmla="*/ 30858 h 1532187"/>
                <a:gd name="connsiteX1" fmla="*/ 2567498 w 2735012"/>
                <a:gd name="connsiteY1" fmla="*/ 8187 h 1532187"/>
                <a:gd name="connsiteX2" fmla="*/ 2139896 w 2735012"/>
                <a:gd name="connsiteY2" fmla="*/ 335658 h 1532187"/>
                <a:gd name="connsiteX3" fmla="*/ 2735012 w 2735012"/>
                <a:gd name="connsiteY3" fmla="*/ 1532187 h 1532187"/>
                <a:gd name="connsiteX4" fmla="*/ 2315597 w 2735012"/>
                <a:gd name="connsiteY4" fmla="*/ 1532187 h 1532187"/>
                <a:gd name="connsiteX5" fmla="*/ 1828169 w 2735012"/>
                <a:gd name="connsiteY5" fmla="*/ 459089 h 1532187"/>
                <a:gd name="connsiteX6" fmla="*/ 0 w 2735012"/>
                <a:gd name="connsiteY6" fmla="*/ 0 h 1532187"/>
                <a:gd name="connsiteX7" fmla="*/ 551032 w 2735012"/>
                <a:gd name="connsiteY7" fmla="*/ 5038 h 1532187"/>
                <a:gd name="connsiteX8" fmla="*/ 1941524 w 2735012"/>
                <a:gd name="connsiteY8" fmla="*/ 30858 h 1532187"/>
                <a:gd name="connsiteX0" fmla="*/ 2000721 w 2735012"/>
                <a:gd name="connsiteY0" fmla="*/ 8187 h 1532187"/>
                <a:gd name="connsiteX1" fmla="*/ 2567498 w 2735012"/>
                <a:gd name="connsiteY1" fmla="*/ 8187 h 1532187"/>
                <a:gd name="connsiteX2" fmla="*/ 2139896 w 2735012"/>
                <a:gd name="connsiteY2" fmla="*/ 335658 h 1532187"/>
                <a:gd name="connsiteX3" fmla="*/ 2735012 w 2735012"/>
                <a:gd name="connsiteY3" fmla="*/ 1532187 h 1532187"/>
                <a:gd name="connsiteX4" fmla="*/ 2315597 w 2735012"/>
                <a:gd name="connsiteY4" fmla="*/ 1532187 h 1532187"/>
                <a:gd name="connsiteX5" fmla="*/ 1828169 w 2735012"/>
                <a:gd name="connsiteY5" fmla="*/ 459089 h 1532187"/>
                <a:gd name="connsiteX6" fmla="*/ 0 w 2735012"/>
                <a:gd name="connsiteY6" fmla="*/ 0 h 1532187"/>
                <a:gd name="connsiteX7" fmla="*/ 551032 w 2735012"/>
                <a:gd name="connsiteY7" fmla="*/ 5038 h 1532187"/>
                <a:gd name="connsiteX8" fmla="*/ 2000721 w 2735012"/>
                <a:gd name="connsiteY8" fmla="*/ 8187 h 1532187"/>
                <a:gd name="connsiteX0" fmla="*/ 2000721 w 2735012"/>
                <a:gd name="connsiteY0" fmla="*/ 8187 h 1532187"/>
                <a:gd name="connsiteX1" fmla="*/ 2567498 w 2735012"/>
                <a:gd name="connsiteY1" fmla="*/ 8187 h 1532187"/>
                <a:gd name="connsiteX2" fmla="*/ 2139896 w 2735012"/>
                <a:gd name="connsiteY2" fmla="*/ 335658 h 1532187"/>
                <a:gd name="connsiteX3" fmla="*/ 2735012 w 2735012"/>
                <a:gd name="connsiteY3" fmla="*/ 1532187 h 1532187"/>
                <a:gd name="connsiteX4" fmla="*/ 2315597 w 2735012"/>
                <a:gd name="connsiteY4" fmla="*/ 1532187 h 1532187"/>
                <a:gd name="connsiteX5" fmla="*/ 1828169 w 2735012"/>
                <a:gd name="connsiteY5" fmla="*/ 459089 h 1532187"/>
                <a:gd name="connsiteX6" fmla="*/ 0 w 2735012"/>
                <a:gd name="connsiteY6" fmla="*/ 0 h 1532187"/>
                <a:gd name="connsiteX7" fmla="*/ 551032 w 2735012"/>
                <a:gd name="connsiteY7" fmla="*/ 5038 h 1532187"/>
                <a:gd name="connsiteX8" fmla="*/ 2000721 w 2735012"/>
                <a:gd name="connsiteY8" fmla="*/ 8187 h 1532187"/>
                <a:gd name="connsiteX0" fmla="*/ 2000721 w 2735012"/>
                <a:gd name="connsiteY0" fmla="*/ 8187 h 1532187"/>
                <a:gd name="connsiteX1" fmla="*/ 2584167 w 2735012"/>
                <a:gd name="connsiteY1" fmla="*/ 8187 h 1532187"/>
                <a:gd name="connsiteX2" fmla="*/ 2139896 w 2735012"/>
                <a:gd name="connsiteY2" fmla="*/ 335658 h 1532187"/>
                <a:gd name="connsiteX3" fmla="*/ 2735012 w 2735012"/>
                <a:gd name="connsiteY3" fmla="*/ 1532187 h 1532187"/>
                <a:gd name="connsiteX4" fmla="*/ 2315597 w 2735012"/>
                <a:gd name="connsiteY4" fmla="*/ 1532187 h 1532187"/>
                <a:gd name="connsiteX5" fmla="*/ 1828169 w 2735012"/>
                <a:gd name="connsiteY5" fmla="*/ 459089 h 1532187"/>
                <a:gd name="connsiteX6" fmla="*/ 0 w 2735012"/>
                <a:gd name="connsiteY6" fmla="*/ 0 h 1532187"/>
                <a:gd name="connsiteX7" fmla="*/ 551032 w 2735012"/>
                <a:gd name="connsiteY7" fmla="*/ 5038 h 1532187"/>
                <a:gd name="connsiteX8" fmla="*/ 2000721 w 2735012"/>
                <a:gd name="connsiteY8" fmla="*/ 8187 h 1532187"/>
                <a:gd name="connsiteX0" fmla="*/ 2000721 w 2735012"/>
                <a:gd name="connsiteY0" fmla="*/ 8187 h 1532187"/>
                <a:gd name="connsiteX1" fmla="*/ 2584167 w 2735012"/>
                <a:gd name="connsiteY1" fmla="*/ 8187 h 1532187"/>
                <a:gd name="connsiteX2" fmla="*/ 2139896 w 2735012"/>
                <a:gd name="connsiteY2" fmla="*/ 335658 h 1532187"/>
                <a:gd name="connsiteX3" fmla="*/ 2735012 w 2735012"/>
                <a:gd name="connsiteY3" fmla="*/ 1532187 h 1532187"/>
                <a:gd name="connsiteX4" fmla="*/ 2315597 w 2735012"/>
                <a:gd name="connsiteY4" fmla="*/ 1532187 h 1532187"/>
                <a:gd name="connsiteX5" fmla="*/ 1828169 w 2735012"/>
                <a:gd name="connsiteY5" fmla="*/ 459089 h 1532187"/>
                <a:gd name="connsiteX6" fmla="*/ 0 w 2735012"/>
                <a:gd name="connsiteY6" fmla="*/ 0 h 1532187"/>
                <a:gd name="connsiteX7" fmla="*/ 551032 w 2735012"/>
                <a:gd name="connsiteY7" fmla="*/ 5038 h 1532187"/>
                <a:gd name="connsiteX8" fmla="*/ 2000721 w 2735012"/>
                <a:gd name="connsiteY8" fmla="*/ 8187 h 1532187"/>
                <a:gd name="connsiteX0" fmla="*/ 2000721 w 2735012"/>
                <a:gd name="connsiteY0" fmla="*/ 8187 h 1532187"/>
                <a:gd name="connsiteX1" fmla="*/ 2584167 w 2735012"/>
                <a:gd name="connsiteY1" fmla="*/ 8187 h 1532187"/>
                <a:gd name="connsiteX2" fmla="*/ 2139896 w 2735012"/>
                <a:gd name="connsiteY2" fmla="*/ 335658 h 1532187"/>
                <a:gd name="connsiteX3" fmla="*/ 2735012 w 2735012"/>
                <a:gd name="connsiteY3" fmla="*/ 1532187 h 1532187"/>
                <a:gd name="connsiteX4" fmla="*/ 2315597 w 2735012"/>
                <a:gd name="connsiteY4" fmla="*/ 1532187 h 1532187"/>
                <a:gd name="connsiteX5" fmla="*/ 1828169 w 2735012"/>
                <a:gd name="connsiteY5" fmla="*/ 459089 h 1532187"/>
                <a:gd name="connsiteX6" fmla="*/ 0 w 2735012"/>
                <a:gd name="connsiteY6" fmla="*/ 0 h 1532187"/>
                <a:gd name="connsiteX7" fmla="*/ 551032 w 2735012"/>
                <a:gd name="connsiteY7" fmla="*/ 5038 h 1532187"/>
                <a:gd name="connsiteX8" fmla="*/ 2000721 w 2735012"/>
                <a:gd name="connsiteY8" fmla="*/ 8187 h 1532187"/>
                <a:gd name="connsiteX0" fmla="*/ 2000721 w 2735012"/>
                <a:gd name="connsiteY0" fmla="*/ 8187 h 1532187"/>
                <a:gd name="connsiteX1" fmla="*/ 2584167 w 2735012"/>
                <a:gd name="connsiteY1" fmla="*/ 8187 h 1532187"/>
                <a:gd name="connsiteX2" fmla="*/ 2156565 w 2735012"/>
                <a:gd name="connsiteY2" fmla="*/ 342802 h 1532187"/>
                <a:gd name="connsiteX3" fmla="*/ 2735012 w 2735012"/>
                <a:gd name="connsiteY3" fmla="*/ 1532187 h 1532187"/>
                <a:gd name="connsiteX4" fmla="*/ 2315597 w 2735012"/>
                <a:gd name="connsiteY4" fmla="*/ 1532187 h 1532187"/>
                <a:gd name="connsiteX5" fmla="*/ 1828169 w 2735012"/>
                <a:gd name="connsiteY5" fmla="*/ 459089 h 1532187"/>
                <a:gd name="connsiteX6" fmla="*/ 0 w 2735012"/>
                <a:gd name="connsiteY6" fmla="*/ 0 h 1532187"/>
                <a:gd name="connsiteX7" fmla="*/ 551032 w 2735012"/>
                <a:gd name="connsiteY7" fmla="*/ 5038 h 1532187"/>
                <a:gd name="connsiteX8" fmla="*/ 2000721 w 2735012"/>
                <a:gd name="connsiteY8" fmla="*/ 8187 h 1532187"/>
                <a:gd name="connsiteX0" fmla="*/ 2000721 w 2735012"/>
                <a:gd name="connsiteY0" fmla="*/ 8187 h 1532187"/>
                <a:gd name="connsiteX1" fmla="*/ 2584167 w 2735012"/>
                <a:gd name="connsiteY1" fmla="*/ 8187 h 1532187"/>
                <a:gd name="connsiteX2" fmla="*/ 2147040 w 2735012"/>
                <a:gd name="connsiteY2" fmla="*/ 326133 h 1532187"/>
                <a:gd name="connsiteX3" fmla="*/ 2735012 w 2735012"/>
                <a:gd name="connsiteY3" fmla="*/ 1532187 h 1532187"/>
                <a:gd name="connsiteX4" fmla="*/ 2315597 w 2735012"/>
                <a:gd name="connsiteY4" fmla="*/ 1532187 h 1532187"/>
                <a:gd name="connsiteX5" fmla="*/ 1828169 w 2735012"/>
                <a:gd name="connsiteY5" fmla="*/ 459089 h 1532187"/>
                <a:gd name="connsiteX6" fmla="*/ 0 w 2735012"/>
                <a:gd name="connsiteY6" fmla="*/ 0 h 1532187"/>
                <a:gd name="connsiteX7" fmla="*/ 551032 w 2735012"/>
                <a:gd name="connsiteY7" fmla="*/ 5038 h 1532187"/>
                <a:gd name="connsiteX8" fmla="*/ 2000721 w 2735012"/>
                <a:gd name="connsiteY8" fmla="*/ 8187 h 1532187"/>
                <a:gd name="connsiteX0" fmla="*/ 2000721 w 2735012"/>
                <a:gd name="connsiteY0" fmla="*/ 8187 h 1532187"/>
                <a:gd name="connsiteX1" fmla="*/ 2584167 w 2735012"/>
                <a:gd name="connsiteY1" fmla="*/ 8187 h 1532187"/>
                <a:gd name="connsiteX2" fmla="*/ 2147040 w 2735012"/>
                <a:gd name="connsiteY2" fmla="*/ 326133 h 1532187"/>
                <a:gd name="connsiteX3" fmla="*/ 2735012 w 2735012"/>
                <a:gd name="connsiteY3" fmla="*/ 1532187 h 1532187"/>
                <a:gd name="connsiteX4" fmla="*/ 2315597 w 2735012"/>
                <a:gd name="connsiteY4" fmla="*/ 1532187 h 1532187"/>
                <a:gd name="connsiteX5" fmla="*/ 1832932 w 2735012"/>
                <a:gd name="connsiteY5" fmla="*/ 440039 h 1532187"/>
                <a:gd name="connsiteX6" fmla="*/ 0 w 2735012"/>
                <a:gd name="connsiteY6" fmla="*/ 0 h 1532187"/>
                <a:gd name="connsiteX7" fmla="*/ 551032 w 2735012"/>
                <a:gd name="connsiteY7" fmla="*/ 5038 h 1532187"/>
                <a:gd name="connsiteX8" fmla="*/ 2000721 w 2735012"/>
                <a:gd name="connsiteY8" fmla="*/ 8187 h 1532187"/>
                <a:gd name="connsiteX0" fmla="*/ 2000721 w 2735012"/>
                <a:gd name="connsiteY0" fmla="*/ 8187 h 1532187"/>
                <a:gd name="connsiteX1" fmla="*/ 2584167 w 2735012"/>
                <a:gd name="connsiteY1" fmla="*/ 8187 h 1532187"/>
                <a:gd name="connsiteX2" fmla="*/ 2147040 w 2735012"/>
                <a:gd name="connsiteY2" fmla="*/ 326133 h 1532187"/>
                <a:gd name="connsiteX3" fmla="*/ 2735012 w 2735012"/>
                <a:gd name="connsiteY3" fmla="*/ 1532187 h 1532187"/>
                <a:gd name="connsiteX4" fmla="*/ 2315597 w 2735012"/>
                <a:gd name="connsiteY4" fmla="*/ 1532187 h 1532187"/>
                <a:gd name="connsiteX5" fmla="*/ 1832932 w 2735012"/>
                <a:gd name="connsiteY5" fmla="*/ 440039 h 1532187"/>
                <a:gd name="connsiteX6" fmla="*/ 0 w 2735012"/>
                <a:gd name="connsiteY6" fmla="*/ 0 h 1532187"/>
                <a:gd name="connsiteX7" fmla="*/ 551032 w 2735012"/>
                <a:gd name="connsiteY7" fmla="*/ 5038 h 1532187"/>
                <a:gd name="connsiteX8" fmla="*/ 2000721 w 2735012"/>
                <a:gd name="connsiteY8" fmla="*/ 8187 h 1532187"/>
                <a:gd name="connsiteX0" fmla="*/ 2000721 w 2735012"/>
                <a:gd name="connsiteY0" fmla="*/ 8187 h 1532187"/>
                <a:gd name="connsiteX1" fmla="*/ 2584167 w 2735012"/>
                <a:gd name="connsiteY1" fmla="*/ 8187 h 1532187"/>
                <a:gd name="connsiteX2" fmla="*/ 2147040 w 2735012"/>
                <a:gd name="connsiteY2" fmla="*/ 326133 h 1532187"/>
                <a:gd name="connsiteX3" fmla="*/ 2735012 w 2735012"/>
                <a:gd name="connsiteY3" fmla="*/ 1532187 h 1532187"/>
                <a:gd name="connsiteX4" fmla="*/ 2315597 w 2735012"/>
                <a:gd name="connsiteY4" fmla="*/ 1532187 h 1532187"/>
                <a:gd name="connsiteX5" fmla="*/ 1832932 w 2735012"/>
                <a:gd name="connsiteY5" fmla="*/ 440039 h 1532187"/>
                <a:gd name="connsiteX6" fmla="*/ 0 w 2735012"/>
                <a:gd name="connsiteY6" fmla="*/ 0 h 1532187"/>
                <a:gd name="connsiteX7" fmla="*/ 551032 w 2735012"/>
                <a:gd name="connsiteY7" fmla="*/ 5038 h 1532187"/>
                <a:gd name="connsiteX8" fmla="*/ 2000721 w 2735012"/>
                <a:gd name="connsiteY8" fmla="*/ 8187 h 1532187"/>
                <a:gd name="connsiteX0" fmla="*/ 2000721 w 2735012"/>
                <a:gd name="connsiteY0" fmla="*/ 8187 h 1532187"/>
                <a:gd name="connsiteX1" fmla="*/ 2584167 w 2735012"/>
                <a:gd name="connsiteY1" fmla="*/ 8187 h 1532187"/>
                <a:gd name="connsiteX2" fmla="*/ 2147040 w 2735012"/>
                <a:gd name="connsiteY2" fmla="*/ 326133 h 1532187"/>
                <a:gd name="connsiteX3" fmla="*/ 2735012 w 2735012"/>
                <a:gd name="connsiteY3" fmla="*/ 1532187 h 1532187"/>
                <a:gd name="connsiteX4" fmla="*/ 2315597 w 2735012"/>
                <a:gd name="connsiteY4" fmla="*/ 1532187 h 1532187"/>
                <a:gd name="connsiteX5" fmla="*/ 1832932 w 2735012"/>
                <a:gd name="connsiteY5" fmla="*/ 440039 h 1532187"/>
                <a:gd name="connsiteX6" fmla="*/ 0 w 2735012"/>
                <a:gd name="connsiteY6" fmla="*/ 0 h 1532187"/>
                <a:gd name="connsiteX7" fmla="*/ 551032 w 2735012"/>
                <a:gd name="connsiteY7" fmla="*/ 5038 h 1532187"/>
                <a:gd name="connsiteX8" fmla="*/ 2000721 w 2735012"/>
                <a:gd name="connsiteY8" fmla="*/ 8187 h 1532187"/>
                <a:gd name="connsiteX0" fmla="*/ 1969765 w 2704056"/>
                <a:gd name="connsiteY0" fmla="*/ 3149 h 1527149"/>
                <a:gd name="connsiteX1" fmla="*/ 2553211 w 2704056"/>
                <a:gd name="connsiteY1" fmla="*/ 3149 h 1527149"/>
                <a:gd name="connsiteX2" fmla="*/ 2116084 w 2704056"/>
                <a:gd name="connsiteY2" fmla="*/ 321095 h 1527149"/>
                <a:gd name="connsiteX3" fmla="*/ 2704056 w 2704056"/>
                <a:gd name="connsiteY3" fmla="*/ 1527149 h 1527149"/>
                <a:gd name="connsiteX4" fmla="*/ 2284641 w 2704056"/>
                <a:gd name="connsiteY4" fmla="*/ 1527149 h 1527149"/>
                <a:gd name="connsiteX5" fmla="*/ 1801976 w 2704056"/>
                <a:gd name="connsiteY5" fmla="*/ 435001 h 1527149"/>
                <a:gd name="connsiteX6" fmla="*/ 0 w 2704056"/>
                <a:gd name="connsiteY6" fmla="*/ 4487 h 1527149"/>
                <a:gd name="connsiteX7" fmla="*/ 520076 w 2704056"/>
                <a:gd name="connsiteY7" fmla="*/ 0 h 1527149"/>
                <a:gd name="connsiteX8" fmla="*/ 1969765 w 2704056"/>
                <a:gd name="connsiteY8" fmla="*/ 3149 h 15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4056" h="1527149">
                  <a:moveTo>
                    <a:pt x="1969765" y="3149"/>
                  </a:moveTo>
                  <a:lnTo>
                    <a:pt x="2553211" y="3149"/>
                  </a:lnTo>
                  <a:cubicBezTo>
                    <a:pt x="2491548" y="96352"/>
                    <a:pt x="2277111" y="240671"/>
                    <a:pt x="2116084" y="321095"/>
                  </a:cubicBezTo>
                  <a:cubicBezTo>
                    <a:pt x="2174021" y="570057"/>
                    <a:pt x="2227334" y="979055"/>
                    <a:pt x="2704056" y="1527149"/>
                  </a:cubicBezTo>
                  <a:lnTo>
                    <a:pt x="2284641" y="1527149"/>
                  </a:lnTo>
                  <a:cubicBezTo>
                    <a:pt x="2100163" y="1351121"/>
                    <a:pt x="1843251" y="762820"/>
                    <a:pt x="1801976" y="435001"/>
                  </a:cubicBezTo>
                  <a:cubicBezTo>
                    <a:pt x="1182477" y="594395"/>
                    <a:pt x="473364" y="452975"/>
                    <a:pt x="0" y="4487"/>
                  </a:cubicBezTo>
                  <a:lnTo>
                    <a:pt x="520076" y="0"/>
                  </a:lnTo>
                  <a:cubicBezTo>
                    <a:pt x="943794" y="191235"/>
                    <a:pt x="1452949" y="260088"/>
                    <a:pt x="1969765" y="3149"/>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flipH="1" flipV="1">
              <a:off x="6248400" y="0"/>
              <a:ext cx="1044759" cy="1526519"/>
            </a:xfrm>
            <a:custGeom>
              <a:avLst/>
              <a:gdLst>
                <a:gd name="connsiteX0" fmla="*/ 0 w 419415"/>
                <a:gd name="connsiteY0" fmla="*/ 0 h 1524000"/>
                <a:gd name="connsiteX1" fmla="*/ 419415 w 419415"/>
                <a:gd name="connsiteY1" fmla="*/ 0 h 1524000"/>
                <a:gd name="connsiteX2" fmla="*/ 419415 w 419415"/>
                <a:gd name="connsiteY2" fmla="*/ 1524000 h 1524000"/>
                <a:gd name="connsiteX3" fmla="*/ 0 w 419415"/>
                <a:gd name="connsiteY3" fmla="*/ 1524000 h 1524000"/>
                <a:gd name="connsiteX4" fmla="*/ 0 w 419415"/>
                <a:gd name="connsiteY4" fmla="*/ 0 h 1524000"/>
                <a:gd name="connsiteX0" fmla="*/ 0 w 952815"/>
                <a:gd name="connsiteY0" fmla="*/ 0 h 1524000"/>
                <a:gd name="connsiteX1" fmla="*/ 952815 w 952815"/>
                <a:gd name="connsiteY1" fmla="*/ 0 h 1524000"/>
                <a:gd name="connsiteX2" fmla="*/ 952815 w 952815"/>
                <a:gd name="connsiteY2" fmla="*/ 1524000 h 1524000"/>
                <a:gd name="connsiteX3" fmla="*/ 533400 w 952815"/>
                <a:gd name="connsiteY3" fmla="*/ 1524000 h 1524000"/>
                <a:gd name="connsiteX4" fmla="*/ 0 w 952815"/>
                <a:gd name="connsiteY4"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328101 w 952815"/>
                <a:gd name="connsiteY1" fmla="*/ 0 h 1524000"/>
                <a:gd name="connsiteX2" fmla="*/ 952815 w 952815"/>
                <a:gd name="connsiteY2" fmla="*/ 1524000 h 1524000"/>
                <a:gd name="connsiteX3" fmla="*/ 533400 w 952815"/>
                <a:gd name="connsiteY3" fmla="*/ 1524000 h 1524000"/>
                <a:gd name="connsiteX4" fmla="*/ 0 w 952815"/>
                <a:gd name="connsiteY4" fmla="*/ 0 h 1524000"/>
                <a:gd name="connsiteX0" fmla="*/ 0 w 1035858"/>
                <a:gd name="connsiteY0" fmla="*/ 0 h 1526519"/>
                <a:gd name="connsiteX1" fmla="*/ 411144 w 1035858"/>
                <a:gd name="connsiteY1" fmla="*/ 2519 h 1526519"/>
                <a:gd name="connsiteX2" fmla="*/ 1035858 w 1035858"/>
                <a:gd name="connsiteY2" fmla="*/ 1526519 h 1526519"/>
                <a:gd name="connsiteX3" fmla="*/ 616443 w 1035858"/>
                <a:gd name="connsiteY3" fmla="*/ 1526519 h 1526519"/>
                <a:gd name="connsiteX4" fmla="*/ 0 w 1035858"/>
                <a:gd name="connsiteY4" fmla="*/ 0 h 1526519"/>
                <a:gd name="connsiteX0" fmla="*/ 0 w 1035858"/>
                <a:gd name="connsiteY0" fmla="*/ 0 h 1526519"/>
                <a:gd name="connsiteX1" fmla="*/ 389291 w 1035858"/>
                <a:gd name="connsiteY1" fmla="*/ 5038 h 1526519"/>
                <a:gd name="connsiteX2" fmla="*/ 1035858 w 1035858"/>
                <a:gd name="connsiteY2" fmla="*/ 1526519 h 1526519"/>
                <a:gd name="connsiteX3" fmla="*/ 616443 w 1035858"/>
                <a:gd name="connsiteY3" fmla="*/ 1526519 h 1526519"/>
                <a:gd name="connsiteX4" fmla="*/ 0 w 1035858"/>
                <a:gd name="connsiteY4" fmla="*/ 0 h 1526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858" h="1526519">
                  <a:moveTo>
                    <a:pt x="0" y="0"/>
                  </a:moveTo>
                  <a:lnTo>
                    <a:pt x="389291" y="5038"/>
                  </a:lnTo>
                  <a:cubicBezTo>
                    <a:pt x="426866" y="705742"/>
                    <a:pt x="753939" y="1229486"/>
                    <a:pt x="1035858" y="1526519"/>
                  </a:cubicBezTo>
                  <a:lnTo>
                    <a:pt x="616443" y="1526519"/>
                  </a:lnTo>
                  <a:cubicBezTo>
                    <a:pt x="262312" y="1063231"/>
                    <a:pt x="78299" y="647175"/>
                    <a:pt x="0"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flipV="1">
              <a:off x="381000" y="0"/>
              <a:ext cx="1181413" cy="1524000"/>
            </a:xfrm>
            <a:custGeom>
              <a:avLst/>
              <a:gdLst>
                <a:gd name="connsiteX0" fmla="*/ 0 w 419415"/>
                <a:gd name="connsiteY0" fmla="*/ 0 h 1524000"/>
                <a:gd name="connsiteX1" fmla="*/ 419415 w 419415"/>
                <a:gd name="connsiteY1" fmla="*/ 0 h 1524000"/>
                <a:gd name="connsiteX2" fmla="*/ 419415 w 419415"/>
                <a:gd name="connsiteY2" fmla="*/ 1524000 h 1524000"/>
                <a:gd name="connsiteX3" fmla="*/ 0 w 419415"/>
                <a:gd name="connsiteY3" fmla="*/ 1524000 h 1524000"/>
                <a:gd name="connsiteX4" fmla="*/ 0 w 419415"/>
                <a:gd name="connsiteY4" fmla="*/ 0 h 1524000"/>
                <a:gd name="connsiteX0" fmla="*/ 0 w 952815"/>
                <a:gd name="connsiteY0" fmla="*/ 0 h 1524000"/>
                <a:gd name="connsiteX1" fmla="*/ 952815 w 952815"/>
                <a:gd name="connsiteY1" fmla="*/ 0 h 1524000"/>
                <a:gd name="connsiteX2" fmla="*/ 952815 w 952815"/>
                <a:gd name="connsiteY2" fmla="*/ 1524000 h 1524000"/>
                <a:gd name="connsiteX3" fmla="*/ 533400 w 952815"/>
                <a:gd name="connsiteY3" fmla="*/ 1524000 h 1524000"/>
                <a:gd name="connsiteX4" fmla="*/ 0 w 952815"/>
                <a:gd name="connsiteY4"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328101 w 952815"/>
                <a:gd name="connsiteY1" fmla="*/ 0 h 1524000"/>
                <a:gd name="connsiteX2" fmla="*/ 952815 w 952815"/>
                <a:gd name="connsiteY2" fmla="*/ 1524000 h 1524000"/>
                <a:gd name="connsiteX3" fmla="*/ 533400 w 952815"/>
                <a:gd name="connsiteY3" fmla="*/ 1524000 h 1524000"/>
                <a:gd name="connsiteX4" fmla="*/ 0 w 952815"/>
                <a:gd name="connsiteY4" fmla="*/ 0 h 1524000"/>
                <a:gd name="connsiteX0" fmla="*/ 0 w 1029014"/>
                <a:gd name="connsiteY0" fmla="*/ 0 h 1524000"/>
                <a:gd name="connsiteX1" fmla="*/ 328101 w 1029014"/>
                <a:gd name="connsiteY1" fmla="*/ 0 h 1524000"/>
                <a:gd name="connsiteX2" fmla="*/ 1029014 w 1029014"/>
                <a:gd name="connsiteY2" fmla="*/ 1524000 h 1524000"/>
                <a:gd name="connsiteX3" fmla="*/ 533400 w 1029014"/>
                <a:gd name="connsiteY3" fmla="*/ 1524000 h 1524000"/>
                <a:gd name="connsiteX4" fmla="*/ 0 w 1029014"/>
                <a:gd name="connsiteY4" fmla="*/ 0 h 1524000"/>
                <a:gd name="connsiteX0" fmla="*/ 0 w 1029013"/>
                <a:gd name="connsiteY0" fmla="*/ 0 h 1524000"/>
                <a:gd name="connsiteX1" fmla="*/ 328101 w 1029013"/>
                <a:gd name="connsiteY1" fmla="*/ 0 h 1524000"/>
                <a:gd name="connsiteX2" fmla="*/ 1029013 w 1029013"/>
                <a:gd name="connsiteY2" fmla="*/ 1524000 h 1524000"/>
                <a:gd name="connsiteX3" fmla="*/ 533400 w 1029013"/>
                <a:gd name="connsiteY3" fmla="*/ 1524000 h 1524000"/>
                <a:gd name="connsiteX4" fmla="*/ 0 w 1029013"/>
                <a:gd name="connsiteY4" fmla="*/ 0 h 1524000"/>
                <a:gd name="connsiteX0" fmla="*/ 0 w 1029013"/>
                <a:gd name="connsiteY0" fmla="*/ 0 h 1524000"/>
                <a:gd name="connsiteX1" fmla="*/ 328101 w 1029013"/>
                <a:gd name="connsiteY1" fmla="*/ 0 h 1524000"/>
                <a:gd name="connsiteX2" fmla="*/ 1029013 w 1029013"/>
                <a:gd name="connsiteY2" fmla="*/ 1524000 h 1524000"/>
                <a:gd name="connsiteX3" fmla="*/ 609599 w 1029013"/>
                <a:gd name="connsiteY3" fmla="*/ 1524000 h 1524000"/>
                <a:gd name="connsiteX4" fmla="*/ 0 w 1029013"/>
                <a:gd name="connsiteY4" fmla="*/ 0 h 1524000"/>
                <a:gd name="connsiteX0" fmla="*/ 0 w 1105213"/>
                <a:gd name="connsiteY0" fmla="*/ 0 h 1524000"/>
                <a:gd name="connsiteX1" fmla="*/ 404301 w 1105213"/>
                <a:gd name="connsiteY1" fmla="*/ 0 h 1524000"/>
                <a:gd name="connsiteX2" fmla="*/ 1105213 w 1105213"/>
                <a:gd name="connsiteY2" fmla="*/ 1524000 h 1524000"/>
                <a:gd name="connsiteX3" fmla="*/ 685799 w 1105213"/>
                <a:gd name="connsiteY3" fmla="*/ 1524000 h 1524000"/>
                <a:gd name="connsiteX4" fmla="*/ 0 w 1105213"/>
                <a:gd name="connsiteY4" fmla="*/ 0 h 1524000"/>
                <a:gd name="connsiteX0" fmla="*/ 0 w 1105213"/>
                <a:gd name="connsiteY0" fmla="*/ 0 h 1524000"/>
                <a:gd name="connsiteX1" fmla="*/ 404301 w 1105213"/>
                <a:gd name="connsiteY1" fmla="*/ 0 h 1524000"/>
                <a:gd name="connsiteX2" fmla="*/ 1105213 w 1105213"/>
                <a:gd name="connsiteY2" fmla="*/ 1524000 h 1524000"/>
                <a:gd name="connsiteX3" fmla="*/ 685799 w 1105213"/>
                <a:gd name="connsiteY3" fmla="*/ 1524000 h 1524000"/>
                <a:gd name="connsiteX4" fmla="*/ 0 w 1105213"/>
                <a:gd name="connsiteY4" fmla="*/ 0 h 1524000"/>
                <a:gd name="connsiteX0" fmla="*/ 0 w 1181412"/>
                <a:gd name="connsiteY0" fmla="*/ 0 h 1524000"/>
                <a:gd name="connsiteX1" fmla="*/ 404301 w 1181412"/>
                <a:gd name="connsiteY1" fmla="*/ 0 h 1524000"/>
                <a:gd name="connsiteX2" fmla="*/ 1181412 w 1181412"/>
                <a:gd name="connsiteY2" fmla="*/ 1524000 h 1524000"/>
                <a:gd name="connsiteX3" fmla="*/ 685799 w 1181412"/>
                <a:gd name="connsiteY3" fmla="*/ 1524000 h 1524000"/>
                <a:gd name="connsiteX4" fmla="*/ 0 w 1181412"/>
                <a:gd name="connsiteY4" fmla="*/ 0 h 1524000"/>
                <a:gd name="connsiteX0" fmla="*/ 0 w 1181412"/>
                <a:gd name="connsiteY0" fmla="*/ 0 h 1524000"/>
                <a:gd name="connsiteX1" fmla="*/ 404301 w 1181412"/>
                <a:gd name="connsiteY1" fmla="*/ 0 h 1524000"/>
                <a:gd name="connsiteX2" fmla="*/ 1181412 w 1181412"/>
                <a:gd name="connsiteY2" fmla="*/ 1524000 h 1524000"/>
                <a:gd name="connsiteX3" fmla="*/ 685799 w 1181412"/>
                <a:gd name="connsiteY3" fmla="*/ 1524000 h 1524000"/>
                <a:gd name="connsiteX4" fmla="*/ 0 w 1181412"/>
                <a:gd name="connsiteY4" fmla="*/ 0 h 1524000"/>
                <a:gd name="connsiteX0" fmla="*/ 0 w 1181412"/>
                <a:gd name="connsiteY0" fmla="*/ 0 h 1524000"/>
                <a:gd name="connsiteX1" fmla="*/ 404301 w 1181412"/>
                <a:gd name="connsiteY1" fmla="*/ 0 h 1524000"/>
                <a:gd name="connsiteX2" fmla="*/ 1181412 w 1181412"/>
                <a:gd name="connsiteY2" fmla="*/ 1524000 h 1524000"/>
                <a:gd name="connsiteX3" fmla="*/ 685799 w 1181412"/>
                <a:gd name="connsiteY3" fmla="*/ 1524000 h 1524000"/>
                <a:gd name="connsiteX4" fmla="*/ 0 w 1181412"/>
                <a:gd name="connsiteY4" fmla="*/ 0 h 1524000"/>
                <a:gd name="connsiteX0" fmla="*/ 0 w 1181412"/>
                <a:gd name="connsiteY0" fmla="*/ 0 h 1524000"/>
                <a:gd name="connsiteX1" fmla="*/ 404301 w 1181412"/>
                <a:gd name="connsiteY1" fmla="*/ 0 h 1524000"/>
                <a:gd name="connsiteX2" fmla="*/ 1181412 w 1181412"/>
                <a:gd name="connsiteY2" fmla="*/ 1524000 h 1524000"/>
                <a:gd name="connsiteX3" fmla="*/ 685799 w 1181412"/>
                <a:gd name="connsiteY3" fmla="*/ 1524000 h 1524000"/>
                <a:gd name="connsiteX4" fmla="*/ 0 w 1181412"/>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412" h="1524000">
                  <a:moveTo>
                    <a:pt x="0" y="0"/>
                  </a:moveTo>
                  <a:lnTo>
                    <a:pt x="404301" y="0"/>
                  </a:lnTo>
                  <a:cubicBezTo>
                    <a:pt x="525633" y="692517"/>
                    <a:pt x="858558" y="1237043"/>
                    <a:pt x="1181412" y="1524000"/>
                  </a:cubicBezTo>
                  <a:lnTo>
                    <a:pt x="685799" y="1524000"/>
                  </a:lnTo>
                  <a:cubicBezTo>
                    <a:pt x="363785" y="1117390"/>
                    <a:pt x="44292" y="502962"/>
                    <a:pt x="0"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10800000" flipV="1">
              <a:off x="7647079" y="4763"/>
              <a:ext cx="967101" cy="1519237"/>
            </a:xfrm>
            <a:custGeom>
              <a:avLst/>
              <a:gdLst>
                <a:gd name="connsiteX0" fmla="*/ 0 w 419415"/>
                <a:gd name="connsiteY0" fmla="*/ 0 h 1524000"/>
                <a:gd name="connsiteX1" fmla="*/ 419415 w 419415"/>
                <a:gd name="connsiteY1" fmla="*/ 0 h 1524000"/>
                <a:gd name="connsiteX2" fmla="*/ 419415 w 419415"/>
                <a:gd name="connsiteY2" fmla="*/ 1524000 h 1524000"/>
                <a:gd name="connsiteX3" fmla="*/ 0 w 419415"/>
                <a:gd name="connsiteY3" fmla="*/ 1524000 h 1524000"/>
                <a:gd name="connsiteX4" fmla="*/ 0 w 419415"/>
                <a:gd name="connsiteY4" fmla="*/ 0 h 1524000"/>
                <a:gd name="connsiteX0" fmla="*/ 0 w 952815"/>
                <a:gd name="connsiteY0" fmla="*/ 0 h 1524000"/>
                <a:gd name="connsiteX1" fmla="*/ 952815 w 952815"/>
                <a:gd name="connsiteY1" fmla="*/ 0 h 1524000"/>
                <a:gd name="connsiteX2" fmla="*/ 952815 w 952815"/>
                <a:gd name="connsiteY2" fmla="*/ 1524000 h 1524000"/>
                <a:gd name="connsiteX3" fmla="*/ 533400 w 952815"/>
                <a:gd name="connsiteY3" fmla="*/ 1524000 h 1524000"/>
                <a:gd name="connsiteX4" fmla="*/ 0 w 952815"/>
                <a:gd name="connsiteY4"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328101 w 952815"/>
                <a:gd name="connsiteY1" fmla="*/ 0 h 1524000"/>
                <a:gd name="connsiteX2" fmla="*/ 952815 w 952815"/>
                <a:gd name="connsiteY2" fmla="*/ 1524000 h 1524000"/>
                <a:gd name="connsiteX3" fmla="*/ 533400 w 952815"/>
                <a:gd name="connsiteY3" fmla="*/ 1524000 h 1524000"/>
                <a:gd name="connsiteX4" fmla="*/ 0 w 952815"/>
                <a:gd name="connsiteY4" fmla="*/ 0 h 1524000"/>
                <a:gd name="connsiteX0" fmla="*/ 0 w 1029014"/>
                <a:gd name="connsiteY0" fmla="*/ 0 h 1524000"/>
                <a:gd name="connsiteX1" fmla="*/ 328101 w 1029014"/>
                <a:gd name="connsiteY1" fmla="*/ 0 h 1524000"/>
                <a:gd name="connsiteX2" fmla="*/ 1029014 w 1029014"/>
                <a:gd name="connsiteY2" fmla="*/ 1524000 h 1524000"/>
                <a:gd name="connsiteX3" fmla="*/ 533400 w 1029014"/>
                <a:gd name="connsiteY3" fmla="*/ 1524000 h 1524000"/>
                <a:gd name="connsiteX4" fmla="*/ 0 w 1029014"/>
                <a:gd name="connsiteY4" fmla="*/ 0 h 1524000"/>
                <a:gd name="connsiteX0" fmla="*/ 0 w 1029013"/>
                <a:gd name="connsiteY0" fmla="*/ 0 h 1524000"/>
                <a:gd name="connsiteX1" fmla="*/ 328101 w 1029013"/>
                <a:gd name="connsiteY1" fmla="*/ 0 h 1524000"/>
                <a:gd name="connsiteX2" fmla="*/ 1029013 w 1029013"/>
                <a:gd name="connsiteY2" fmla="*/ 1524000 h 1524000"/>
                <a:gd name="connsiteX3" fmla="*/ 533400 w 1029013"/>
                <a:gd name="connsiteY3" fmla="*/ 1524000 h 1524000"/>
                <a:gd name="connsiteX4" fmla="*/ 0 w 1029013"/>
                <a:gd name="connsiteY4" fmla="*/ 0 h 1524000"/>
                <a:gd name="connsiteX0" fmla="*/ 0 w 1029013"/>
                <a:gd name="connsiteY0" fmla="*/ 0 h 1524000"/>
                <a:gd name="connsiteX1" fmla="*/ 328101 w 1029013"/>
                <a:gd name="connsiteY1" fmla="*/ 0 h 1524000"/>
                <a:gd name="connsiteX2" fmla="*/ 1029013 w 1029013"/>
                <a:gd name="connsiteY2" fmla="*/ 1524000 h 1524000"/>
                <a:gd name="connsiteX3" fmla="*/ 609599 w 1029013"/>
                <a:gd name="connsiteY3" fmla="*/ 1524000 h 1524000"/>
                <a:gd name="connsiteX4" fmla="*/ 0 w 1029013"/>
                <a:gd name="connsiteY4" fmla="*/ 0 h 1524000"/>
                <a:gd name="connsiteX0" fmla="*/ 0 w 1105213"/>
                <a:gd name="connsiteY0" fmla="*/ 0 h 1524000"/>
                <a:gd name="connsiteX1" fmla="*/ 404301 w 1105213"/>
                <a:gd name="connsiteY1" fmla="*/ 0 h 1524000"/>
                <a:gd name="connsiteX2" fmla="*/ 1105213 w 1105213"/>
                <a:gd name="connsiteY2" fmla="*/ 1524000 h 1524000"/>
                <a:gd name="connsiteX3" fmla="*/ 685799 w 1105213"/>
                <a:gd name="connsiteY3" fmla="*/ 1524000 h 1524000"/>
                <a:gd name="connsiteX4" fmla="*/ 0 w 1105213"/>
                <a:gd name="connsiteY4" fmla="*/ 0 h 1524000"/>
                <a:gd name="connsiteX0" fmla="*/ 0 w 1105213"/>
                <a:gd name="connsiteY0" fmla="*/ 0 h 1524000"/>
                <a:gd name="connsiteX1" fmla="*/ 404301 w 1105213"/>
                <a:gd name="connsiteY1" fmla="*/ 0 h 1524000"/>
                <a:gd name="connsiteX2" fmla="*/ 1105213 w 1105213"/>
                <a:gd name="connsiteY2" fmla="*/ 1524000 h 1524000"/>
                <a:gd name="connsiteX3" fmla="*/ 685799 w 1105213"/>
                <a:gd name="connsiteY3" fmla="*/ 1524000 h 1524000"/>
                <a:gd name="connsiteX4" fmla="*/ 0 w 1105213"/>
                <a:gd name="connsiteY4" fmla="*/ 0 h 1524000"/>
                <a:gd name="connsiteX0" fmla="*/ 0 w 1181412"/>
                <a:gd name="connsiteY0" fmla="*/ 0 h 1524000"/>
                <a:gd name="connsiteX1" fmla="*/ 404301 w 1181412"/>
                <a:gd name="connsiteY1" fmla="*/ 0 h 1524000"/>
                <a:gd name="connsiteX2" fmla="*/ 1181412 w 1181412"/>
                <a:gd name="connsiteY2" fmla="*/ 1524000 h 1524000"/>
                <a:gd name="connsiteX3" fmla="*/ 685799 w 1181412"/>
                <a:gd name="connsiteY3" fmla="*/ 1524000 h 1524000"/>
                <a:gd name="connsiteX4" fmla="*/ 0 w 1181412"/>
                <a:gd name="connsiteY4" fmla="*/ 0 h 1524000"/>
                <a:gd name="connsiteX0" fmla="*/ 0 w 1181412"/>
                <a:gd name="connsiteY0" fmla="*/ 0 h 1524000"/>
                <a:gd name="connsiteX1" fmla="*/ 404301 w 1181412"/>
                <a:gd name="connsiteY1" fmla="*/ 0 h 1524000"/>
                <a:gd name="connsiteX2" fmla="*/ 1181412 w 1181412"/>
                <a:gd name="connsiteY2" fmla="*/ 1524000 h 1524000"/>
                <a:gd name="connsiteX3" fmla="*/ 685799 w 1181412"/>
                <a:gd name="connsiteY3" fmla="*/ 1524000 h 1524000"/>
                <a:gd name="connsiteX4" fmla="*/ 0 w 1181412"/>
                <a:gd name="connsiteY4" fmla="*/ 0 h 1524000"/>
                <a:gd name="connsiteX0" fmla="*/ 0 w 1181412"/>
                <a:gd name="connsiteY0" fmla="*/ 0 h 1524000"/>
                <a:gd name="connsiteX1" fmla="*/ 404301 w 1181412"/>
                <a:gd name="connsiteY1" fmla="*/ 0 h 1524000"/>
                <a:gd name="connsiteX2" fmla="*/ 1181412 w 1181412"/>
                <a:gd name="connsiteY2" fmla="*/ 1524000 h 1524000"/>
                <a:gd name="connsiteX3" fmla="*/ 685799 w 1181412"/>
                <a:gd name="connsiteY3" fmla="*/ 1524000 h 1524000"/>
                <a:gd name="connsiteX4" fmla="*/ 0 w 1181412"/>
                <a:gd name="connsiteY4" fmla="*/ 0 h 1524000"/>
                <a:gd name="connsiteX0" fmla="*/ 0 w 1181412"/>
                <a:gd name="connsiteY0" fmla="*/ 0 h 1524000"/>
                <a:gd name="connsiteX1" fmla="*/ 404301 w 1181412"/>
                <a:gd name="connsiteY1" fmla="*/ 0 h 1524000"/>
                <a:gd name="connsiteX2" fmla="*/ 1181412 w 1181412"/>
                <a:gd name="connsiteY2" fmla="*/ 1524000 h 1524000"/>
                <a:gd name="connsiteX3" fmla="*/ 685799 w 1181412"/>
                <a:gd name="connsiteY3" fmla="*/ 1524000 h 1524000"/>
                <a:gd name="connsiteX4" fmla="*/ 0 w 1181412"/>
                <a:gd name="connsiteY4" fmla="*/ 0 h 1524000"/>
                <a:gd name="connsiteX0" fmla="*/ 0 w 967100"/>
                <a:gd name="connsiteY0" fmla="*/ 4763 h 1524000"/>
                <a:gd name="connsiteX1" fmla="*/ 189989 w 967100"/>
                <a:gd name="connsiteY1" fmla="*/ 0 h 1524000"/>
                <a:gd name="connsiteX2" fmla="*/ 967100 w 967100"/>
                <a:gd name="connsiteY2" fmla="*/ 1524000 h 1524000"/>
                <a:gd name="connsiteX3" fmla="*/ 471487 w 967100"/>
                <a:gd name="connsiteY3" fmla="*/ 1524000 h 1524000"/>
                <a:gd name="connsiteX4" fmla="*/ 0 w 967100"/>
                <a:gd name="connsiteY4" fmla="*/ 4763 h 1524000"/>
                <a:gd name="connsiteX0" fmla="*/ 0 w 967100"/>
                <a:gd name="connsiteY0" fmla="*/ 0 h 1519237"/>
                <a:gd name="connsiteX1" fmla="*/ 342389 w 967100"/>
                <a:gd name="connsiteY1" fmla="*/ 0 h 1519237"/>
                <a:gd name="connsiteX2" fmla="*/ 967100 w 967100"/>
                <a:gd name="connsiteY2" fmla="*/ 1519237 h 1519237"/>
                <a:gd name="connsiteX3" fmla="*/ 471487 w 967100"/>
                <a:gd name="connsiteY3" fmla="*/ 1519237 h 1519237"/>
                <a:gd name="connsiteX4" fmla="*/ 0 w 967100"/>
                <a:gd name="connsiteY4" fmla="*/ 0 h 1519237"/>
                <a:gd name="connsiteX0" fmla="*/ 0 w 967100"/>
                <a:gd name="connsiteY0" fmla="*/ 0 h 1519237"/>
                <a:gd name="connsiteX1" fmla="*/ 342389 w 967100"/>
                <a:gd name="connsiteY1" fmla="*/ 0 h 1519237"/>
                <a:gd name="connsiteX2" fmla="*/ 967100 w 967100"/>
                <a:gd name="connsiteY2" fmla="*/ 1519237 h 1519237"/>
                <a:gd name="connsiteX3" fmla="*/ 471487 w 967100"/>
                <a:gd name="connsiteY3" fmla="*/ 1519237 h 1519237"/>
                <a:gd name="connsiteX4" fmla="*/ 0 w 967100"/>
                <a:gd name="connsiteY4" fmla="*/ 0 h 1519237"/>
                <a:gd name="connsiteX0" fmla="*/ 0 w 967100"/>
                <a:gd name="connsiteY0" fmla="*/ 0 h 1519237"/>
                <a:gd name="connsiteX1" fmla="*/ 342389 w 967100"/>
                <a:gd name="connsiteY1" fmla="*/ 0 h 1519237"/>
                <a:gd name="connsiteX2" fmla="*/ 967100 w 967100"/>
                <a:gd name="connsiteY2" fmla="*/ 1519237 h 1519237"/>
                <a:gd name="connsiteX3" fmla="*/ 471487 w 967100"/>
                <a:gd name="connsiteY3" fmla="*/ 1519237 h 1519237"/>
                <a:gd name="connsiteX4" fmla="*/ 0 w 967100"/>
                <a:gd name="connsiteY4" fmla="*/ 0 h 1519237"/>
                <a:gd name="connsiteX0" fmla="*/ 0 w 967100"/>
                <a:gd name="connsiteY0" fmla="*/ 0 h 1519237"/>
                <a:gd name="connsiteX1" fmla="*/ 342389 w 967100"/>
                <a:gd name="connsiteY1" fmla="*/ 0 h 1519237"/>
                <a:gd name="connsiteX2" fmla="*/ 967100 w 967100"/>
                <a:gd name="connsiteY2" fmla="*/ 1519237 h 1519237"/>
                <a:gd name="connsiteX3" fmla="*/ 528636 w 967100"/>
                <a:gd name="connsiteY3" fmla="*/ 1519237 h 1519237"/>
                <a:gd name="connsiteX4" fmla="*/ 0 w 967100"/>
                <a:gd name="connsiteY4" fmla="*/ 0 h 1519237"/>
                <a:gd name="connsiteX0" fmla="*/ 0 w 967100"/>
                <a:gd name="connsiteY0" fmla="*/ 0 h 1519237"/>
                <a:gd name="connsiteX1" fmla="*/ 342389 w 967100"/>
                <a:gd name="connsiteY1" fmla="*/ 0 h 1519237"/>
                <a:gd name="connsiteX2" fmla="*/ 967100 w 967100"/>
                <a:gd name="connsiteY2" fmla="*/ 1519237 h 1519237"/>
                <a:gd name="connsiteX3" fmla="*/ 528636 w 967100"/>
                <a:gd name="connsiteY3" fmla="*/ 1519237 h 1519237"/>
                <a:gd name="connsiteX4" fmla="*/ 0 w 967100"/>
                <a:gd name="connsiteY4" fmla="*/ 0 h 1519237"/>
                <a:gd name="connsiteX0" fmla="*/ 0 w 967100"/>
                <a:gd name="connsiteY0" fmla="*/ 0 h 1519237"/>
                <a:gd name="connsiteX1" fmla="*/ 342389 w 967100"/>
                <a:gd name="connsiteY1" fmla="*/ 0 h 1519237"/>
                <a:gd name="connsiteX2" fmla="*/ 967100 w 967100"/>
                <a:gd name="connsiteY2" fmla="*/ 1519237 h 1519237"/>
                <a:gd name="connsiteX3" fmla="*/ 528636 w 967100"/>
                <a:gd name="connsiteY3" fmla="*/ 1519237 h 1519237"/>
                <a:gd name="connsiteX4" fmla="*/ 0 w 967100"/>
                <a:gd name="connsiteY4" fmla="*/ 0 h 151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100" h="1519237">
                  <a:moveTo>
                    <a:pt x="0" y="0"/>
                  </a:moveTo>
                  <a:lnTo>
                    <a:pt x="342389" y="0"/>
                  </a:lnTo>
                  <a:cubicBezTo>
                    <a:pt x="377996" y="678230"/>
                    <a:pt x="644246" y="1232280"/>
                    <a:pt x="967100" y="1519237"/>
                  </a:cubicBezTo>
                  <a:lnTo>
                    <a:pt x="528636" y="1519237"/>
                  </a:lnTo>
                  <a:cubicBezTo>
                    <a:pt x="139947" y="1093577"/>
                    <a:pt x="1429" y="488675"/>
                    <a:pt x="0"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hasCustomPrompt="1"/>
          </p:nvPr>
        </p:nvSpPr>
        <p:spPr>
          <a:xfrm>
            <a:off x="609600" y="1371600"/>
            <a:ext cx="7924800" cy="4572001"/>
          </a:xfrm>
          <a:prstGeom prst="rect">
            <a:avLst/>
          </a:prstGeom>
        </p:spPr>
        <p:txBody>
          <a:bodyPr/>
          <a:lstStyle>
            <a:lvl1pPr>
              <a:defRPr sz="2100" baseline="0"/>
            </a:lvl1pPr>
            <a:lvl2pPr marL="0" indent="0">
              <a:buNone/>
              <a:defRPr sz="1800" baseline="0"/>
            </a:lvl2pPr>
            <a:lvl3pPr marL="457200">
              <a:buClr>
                <a:schemeClr val="accent1"/>
              </a:buClr>
              <a:buFont typeface="Arial" pitchFamily="34" charset="0"/>
              <a:buChar char="•"/>
              <a:defRPr/>
            </a:lvl3pPr>
            <a:lvl4pPr marL="914400">
              <a:buFont typeface="Myriad Pro" pitchFamily="34" charset="0"/>
              <a:buChar char="–"/>
              <a:defRPr baseline="0"/>
            </a:lvl4pPr>
            <a:lvl5pPr marL="914400">
              <a:defRPr/>
            </a:lvl5pPr>
          </a:lstStyle>
          <a:p>
            <a:pPr lvl="0"/>
            <a:r>
              <a:rPr lang="en-US" dirty="0" smtClean="0"/>
              <a:t>Larger Headlines (default)</a:t>
            </a:r>
          </a:p>
          <a:p>
            <a:pPr lvl="1"/>
            <a:r>
              <a:rPr lang="en-US" dirty="0" smtClean="0"/>
              <a:t>Body text (click “increase list level” once)</a:t>
            </a:r>
          </a:p>
          <a:p>
            <a:pPr lvl="2"/>
            <a:r>
              <a:rPr lang="en-US" dirty="0" smtClean="0"/>
              <a:t>Bullets (click “increase list level” twice)</a:t>
            </a:r>
          </a:p>
          <a:p>
            <a:pPr lvl="3"/>
            <a:r>
              <a:rPr lang="en-US" dirty="0" smtClean="0"/>
              <a:t>Sub-bullets (click “increase list level” three times)</a:t>
            </a:r>
          </a:p>
        </p:txBody>
      </p:sp>
      <p:sp>
        <p:nvSpPr>
          <p:cNvPr id="30" name="Title 1"/>
          <p:cNvSpPr>
            <a:spLocks noGrp="1"/>
          </p:cNvSpPr>
          <p:nvPr>
            <p:ph type="title" hasCustomPrompt="1"/>
          </p:nvPr>
        </p:nvSpPr>
        <p:spPr>
          <a:xfrm>
            <a:off x="609600" y="228600"/>
            <a:ext cx="7924800" cy="914400"/>
          </a:xfrm>
          <a:prstGeom prst="rect">
            <a:avLst/>
          </a:prstGeom>
        </p:spPr>
        <p:txBody>
          <a:bodyPr anchor="t">
            <a:normAutofit/>
          </a:bodyPr>
          <a:lstStyle>
            <a:lvl1pPr algn="l">
              <a:defRPr sz="2400" b="1" cap="all" spc="600" baseline="0">
                <a:solidFill>
                  <a:schemeClr val="bg1"/>
                </a:solidFill>
              </a:defRPr>
            </a:lvl1pPr>
          </a:lstStyle>
          <a:p>
            <a:r>
              <a:rPr lang="en-US" dirty="0" smtClean="0"/>
              <a:t>Slide Title</a:t>
            </a:r>
            <a:br>
              <a:rPr lang="en-US" dirty="0" smtClean="0"/>
            </a:br>
            <a:r>
              <a:rPr lang="en-US" dirty="0" smtClean="0"/>
              <a:t>Bottom Line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2 Yellow">
    <p:spTree>
      <p:nvGrpSpPr>
        <p:cNvPr id="1" name=""/>
        <p:cNvGrpSpPr/>
        <p:nvPr/>
      </p:nvGrpSpPr>
      <p:grpSpPr>
        <a:xfrm>
          <a:off x="0" y="0"/>
          <a:ext cx="0" cy="0"/>
          <a:chOff x="0" y="0"/>
          <a:chExt cx="0" cy="0"/>
        </a:xfrm>
      </p:grpSpPr>
      <p:sp>
        <p:nvSpPr>
          <p:cNvPr id="27" name="Rectangle 26"/>
          <p:cNvSpPr/>
          <p:nvPr userDrawn="1"/>
        </p:nvSpPr>
        <p:spPr>
          <a:xfrm>
            <a:off x="0" y="0"/>
            <a:ext cx="9144000" cy="152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0" y="1184300"/>
            <a:ext cx="9144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userDrawn="1"/>
        </p:nvGrpSpPr>
        <p:grpSpPr>
          <a:xfrm>
            <a:off x="381000" y="-3149"/>
            <a:ext cx="8233180" cy="1529668"/>
            <a:chOff x="381000" y="-3149"/>
            <a:chExt cx="8233180" cy="1529668"/>
          </a:xfrm>
          <a:solidFill>
            <a:schemeClr val="bg1">
              <a:alpha val="23000"/>
            </a:schemeClr>
          </a:solidFill>
        </p:grpSpPr>
        <p:sp>
          <p:nvSpPr>
            <p:cNvPr id="31" name="Freeform 30"/>
            <p:cNvSpPr/>
            <p:nvPr/>
          </p:nvSpPr>
          <p:spPr>
            <a:xfrm>
              <a:off x="1875501" y="-3149"/>
              <a:ext cx="2704056" cy="1527149"/>
            </a:xfrm>
            <a:custGeom>
              <a:avLst/>
              <a:gdLst>
                <a:gd name="connsiteX0" fmla="*/ 0 w 419415"/>
                <a:gd name="connsiteY0" fmla="*/ 0 h 1524000"/>
                <a:gd name="connsiteX1" fmla="*/ 419415 w 419415"/>
                <a:gd name="connsiteY1" fmla="*/ 0 h 1524000"/>
                <a:gd name="connsiteX2" fmla="*/ 419415 w 419415"/>
                <a:gd name="connsiteY2" fmla="*/ 1524000 h 1524000"/>
                <a:gd name="connsiteX3" fmla="*/ 0 w 419415"/>
                <a:gd name="connsiteY3" fmla="*/ 1524000 h 1524000"/>
                <a:gd name="connsiteX4" fmla="*/ 0 w 419415"/>
                <a:gd name="connsiteY4" fmla="*/ 0 h 1524000"/>
                <a:gd name="connsiteX0" fmla="*/ 0 w 952815"/>
                <a:gd name="connsiteY0" fmla="*/ 0 h 1524000"/>
                <a:gd name="connsiteX1" fmla="*/ 952815 w 952815"/>
                <a:gd name="connsiteY1" fmla="*/ 0 h 1524000"/>
                <a:gd name="connsiteX2" fmla="*/ 952815 w 952815"/>
                <a:gd name="connsiteY2" fmla="*/ 1524000 h 1524000"/>
                <a:gd name="connsiteX3" fmla="*/ 533400 w 952815"/>
                <a:gd name="connsiteY3" fmla="*/ 1524000 h 1524000"/>
                <a:gd name="connsiteX4" fmla="*/ 0 w 952815"/>
                <a:gd name="connsiteY4"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328101 w 952815"/>
                <a:gd name="connsiteY1" fmla="*/ 0 h 1524000"/>
                <a:gd name="connsiteX2" fmla="*/ 952815 w 952815"/>
                <a:gd name="connsiteY2" fmla="*/ 1524000 h 1524000"/>
                <a:gd name="connsiteX3" fmla="*/ 533400 w 952815"/>
                <a:gd name="connsiteY3" fmla="*/ 1524000 h 1524000"/>
                <a:gd name="connsiteX4" fmla="*/ 0 w 952815"/>
                <a:gd name="connsiteY4" fmla="*/ 0 h 1524000"/>
                <a:gd name="connsiteX0" fmla="*/ 47021 w 999836"/>
                <a:gd name="connsiteY0" fmla="*/ 0 h 1524000"/>
                <a:gd name="connsiteX1" fmla="*/ 375122 w 999836"/>
                <a:gd name="connsiteY1" fmla="*/ 0 h 1524000"/>
                <a:gd name="connsiteX2" fmla="*/ 999836 w 999836"/>
                <a:gd name="connsiteY2" fmla="*/ 1524000 h 1524000"/>
                <a:gd name="connsiteX3" fmla="*/ 580421 w 999836"/>
                <a:gd name="connsiteY3" fmla="*/ 1524000 h 1524000"/>
                <a:gd name="connsiteX4" fmla="*/ 92993 w 999836"/>
                <a:gd name="connsiteY4" fmla="*/ 477352 h 1524000"/>
                <a:gd name="connsiteX5" fmla="*/ 47021 w 999836"/>
                <a:gd name="connsiteY5" fmla="*/ 0 h 1524000"/>
                <a:gd name="connsiteX0" fmla="*/ 47021 w 999836"/>
                <a:gd name="connsiteY0" fmla="*/ 0 h 1524000"/>
                <a:gd name="connsiteX1" fmla="*/ 375122 w 999836"/>
                <a:gd name="connsiteY1" fmla="*/ 0 h 1524000"/>
                <a:gd name="connsiteX2" fmla="*/ 999836 w 999836"/>
                <a:gd name="connsiteY2" fmla="*/ 1524000 h 1524000"/>
                <a:gd name="connsiteX3" fmla="*/ 580421 w 999836"/>
                <a:gd name="connsiteY3" fmla="*/ 1524000 h 1524000"/>
                <a:gd name="connsiteX4" fmla="*/ 92993 w 999836"/>
                <a:gd name="connsiteY4" fmla="*/ 477352 h 1524000"/>
                <a:gd name="connsiteX5" fmla="*/ 47021 w 999836"/>
                <a:gd name="connsiteY5" fmla="*/ 0 h 1524000"/>
                <a:gd name="connsiteX0" fmla="*/ 1226232 w 2179047"/>
                <a:gd name="connsiteY0" fmla="*/ 44293 h 1568293"/>
                <a:gd name="connsiteX1" fmla="*/ 1554333 w 2179047"/>
                <a:gd name="connsiteY1" fmla="*/ 44293 h 1568293"/>
                <a:gd name="connsiteX2" fmla="*/ 2179047 w 2179047"/>
                <a:gd name="connsiteY2" fmla="*/ 1568293 h 1568293"/>
                <a:gd name="connsiteX3" fmla="*/ 1759632 w 2179047"/>
                <a:gd name="connsiteY3" fmla="*/ 1568293 h 1568293"/>
                <a:gd name="connsiteX4" fmla="*/ 1272204 w 2179047"/>
                <a:gd name="connsiteY4" fmla="*/ 521645 h 1568293"/>
                <a:gd name="connsiteX5" fmla="*/ 7662 w 2179047"/>
                <a:gd name="connsiteY5" fmla="*/ 79559 h 1568293"/>
                <a:gd name="connsiteX6" fmla="*/ 1226232 w 2179047"/>
                <a:gd name="connsiteY6" fmla="*/ 44293 h 1568293"/>
                <a:gd name="connsiteX0" fmla="*/ 1218570 w 2171385"/>
                <a:gd name="connsiteY0" fmla="*/ 0 h 1524000"/>
                <a:gd name="connsiteX1" fmla="*/ 1546671 w 2171385"/>
                <a:gd name="connsiteY1" fmla="*/ 0 h 1524000"/>
                <a:gd name="connsiteX2" fmla="*/ 2171385 w 2171385"/>
                <a:gd name="connsiteY2" fmla="*/ 1524000 h 1524000"/>
                <a:gd name="connsiteX3" fmla="*/ 1751970 w 2171385"/>
                <a:gd name="connsiteY3" fmla="*/ 1524000 h 1524000"/>
                <a:gd name="connsiteX4" fmla="*/ 1264542 w 2171385"/>
                <a:gd name="connsiteY4" fmla="*/ 477352 h 1524000"/>
                <a:gd name="connsiteX5" fmla="*/ 0 w 2171385"/>
                <a:gd name="connsiteY5" fmla="*/ 35266 h 1524000"/>
                <a:gd name="connsiteX6" fmla="*/ 1218570 w 2171385"/>
                <a:gd name="connsiteY6" fmla="*/ 0 h 1524000"/>
                <a:gd name="connsiteX0" fmla="*/ 1218570 w 2171385"/>
                <a:gd name="connsiteY0" fmla="*/ 0 h 1524000"/>
                <a:gd name="connsiteX1" fmla="*/ 1546671 w 2171385"/>
                <a:gd name="connsiteY1" fmla="*/ 0 h 1524000"/>
                <a:gd name="connsiteX2" fmla="*/ 2171385 w 2171385"/>
                <a:gd name="connsiteY2" fmla="*/ 1524000 h 1524000"/>
                <a:gd name="connsiteX3" fmla="*/ 1751970 w 2171385"/>
                <a:gd name="connsiteY3" fmla="*/ 1524000 h 1524000"/>
                <a:gd name="connsiteX4" fmla="*/ 1264542 w 2171385"/>
                <a:gd name="connsiteY4" fmla="*/ 477352 h 1524000"/>
                <a:gd name="connsiteX5" fmla="*/ 0 w 2171385"/>
                <a:gd name="connsiteY5" fmla="*/ 35266 h 1524000"/>
                <a:gd name="connsiteX6" fmla="*/ 1218570 w 2171385"/>
                <a:gd name="connsiteY6" fmla="*/ 0 h 1524000"/>
                <a:gd name="connsiteX0" fmla="*/ 1447170 w 2399985"/>
                <a:gd name="connsiteY0" fmla="*/ 0 h 1524000"/>
                <a:gd name="connsiteX1" fmla="*/ 1775271 w 2399985"/>
                <a:gd name="connsiteY1" fmla="*/ 0 h 1524000"/>
                <a:gd name="connsiteX2" fmla="*/ 2399985 w 2399985"/>
                <a:gd name="connsiteY2" fmla="*/ 1524000 h 1524000"/>
                <a:gd name="connsiteX3" fmla="*/ 1980570 w 2399985"/>
                <a:gd name="connsiteY3" fmla="*/ 1524000 h 1524000"/>
                <a:gd name="connsiteX4" fmla="*/ 1493142 w 2399985"/>
                <a:gd name="connsiteY4" fmla="*/ 477352 h 1524000"/>
                <a:gd name="connsiteX5" fmla="*/ 0 w 2399985"/>
                <a:gd name="connsiteY5" fmla="*/ 340066 h 1524000"/>
                <a:gd name="connsiteX6" fmla="*/ 1447170 w 2399985"/>
                <a:gd name="connsiteY6" fmla="*/ 0 h 1524000"/>
                <a:gd name="connsiteX0" fmla="*/ 1218570 w 2171385"/>
                <a:gd name="connsiteY0" fmla="*/ 40934 h 1564934"/>
                <a:gd name="connsiteX1" fmla="*/ 1546671 w 2171385"/>
                <a:gd name="connsiteY1" fmla="*/ 40934 h 1564934"/>
                <a:gd name="connsiteX2" fmla="*/ 2171385 w 2171385"/>
                <a:gd name="connsiteY2" fmla="*/ 1564934 h 1564934"/>
                <a:gd name="connsiteX3" fmla="*/ 1751970 w 2171385"/>
                <a:gd name="connsiteY3" fmla="*/ 1564934 h 1564934"/>
                <a:gd name="connsiteX4" fmla="*/ 1264542 w 2171385"/>
                <a:gd name="connsiteY4" fmla="*/ 518286 h 1564934"/>
                <a:gd name="connsiteX5" fmla="*/ 0 w 2171385"/>
                <a:gd name="connsiteY5" fmla="*/ 0 h 1564934"/>
                <a:gd name="connsiteX6" fmla="*/ 1218570 w 2171385"/>
                <a:gd name="connsiteY6" fmla="*/ 40934 h 1564934"/>
                <a:gd name="connsiteX0" fmla="*/ 1992954 w 2945769"/>
                <a:gd name="connsiteY0" fmla="*/ 40934 h 1564934"/>
                <a:gd name="connsiteX1" fmla="*/ 2321055 w 2945769"/>
                <a:gd name="connsiteY1" fmla="*/ 40934 h 1564934"/>
                <a:gd name="connsiteX2" fmla="*/ 2945769 w 2945769"/>
                <a:gd name="connsiteY2" fmla="*/ 1564934 h 1564934"/>
                <a:gd name="connsiteX3" fmla="*/ 2526354 w 2945769"/>
                <a:gd name="connsiteY3" fmla="*/ 1564934 h 1564934"/>
                <a:gd name="connsiteX4" fmla="*/ 2038926 w 2945769"/>
                <a:gd name="connsiteY4" fmla="*/ 518286 h 1564934"/>
                <a:gd name="connsiteX5" fmla="*/ 210757 w 2945769"/>
                <a:gd name="connsiteY5" fmla="*/ 108947 h 1564934"/>
                <a:gd name="connsiteX6" fmla="*/ 774384 w 2945769"/>
                <a:gd name="connsiteY6" fmla="*/ 0 h 1564934"/>
                <a:gd name="connsiteX7" fmla="*/ 1992954 w 2945769"/>
                <a:gd name="connsiteY7" fmla="*/ 40934 h 1564934"/>
                <a:gd name="connsiteX0" fmla="*/ 1992954 w 2945769"/>
                <a:gd name="connsiteY0" fmla="*/ 94568 h 1618568"/>
                <a:gd name="connsiteX1" fmla="*/ 2321055 w 2945769"/>
                <a:gd name="connsiteY1" fmla="*/ 94568 h 1618568"/>
                <a:gd name="connsiteX2" fmla="*/ 2945769 w 2945769"/>
                <a:gd name="connsiteY2" fmla="*/ 1618568 h 1618568"/>
                <a:gd name="connsiteX3" fmla="*/ 2526354 w 2945769"/>
                <a:gd name="connsiteY3" fmla="*/ 1618568 h 1618568"/>
                <a:gd name="connsiteX4" fmla="*/ 2038926 w 2945769"/>
                <a:gd name="connsiteY4" fmla="*/ 571920 h 1618568"/>
                <a:gd name="connsiteX5" fmla="*/ 210757 w 2945769"/>
                <a:gd name="connsiteY5" fmla="*/ 86381 h 1618568"/>
                <a:gd name="connsiteX6" fmla="*/ 774384 w 2945769"/>
                <a:gd name="connsiteY6" fmla="*/ 53634 h 1618568"/>
                <a:gd name="connsiteX7" fmla="*/ 1992954 w 2945769"/>
                <a:gd name="connsiteY7" fmla="*/ 94568 h 1618568"/>
                <a:gd name="connsiteX0" fmla="*/ 1782197 w 2735012"/>
                <a:gd name="connsiteY0" fmla="*/ 40934 h 1564934"/>
                <a:gd name="connsiteX1" fmla="*/ 2110298 w 2735012"/>
                <a:gd name="connsiteY1" fmla="*/ 40934 h 1564934"/>
                <a:gd name="connsiteX2" fmla="*/ 2735012 w 2735012"/>
                <a:gd name="connsiteY2" fmla="*/ 1564934 h 1564934"/>
                <a:gd name="connsiteX3" fmla="*/ 2315597 w 2735012"/>
                <a:gd name="connsiteY3" fmla="*/ 1564934 h 1564934"/>
                <a:gd name="connsiteX4" fmla="*/ 1828169 w 2735012"/>
                <a:gd name="connsiteY4" fmla="*/ 518286 h 1564934"/>
                <a:gd name="connsiteX5" fmla="*/ 0 w 2735012"/>
                <a:gd name="connsiteY5" fmla="*/ 32747 h 1564934"/>
                <a:gd name="connsiteX6" fmla="*/ 563627 w 2735012"/>
                <a:gd name="connsiteY6" fmla="*/ 0 h 1564934"/>
                <a:gd name="connsiteX7" fmla="*/ 1782197 w 2735012"/>
                <a:gd name="connsiteY7" fmla="*/ 40934 h 1564934"/>
                <a:gd name="connsiteX0" fmla="*/ 1782197 w 2735012"/>
                <a:gd name="connsiteY0" fmla="*/ 40934 h 1564934"/>
                <a:gd name="connsiteX1" fmla="*/ 2110298 w 2735012"/>
                <a:gd name="connsiteY1" fmla="*/ 40934 h 1564934"/>
                <a:gd name="connsiteX2" fmla="*/ 2735012 w 2735012"/>
                <a:gd name="connsiteY2" fmla="*/ 1564934 h 1564934"/>
                <a:gd name="connsiteX3" fmla="*/ 2315597 w 2735012"/>
                <a:gd name="connsiteY3" fmla="*/ 1564934 h 1564934"/>
                <a:gd name="connsiteX4" fmla="*/ 1828169 w 2735012"/>
                <a:gd name="connsiteY4" fmla="*/ 518286 h 1564934"/>
                <a:gd name="connsiteX5" fmla="*/ 0 w 2735012"/>
                <a:gd name="connsiteY5" fmla="*/ 32747 h 1564934"/>
                <a:gd name="connsiteX6" fmla="*/ 563627 w 2735012"/>
                <a:gd name="connsiteY6" fmla="*/ 0 h 1564934"/>
                <a:gd name="connsiteX7" fmla="*/ 1782197 w 2735012"/>
                <a:gd name="connsiteY7" fmla="*/ 40934 h 1564934"/>
                <a:gd name="connsiteX0" fmla="*/ 1782197 w 2735012"/>
                <a:gd name="connsiteY0" fmla="*/ 40934 h 1564934"/>
                <a:gd name="connsiteX1" fmla="*/ 2110298 w 2735012"/>
                <a:gd name="connsiteY1" fmla="*/ 40934 h 1564934"/>
                <a:gd name="connsiteX2" fmla="*/ 2735012 w 2735012"/>
                <a:gd name="connsiteY2" fmla="*/ 1564934 h 1564934"/>
                <a:gd name="connsiteX3" fmla="*/ 2315597 w 2735012"/>
                <a:gd name="connsiteY3" fmla="*/ 1564934 h 1564934"/>
                <a:gd name="connsiteX4" fmla="*/ 1828169 w 2735012"/>
                <a:gd name="connsiteY4" fmla="*/ 518286 h 1564934"/>
                <a:gd name="connsiteX5" fmla="*/ 0 w 2735012"/>
                <a:gd name="connsiteY5" fmla="*/ 32747 h 1564934"/>
                <a:gd name="connsiteX6" fmla="*/ 563627 w 2735012"/>
                <a:gd name="connsiteY6" fmla="*/ 0 h 1564934"/>
                <a:gd name="connsiteX7" fmla="*/ 1782197 w 2735012"/>
                <a:gd name="connsiteY7" fmla="*/ 40934 h 1564934"/>
                <a:gd name="connsiteX0" fmla="*/ 1782197 w 2735012"/>
                <a:gd name="connsiteY0" fmla="*/ 40934 h 1564934"/>
                <a:gd name="connsiteX1" fmla="*/ 2110298 w 2735012"/>
                <a:gd name="connsiteY1" fmla="*/ 40934 h 1564934"/>
                <a:gd name="connsiteX2" fmla="*/ 2735012 w 2735012"/>
                <a:gd name="connsiteY2" fmla="*/ 1564934 h 1564934"/>
                <a:gd name="connsiteX3" fmla="*/ 2315597 w 2735012"/>
                <a:gd name="connsiteY3" fmla="*/ 1564934 h 1564934"/>
                <a:gd name="connsiteX4" fmla="*/ 1828169 w 2735012"/>
                <a:gd name="connsiteY4" fmla="*/ 518286 h 1564934"/>
                <a:gd name="connsiteX5" fmla="*/ 0 w 2735012"/>
                <a:gd name="connsiteY5" fmla="*/ 32747 h 1564934"/>
                <a:gd name="connsiteX6" fmla="*/ 563627 w 2735012"/>
                <a:gd name="connsiteY6" fmla="*/ 0 h 1564934"/>
                <a:gd name="connsiteX7" fmla="*/ 1782197 w 2735012"/>
                <a:gd name="connsiteY7" fmla="*/ 40934 h 1564934"/>
                <a:gd name="connsiteX0" fmla="*/ 1782197 w 2735012"/>
                <a:gd name="connsiteY0" fmla="*/ 8187 h 1532187"/>
                <a:gd name="connsiteX1" fmla="*/ 2110298 w 2735012"/>
                <a:gd name="connsiteY1" fmla="*/ 8187 h 1532187"/>
                <a:gd name="connsiteX2" fmla="*/ 2735012 w 2735012"/>
                <a:gd name="connsiteY2" fmla="*/ 1532187 h 1532187"/>
                <a:gd name="connsiteX3" fmla="*/ 2315597 w 2735012"/>
                <a:gd name="connsiteY3" fmla="*/ 1532187 h 1532187"/>
                <a:gd name="connsiteX4" fmla="*/ 1828169 w 2735012"/>
                <a:gd name="connsiteY4" fmla="*/ 485539 h 1532187"/>
                <a:gd name="connsiteX5" fmla="*/ 0 w 2735012"/>
                <a:gd name="connsiteY5" fmla="*/ 0 h 1532187"/>
                <a:gd name="connsiteX6" fmla="*/ 551032 w 2735012"/>
                <a:gd name="connsiteY6" fmla="*/ 5038 h 1532187"/>
                <a:gd name="connsiteX7" fmla="*/ 1782197 w 2735012"/>
                <a:gd name="connsiteY7" fmla="*/ 8187 h 1532187"/>
                <a:gd name="connsiteX0" fmla="*/ 1941524 w 2735012"/>
                <a:gd name="connsiteY0" fmla="*/ 30858 h 1532187"/>
                <a:gd name="connsiteX1" fmla="*/ 2110298 w 2735012"/>
                <a:gd name="connsiteY1" fmla="*/ 8187 h 1532187"/>
                <a:gd name="connsiteX2" fmla="*/ 2735012 w 2735012"/>
                <a:gd name="connsiteY2" fmla="*/ 1532187 h 1532187"/>
                <a:gd name="connsiteX3" fmla="*/ 2315597 w 2735012"/>
                <a:gd name="connsiteY3" fmla="*/ 1532187 h 1532187"/>
                <a:gd name="connsiteX4" fmla="*/ 1828169 w 2735012"/>
                <a:gd name="connsiteY4" fmla="*/ 485539 h 1532187"/>
                <a:gd name="connsiteX5" fmla="*/ 0 w 2735012"/>
                <a:gd name="connsiteY5" fmla="*/ 0 h 1532187"/>
                <a:gd name="connsiteX6" fmla="*/ 551032 w 2735012"/>
                <a:gd name="connsiteY6" fmla="*/ 5038 h 1532187"/>
                <a:gd name="connsiteX7" fmla="*/ 1941524 w 2735012"/>
                <a:gd name="connsiteY7" fmla="*/ 30858 h 1532187"/>
                <a:gd name="connsiteX0" fmla="*/ 1941524 w 2735012"/>
                <a:gd name="connsiteY0" fmla="*/ 30858 h 1532187"/>
                <a:gd name="connsiteX1" fmla="*/ 2110298 w 2735012"/>
                <a:gd name="connsiteY1" fmla="*/ 8187 h 1532187"/>
                <a:gd name="connsiteX2" fmla="*/ 2735012 w 2735012"/>
                <a:gd name="connsiteY2" fmla="*/ 1532187 h 1532187"/>
                <a:gd name="connsiteX3" fmla="*/ 2315597 w 2735012"/>
                <a:gd name="connsiteY3" fmla="*/ 1532187 h 1532187"/>
                <a:gd name="connsiteX4" fmla="*/ 1828169 w 2735012"/>
                <a:gd name="connsiteY4" fmla="*/ 485539 h 1532187"/>
                <a:gd name="connsiteX5" fmla="*/ 0 w 2735012"/>
                <a:gd name="connsiteY5" fmla="*/ 0 h 1532187"/>
                <a:gd name="connsiteX6" fmla="*/ 551032 w 2735012"/>
                <a:gd name="connsiteY6" fmla="*/ 5038 h 1532187"/>
                <a:gd name="connsiteX7" fmla="*/ 1941524 w 2735012"/>
                <a:gd name="connsiteY7" fmla="*/ 30858 h 1532187"/>
                <a:gd name="connsiteX0" fmla="*/ 1941524 w 2735012"/>
                <a:gd name="connsiteY0" fmla="*/ 30858 h 1532187"/>
                <a:gd name="connsiteX1" fmla="*/ 2110298 w 2735012"/>
                <a:gd name="connsiteY1" fmla="*/ 8187 h 1532187"/>
                <a:gd name="connsiteX2" fmla="*/ 2735012 w 2735012"/>
                <a:gd name="connsiteY2" fmla="*/ 1532187 h 1532187"/>
                <a:gd name="connsiteX3" fmla="*/ 2315597 w 2735012"/>
                <a:gd name="connsiteY3" fmla="*/ 1532187 h 1532187"/>
                <a:gd name="connsiteX4" fmla="*/ 1828169 w 2735012"/>
                <a:gd name="connsiteY4" fmla="*/ 485539 h 1532187"/>
                <a:gd name="connsiteX5" fmla="*/ 0 w 2735012"/>
                <a:gd name="connsiteY5" fmla="*/ 0 h 1532187"/>
                <a:gd name="connsiteX6" fmla="*/ 551032 w 2735012"/>
                <a:gd name="connsiteY6" fmla="*/ 5038 h 1532187"/>
                <a:gd name="connsiteX7" fmla="*/ 1941524 w 2735012"/>
                <a:gd name="connsiteY7" fmla="*/ 30858 h 1532187"/>
                <a:gd name="connsiteX0" fmla="*/ 1941524 w 2735012"/>
                <a:gd name="connsiteY0" fmla="*/ 49960 h 1551289"/>
                <a:gd name="connsiteX1" fmla="*/ 2110298 w 2735012"/>
                <a:gd name="connsiteY1" fmla="*/ 27289 h 1551289"/>
                <a:gd name="connsiteX2" fmla="*/ 2138007 w 2735012"/>
                <a:gd name="connsiteY2" fmla="*/ 254000 h 1551289"/>
                <a:gd name="connsiteX3" fmla="*/ 2735012 w 2735012"/>
                <a:gd name="connsiteY3" fmla="*/ 1551289 h 1551289"/>
                <a:gd name="connsiteX4" fmla="*/ 2315597 w 2735012"/>
                <a:gd name="connsiteY4" fmla="*/ 1551289 h 1551289"/>
                <a:gd name="connsiteX5" fmla="*/ 1828169 w 2735012"/>
                <a:gd name="connsiteY5" fmla="*/ 504641 h 1551289"/>
                <a:gd name="connsiteX6" fmla="*/ 0 w 2735012"/>
                <a:gd name="connsiteY6" fmla="*/ 19102 h 1551289"/>
                <a:gd name="connsiteX7" fmla="*/ 551032 w 2735012"/>
                <a:gd name="connsiteY7" fmla="*/ 24140 h 1551289"/>
                <a:gd name="connsiteX8" fmla="*/ 1941524 w 2735012"/>
                <a:gd name="connsiteY8" fmla="*/ 49960 h 1551289"/>
                <a:gd name="connsiteX0" fmla="*/ 1941524 w 2735012"/>
                <a:gd name="connsiteY0" fmla="*/ 49960 h 1551289"/>
                <a:gd name="connsiteX1" fmla="*/ 2567498 w 2735012"/>
                <a:gd name="connsiteY1" fmla="*/ 27289 h 1551289"/>
                <a:gd name="connsiteX2" fmla="*/ 2138007 w 2735012"/>
                <a:gd name="connsiteY2" fmla="*/ 254000 h 1551289"/>
                <a:gd name="connsiteX3" fmla="*/ 2735012 w 2735012"/>
                <a:gd name="connsiteY3" fmla="*/ 1551289 h 1551289"/>
                <a:gd name="connsiteX4" fmla="*/ 2315597 w 2735012"/>
                <a:gd name="connsiteY4" fmla="*/ 1551289 h 1551289"/>
                <a:gd name="connsiteX5" fmla="*/ 1828169 w 2735012"/>
                <a:gd name="connsiteY5" fmla="*/ 504641 h 1551289"/>
                <a:gd name="connsiteX6" fmla="*/ 0 w 2735012"/>
                <a:gd name="connsiteY6" fmla="*/ 19102 h 1551289"/>
                <a:gd name="connsiteX7" fmla="*/ 551032 w 2735012"/>
                <a:gd name="connsiteY7" fmla="*/ 24140 h 1551289"/>
                <a:gd name="connsiteX8" fmla="*/ 1941524 w 2735012"/>
                <a:gd name="connsiteY8" fmla="*/ 49960 h 1551289"/>
                <a:gd name="connsiteX0" fmla="*/ 1941524 w 2735012"/>
                <a:gd name="connsiteY0" fmla="*/ 49960 h 1551289"/>
                <a:gd name="connsiteX1" fmla="*/ 2567498 w 2735012"/>
                <a:gd name="connsiteY1" fmla="*/ 27289 h 1551289"/>
                <a:gd name="connsiteX2" fmla="*/ 2138007 w 2735012"/>
                <a:gd name="connsiteY2" fmla="*/ 254000 h 1551289"/>
                <a:gd name="connsiteX3" fmla="*/ 2143045 w 2735012"/>
                <a:gd name="connsiteY3" fmla="*/ 380580 h 1551289"/>
                <a:gd name="connsiteX4" fmla="*/ 2735012 w 2735012"/>
                <a:gd name="connsiteY4" fmla="*/ 1551289 h 1551289"/>
                <a:gd name="connsiteX5" fmla="*/ 2315597 w 2735012"/>
                <a:gd name="connsiteY5" fmla="*/ 1551289 h 1551289"/>
                <a:gd name="connsiteX6" fmla="*/ 1828169 w 2735012"/>
                <a:gd name="connsiteY6" fmla="*/ 504641 h 1551289"/>
                <a:gd name="connsiteX7" fmla="*/ 0 w 2735012"/>
                <a:gd name="connsiteY7" fmla="*/ 19102 h 1551289"/>
                <a:gd name="connsiteX8" fmla="*/ 551032 w 2735012"/>
                <a:gd name="connsiteY8" fmla="*/ 24140 h 1551289"/>
                <a:gd name="connsiteX9" fmla="*/ 1941524 w 2735012"/>
                <a:gd name="connsiteY9" fmla="*/ 49960 h 1551289"/>
                <a:gd name="connsiteX0" fmla="*/ 1941524 w 2735012"/>
                <a:gd name="connsiteY0" fmla="*/ 49960 h 1551289"/>
                <a:gd name="connsiteX1" fmla="*/ 2567498 w 2735012"/>
                <a:gd name="connsiteY1" fmla="*/ 27289 h 1551289"/>
                <a:gd name="connsiteX2" fmla="*/ 2138007 w 2735012"/>
                <a:gd name="connsiteY2" fmla="*/ 254000 h 1551289"/>
                <a:gd name="connsiteX3" fmla="*/ 2143045 w 2735012"/>
                <a:gd name="connsiteY3" fmla="*/ 380580 h 1551289"/>
                <a:gd name="connsiteX4" fmla="*/ 2735012 w 2735012"/>
                <a:gd name="connsiteY4" fmla="*/ 1551289 h 1551289"/>
                <a:gd name="connsiteX5" fmla="*/ 2315597 w 2735012"/>
                <a:gd name="connsiteY5" fmla="*/ 1551289 h 1551289"/>
                <a:gd name="connsiteX6" fmla="*/ 1828169 w 2735012"/>
                <a:gd name="connsiteY6" fmla="*/ 504641 h 1551289"/>
                <a:gd name="connsiteX7" fmla="*/ 0 w 2735012"/>
                <a:gd name="connsiteY7" fmla="*/ 19102 h 1551289"/>
                <a:gd name="connsiteX8" fmla="*/ 551032 w 2735012"/>
                <a:gd name="connsiteY8" fmla="*/ 24140 h 1551289"/>
                <a:gd name="connsiteX9" fmla="*/ 1941524 w 2735012"/>
                <a:gd name="connsiteY9" fmla="*/ 49960 h 1551289"/>
                <a:gd name="connsiteX0" fmla="*/ 1941524 w 2735012"/>
                <a:gd name="connsiteY0" fmla="*/ 49960 h 1551289"/>
                <a:gd name="connsiteX1" fmla="*/ 2567498 w 2735012"/>
                <a:gd name="connsiteY1" fmla="*/ 27289 h 1551289"/>
                <a:gd name="connsiteX2" fmla="*/ 2138007 w 2735012"/>
                <a:gd name="connsiteY2" fmla="*/ 254000 h 1551289"/>
                <a:gd name="connsiteX3" fmla="*/ 2143045 w 2735012"/>
                <a:gd name="connsiteY3" fmla="*/ 380580 h 1551289"/>
                <a:gd name="connsiteX4" fmla="*/ 2735012 w 2735012"/>
                <a:gd name="connsiteY4" fmla="*/ 1551289 h 1551289"/>
                <a:gd name="connsiteX5" fmla="*/ 2315597 w 2735012"/>
                <a:gd name="connsiteY5" fmla="*/ 1551289 h 1551289"/>
                <a:gd name="connsiteX6" fmla="*/ 1828169 w 2735012"/>
                <a:gd name="connsiteY6" fmla="*/ 504641 h 1551289"/>
                <a:gd name="connsiteX7" fmla="*/ 0 w 2735012"/>
                <a:gd name="connsiteY7" fmla="*/ 19102 h 1551289"/>
                <a:gd name="connsiteX8" fmla="*/ 551032 w 2735012"/>
                <a:gd name="connsiteY8" fmla="*/ 24140 h 1551289"/>
                <a:gd name="connsiteX9" fmla="*/ 1941524 w 2735012"/>
                <a:gd name="connsiteY9" fmla="*/ 49960 h 1551289"/>
                <a:gd name="connsiteX0" fmla="*/ 1941524 w 2735012"/>
                <a:gd name="connsiteY0" fmla="*/ 30858 h 1532187"/>
                <a:gd name="connsiteX1" fmla="*/ 2567498 w 2735012"/>
                <a:gd name="connsiteY1" fmla="*/ 8187 h 1532187"/>
                <a:gd name="connsiteX2" fmla="*/ 2143045 w 2735012"/>
                <a:gd name="connsiteY2" fmla="*/ 361478 h 1532187"/>
                <a:gd name="connsiteX3" fmla="*/ 2735012 w 2735012"/>
                <a:gd name="connsiteY3" fmla="*/ 1532187 h 1532187"/>
                <a:gd name="connsiteX4" fmla="*/ 2315597 w 2735012"/>
                <a:gd name="connsiteY4" fmla="*/ 1532187 h 1532187"/>
                <a:gd name="connsiteX5" fmla="*/ 1828169 w 2735012"/>
                <a:gd name="connsiteY5" fmla="*/ 485539 h 1532187"/>
                <a:gd name="connsiteX6" fmla="*/ 0 w 2735012"/>
                <a:gd name="connsiteY6" fmla="*/ 0 h 1532187"/>
                <a:gd name="connsiteX7" fmla="*/ 551032 w 2735012"/>
                <a:gd name="connsiteY7" fmla="*/ 5038 h 1532187"/>
                <a:gd name="connsiteX8" fmla="*/ 1941524 w 2735012"/>
                <a:gd name="connsiteY8" fmla="*/ 30858 h 1532187"/>
                <a:gd name="connsiteX0" fmla="*/ 1941524 w 2735012"/>
                <a:gd name="connsiteY0" fmla="*/ 30858 h 1532187"/>
                <a:gd name="connsiteX1" fmla="*/ 2567498 w 2735012"/>
                <a:gd name="connsiteY1" fmla="*/ 8187 h 1532187"/>
                <a:gd name="connsiteX2" fmla="*/ 2143045 w 2735012"/>
                <a:gd name="connsiteY2" fmla="*/ 361478 h 1532187"/>
                <a:gd name="connsiteX3" fmla="*/ 2735012 w 2735012"/>
                <a:gd name="connsiteY3" fmla="*/ 1532187 h 1532187"/>
                <a:gd name="connsiteX4" fmla="*/ 2315597 w 2735012"/>
                <a:gd name="connsiteY4" fmla="*/ 1532187 h 1532187"/>
                <a:gd name="connsiteX5" fmla="*/ 1828169 w 2735012"/>
                <a:gd name="connsiteY5" fmla="*/ 485539 h 1532187"/>
                <a:gd name="connsiteX6" fmla="*/ 0 w 2735012"/>
                <a:gd name="connsiteY6" fmla="*/ 0 h 1532187"/>
                <a:gd name="connsiteX7" fmla="*/ 551032 w 2735012"/>
                <a:gd name="connsiteY7" fmla="*/ 5038 h 1532187"/>
                <a:gd name="connsiteX8" fmla="*/ 1941524 w 2735012"/>
                <a:gd name="connsiteY8" fmla="*/ 30858 h 1532187"/>
                <a:gd name="connsiteX0" fmla="*/ 1941524 w 2735012"/>
                <a:gd name="connsiteY0" fmla="*/ 30858 h 1532187"/>
                <a:gd name="connsiteX1" fmla="*/ 2567498 w 2735012"/>
                <a:gd name="connsiteY1" fmla="*/ 8187 h 1532187"/>
                <a:gd name="connsiteX2" fmla="*/ 2143045 w 2735012"/>
                <a:gd name="connsiteY2" fmla="*/ 361478 h 1532187"/>
                <a:gd name="connsiteX3" fmla="*/ 2735012 w 2735012"/>
                <a:gd name="connsiteY3" fmla="*/ 1532187 h 1532187"/>
                <a:gd name="connsiteX4" fmla="*/ 2315597 w 2735012"/>
                <a:gd name="connsiteY4" fmla="*/ 1532187 h 1532187"/>
                <a:gd name="connsiteX5" fmla="*/ 1828169 w 2735012"/>
                <a:gd name="connsiteY5" fmla="*/ 459089 h 1532187"/>
                <a:gd name="connsiteX6" fmla="*/ 0 w 2735012"/>
                <a:gd name="connsiteY6" fmla="*/ 0 h 1532187"/>
                <a:gd name="connsiteX7" fmla="*/ 551032 w 2735012"/>
                <a:gd name="connsiteY7" fmla="*/ 5038 h 1532187"/>
                <a:gd name="connsiteX8" fmla="*/ 1941524 w 2735012"/>
                <a:gd name="connsiteY8" fmla="*/ 30858 h 1532187"/>
                <a:gd name="connsiteX0" fmla="*/ 1941524 w 2735012"/>
                <a:gd name="connsiteY0" fmla="*/ 30858 h 1532187"/>
                <a:gd name="connsiteX1" fmla="*/ 2567498 w 2735012"/>
                <a:gd name="connsiteY1" fmla="*/ 8187 h 1532187"/>
                <a:gd name="connsiteX2" fmla="*/ 2139896 w 2735012"/>
                <a:gd name="connsiteY2" fmla="*/ 335658 h 1532187"/>
                <a:gd name="connsiteX3" fmla="*/ 2735012 w 2735012"/>
                <a:gd name="connsiteY3" fmla="*/ 1532187 h 1532187"/>
                <a:gd name="connsiteX4" fmla="*/ 2315597 w 2735012"/>
                <a:gd name="connsiteY4" fmla="*/ 1532187 h 1532187"/>
                <a:gd name="connsiteX5" fmla="*/ 1828169 w 2735012"/>
                <a:gd name="connsiteY5" fmla="*/ 459089 h 1532187"/>
                <a:gd name="connsiteX6" fmla="*/ 0 w 2735012"/>
                <a:gd name="connsiteY6" fmla="*/ 0 h 1532187"/>
                <a:gd name="connsiteX7" fmla="*/ 551032 w 2735012"/>
                <a:gd name="connsiteY7" fmla="*/ 5038 h 1532187"/>
                <a:gd name="connsiteX8" fmla="*/ 1941524 w 2735012"/>
                <a:gd name="connsiteY8" fmla="*/ 30858 h 1532187"/>
                <a:gd name="connsiteX0" fmla="*/ 1941524 w 2735012"/>
                <a:gd name="connsiteY0" fmla="*/ 30858 h 1532187"/>
                <a:gd name="connsiteX1" fmla="*/ 2567498 w 2735012"/>
                <a:gd name="connsiteY1" fmla="*/ 8187 h 1532187"/>
                <a:gd name="connsiteX2" fmla="*/ 2139896 w 2735012"/>
                <a:gd name="connsiteY2" fmla="*/ 335658 h 1532187"/>
                <a:gd name="connsiteX3" fmla="*/ 2735012 w 2735012"/>
                <a:gd name="connsiteY3" fmla="*/ 1532187 h 1532187"/>
                <a:gd name="connsiteX4" fmla="*/ 2315597 w 2735012"/>
                <a:gd name="connsiteY4" fmla="*/ 1532187 h 1532187"/>
                <a:gd name="connsiteX5" fmla="*/ 1828169 w 2735012"/>
                <a:gd name="connsiteY5" fmla="*/ 459089 h 1532187"/>
                <a:gd name="connsiteX6" fmla="*/ 0 w 2735012"/>
                <a:gd name="connsiteY6" fmla="*/ 0 h 1532187"/>
                <a:gd name="connsiteX7" fmla="*/ 551032 w 2735012"/>
                <a:gd name="connsiteY7" fmla="*/ 5038 h 1532187"/>
                <a:gd name="connsiteX8" fmla="*/ 1941524 w 2735012"/>
                <a:gd name="connsiteY8" fmla="*/ 30858 h 1532187"/>
                <a:gd name="connsiteX0" fmla="*/ 2000721 w 2735012"/>
                <a:gd name="connsiteY0" fmla="*/ 8187 h 1532187"/>
                <a:gd name="connsiteX1" fmla="*/ 2567498 w 2735012"/>
                <a:gd name="connsiteY1" fmla="*/ 8187 h 1532187"/>
                <a:gd name="connsiteX2" fmla="*/ 2139896 w 2735012"/>
                <a:gd name="connsiteY2" fmla="*/ 335658 h 1532187"/>
                <a:gd name="connsiteX3" fmla="*/ 2735012 w 2735012"/>
                <a:gd name="connsiteY3" fmla="*/ 1532187 h 1532187"/>
                <a:gd name="connsiteX4" fmla="*/ 2315597 w 2735012"/>
                <a:gd name="connsiteY4" fmla="*/ 1532187 h 1532187"/>
                <a:gd name="connsiteX5" fmla="*/ 1828169 w 2735012"/>
                <a:gd name="connsiteY5" fmla="*/ 459089 h 1532187"/>
                <a:gd name="connsiteX6" fmla="*/ 0 w 2735012"/>
                <a:gd name="connsiteY6" fmla="*/ 0 h 1532187"/>
                <a:gd name="connsiteX7" fmla="*/ 551032 w 2735012"/>
                <a:gd name="connsiteY7" fmla="*/ 5038 h 1532187"/>
                <a:gd name="connsiteX8" fmla="*/ 2000721 w 2735012"/>
                <a:gd name="connsiteY8" fmla="*/ 8187 h 1532187"/>
                <a:gd name="connsiteX0" fmla="*/ 2000721 w 2735012"/>
                <a:gd name="connsiteY0" fmla="*/ 8187 h 1532187"/>
                <a:gd name="connsiteX1" fmla="*/ 2567498 w 2735012"/>
                <a:gd name="connsiteY1" fmla="*/ 8187 h 1532187"/>
                <a:gd name="connsiteX2" fmla="*/ 2139896 w 2735012"/>
                <a:gd name="connsiteY2" fmla="*/ 335658 h 1532187"/>
                <a:gd name="connsiteX3" fmla="*/ 2735012 w 2735012"/>
                <a:gd name="connsiteY3" fmla="*/ 1532187 h 1532187"/>
                <a:gd name="connsiteX4" fmla="*/ 2315597 w 2735012"/>
                <a:gd name="connsiteY4" fmla="*/ 1532187 h 1532187"/>
                <a:gd name="connsiteX5" fmla="*/ 1828169 w 2735012"/>
                <a:gd name="connsiteY5" fmla="*/ 459089 h 1532187"/>
                <a:gd name="connsiteX6" fmla="*/ 0 w 2735012"/>
                <a:gd name="connsiteY6" fmla="*/ 0 h 1532187"/>
                <a:gd name="connsiteX7" fmla="*/ 551032 w 2735012"/>
                <a:gd name="connsiteY7" fmla="*/ 5038 h 1532187"/>
                <a:gd name="connsiteX8" fmla="*/ 2000721 w 2735012"/>
                <a:gd name="connsiteY8" fmla="*/ 8187 h 1532187"/>
                <a:gd name="connsiteX0" fmla="*/ 2000721 w 2735012"/>
                <a:gd name="connsiteY0" fmla="*/ 8187 h 1532187"/>
                <a:gd name="connsiteX1" fmla="*/ 2584167 w 2735012"/>
                <a:gd name="connsiteY1" fmla="*/ 8187 h 1532187"/>
                <a:gd name="connsiteX2" fmla="*/ 2139896 w 2735012"/>
                <a:gd name="connsiteY2" fmla="*/ 335658 h 1532187"/>
                <a:gd name="connsiteX3" fmla="*/ 2735012 w 2735012"/>
                <a:gd name="connsiteY3" fmla="*/ 1532187 h 1532187"/>
                <a:gd name="connsiteX4" fmla="*/ 2315597 w 2735012"/>
                <a:gd name="connsiteY4" fmla="*/ 1532187 h 1532187"/>
                <a:gd name="connsiteX5" fmla="*/ 1828169 w 2735012"/>
                <a:gd name="connsiteY5" fmla="*/ 459089 h 1532187"/>
                <a:gd name="connsiteX6" fmla="*/ 0 w 2735012"/>
                <a:gd name="connsiteY6" fmla="*/ 0 h 1532187"/>
                <a:gd name="connsiteX7" fmla="*/ 551032 w 2735012"/>
                <a:gd name="connsiteY7" fmla="*/ 5038 h 1532187"/>
                <a:gd name="connsiteX8" fmla="*/ 2000721 w 2735012"/>
                <a:gd name="connsiteY8" fmla="*/ 8187 h 1532187"/>
                <a:gd name="connsiteX0" fmla="*/ 2000721 w 2735012"/>
                <a:gd name="connsiteY0" fmla="*/ 8187 h 1532187"/>
                <a:gd name="connsiteX1" fmla="*/ 2584167 w 2735012"/>
                <a:gd name="connsiteY1" fmla="*/ 8187 h 1532187"/>
                <a:gd name="connsiteX2" fmla="*/ 2139896 w 2735012"/>
                <a:gd name="connsiteY2" fmla="*/ 335658 h 1532187"/>
                <a:gd name="connsiteX3" fmla="*/ 2735012 w 2735012"/>
                <a:gd name="connsiteY3" fmla="*/ 1532187 h 1532187"/>
                <a:gd name="connsiteX4" fmla="*/ 2315597 w 2735012"/>
                <a:gd name="connsiteY4" fmla="*/ 1532187 h 1532187"/>
                <a:gd name="connsiteX5" fmla="*/ 1828169 w 2735012"/>
                <a:gd name="connsiteY5" fmla="*/ 459089 h 1532187"/>
                <a:gd name="connsiteX6" fmla="*/ 0 w 2735012"/>
                <a:gd name="connsiteY6" fmla="*/ 0 h 1532187"/>
                <a:gd name="connsiteX7" fmla="*/ 551032 w 2735012"/>
                <a:gd name="connsiteY7" fmla="*/ 5038 h 1532187"/>
                <a:gd name="connsiteX8" fmla="*/ 2000721 w 2735012"/>
                <a:gd name="connsiteY8" fmla="*/ 8187 h 1532187"/>
                <a:gd name="connsiteX0" fmla="*/ 2000721 w 2735012"/>
                <a:gd name="connsiteY0" fmla="*/ 8187 h 1532187"/>
                <a:gd name="connsiteX1" fmla="*/ 2584167 w 2735012"/>
                <a:gd name="connsiteY1" fmla="*/ 8187 h 1532187"/>
                <a:gd name="connsiteX2" fmla="*/ 2139896 w 2735012"/>
                <a:gd name="connsiteY2" fmla="*/ 335658 h 1532187"/>
                <a:gd name="connsiteX3" fmla="*/ 2735012 w 2735012"/>
                <a:gd name="connsiteY3" fmla="*/ 1532187 h 1532187"/>
                <a:gd name="connsiteX4" fmla="*/ 2315597 w 2735012"/>
                <a:gd name="connsiteY4" fmla="*/ 1532187 h 1532187"/>
                <a:gd name="connsiteX5" fmla="*/ 1828169 w 2735012"/>
                <a:gd name="connsiteY5" fmla="*/ 459089 h 1532187"/>
                <a:gd name="connsiteX6" fmla="*/ 0 w 2735012"/>
                <a:gd name="connsiteY6" fmla="*/ 0 h 1532187"/>
                <a:gd name="connsiteX7" fmla="*/ 551032 w 2735012"/>
                <a:gd name="connsiteY7" fmla="*/ 5038 h 1532187"/>
                <a:gd name="connsiteX8" fmla="*/ 2000721 w 2735012"/>
                <a:gd name="connsiteY8" fmla="*/ 8187 h 1532187"/>
                <a:gd name="connsiteX0" fmla="*/ 2000721 w 2735012"/>
                <a:gd name="connsiteY0" fmla="*/ 8187 h 1532187"/>
                <a:gd name="connsiteX1" fmla="*/ 2584167 w 2735012"/>
                <a:gd name="connsiteY1" fmla="*/ 8187 h 1532187"/>
                <a:gd name="connsiteX2" fmla="*/ 2156565 w 2735012"/>
                <a:gd name="connsiteY2" fmla="*/ 342802 h 1532187"/>
                <a:gd name="connsiteX3" fmla="*/ 2735012 w 2735012"/>
                <a:gd name="connsiteY3" fmla="*/ 1532187 h 1532187"/>
                <a:gd name="connsiteX4" fmla="*/ 2315597 w 2735012"/>
                <a:gd name="connsiteY4" fmla="*/ 1532187 h 1532187"/>
                <a:gd name="connsiteX5" fmla="*/ 1828169 w 2735012"/>
                <a:gd name="connsiteY5" fmla="*/ 459089 h 1532187"/>
                <a:gd name="connsiteX6" fmla="*/ 0 w 2735012"/>
                <a:gd name="connsiteY6" fmla="*/ 0 h 1532187"/>
                <a:gd name="connsiteX7" fmla="*/ 551032 w 2735012"/>
                <a:gd name="connsiteY7" fmla="*/ 5038 h 1532187"/>
                <a:gd name="connsiteX8" fmla="*/ 2000721 w 2735012"/>
                <a:gd name="connsiteY8" fmla="*/ 8187 h 1532187"/>
                <a:gd name="connsiteX0" fmla="*/ 2000721 w 2735012"/>
                <a:gd name="connsiteY0" fmla="*/ 8187 h 1532187"/>
                <a:gd name="connsiteX1" fmla="*/ 2584167 w 2735012"/>
                <a:gd name="connsiteY1" fmla="*/ 8187 h 1532187"/>
                <a:gd name="connsiteX2" fmla="*/ 2147040 w 2735012"/>
                <a:gd name="connsiteY2" fmla="*/ 326133 h 1532187"/>
                <a:gd name="connsiteX3" fmla="*/ 2735012 w 2735012"/>
                <a:gd name="connsiteY3" fmla="*/ 1532187 h 1532187"/>
                <a:gd name="connsiteX4" fmla="*/ 2315597 w 2735012"/>
                <a:gd name="connsiteY4" fmla="*/ 1532187 h 1532187"/>
                <a:gd name="connsiteX5" fmla="*/ 1828169 w 2735012"/>
                <a:gd name="connsiteY5" fmla="*/ 459089 h 1532187"/>
                <a:gd name="connsiteX6" fmla="*/ 0 w 2735012"/>
                <a:gd name="connsiteY6" fmla="*/ 0 h 1532187"/>
                <a:gd name="connsiteX7" fmla="*/ 551032 w 2735012"/>
                <a:gd name="connsiteY7" fmla="*/ 5038 h 1532187"/>
                <a:gd name="connsiteX8" fmla="*/ 2000721 w 2735012"/>
                <a:gd name="connsiteY8" fmla="*/ 8187 h 1532187"/>
                <a:gd name="connsiteX0" fmla="*/ 2000721 w 2735012"/>
                <a:gd name="connsiteY0" fmla="*/ 8187 h 1532187"/>
                <a:gd name="connsiteX1" fmla="*/ 2584167 w 2735012"/>
                <a:gd name="connsiteY1" fmla="*/ 8187 h 1532187"/>
                <a:gd name="connsiteX2" fmla="*/ 2147040 w 2735012"/>
                <a:gd name="connsiteY2" fmla="*/ 326133 h 1532187"/>
                <a:gd name="connsiteX3" fmla="*/ 2735012 w 2735012"/>
                <a:gd name="connsiteY3" fmla="*/ 1532187 h 1532187"/>
                <a:gd name="connsiteX4" fmla="*/ 2315597 w 2735012"/>
                <a:gd name="connsiteY4" fmla="*/ 1532187 h 1532187"/>
                <a:gd name="connsiteX5" fmla="*/ 1832932 w 2735012"/>
                <a:gd name="connsiteY5" fmla="*/ 440039 h 1532187"/>
                <a:gd name="connsiteX6" fmla="*/ 0 w 2735012"/>
                <a:gd name="connsiteY6" fmla="*/ 0 h 1532187"/>
                <a:gd name="connsiteX7" fmla="*/ 551032 w 2735012"/>
                <a:gd name="connsiteY7" fmla="*/ 5038 h 1532187"/>
                <a:gd name="connsiteX8" fmla="*/ 2000721 w 2735012"/>
                <a:gd name="connsiteY8" fmla="*/ 8187 h 1532187"/>
                <a:gd name="connsiteX0" fmla="*/ 2000721 w 2735012"/>
                <a:gd name="connsiteY0" fmla="*/ 8187 h 1532187"/>
                <a:gd name="connsiteX1" fmla="*/ 2584167 w 2735012"/>
                <a:gd name="connsiteY1" fmla="*/ 8187 h 1532187"/>
                <a:gd name="connsiteX2" fmla="*/ 2147040 w 2735012"/>
                <a:gd name="connsiteY2" fmla="*/ 326133 h 1532187"/>
                <a:gd name="connsiteX3" fmla="*/ 2735012 w 2735012"/>
                <a:gd name="connsiteY3" fmla="*/ 1532187 h 1532187"/>
                <a:gd name="connsiteX4" fmla="*/ 2315597 w 2735012"/>
                <a:gd name="connsiteY4" fmla="*/ 1532187 h 1532187"/>
                <a:gd name="connsiteX5" fmla="*/ 1832932 w 2735012"/>
                <a:gd name="connsiteY5" fmla="*/ 440039 h 1532187"/>
                <a:gd name="connsiteX6" fmla="*/ 0 w 2735012"/>
                <a:gd name="connsiteY6" fmla="*/ 0 h 1532187"/>
                <a:gd name="connsiteX7" fmla="*/ 551032 w 2735012"/>
                <a:gd name="connsiteY7" fmla="*/ 5038 h 1532187"/>
                <a:gd name="connsiteX8" fmla="*/ 2000721 w 2735012"/>
                <a:gd name="connsiteY8" fmla="*/ 8187 h 1532187"/>
                <a:gd name="connsiteX0" fmla="*/ 2000721 w 2735012"/>
                <a:gd name="connsiteY0" fmla="*/ 8187 h 1532187"/>
                <a:gd name="connsiteX1" fmla="*/ 2584167 w 2735012"/>
                <a:gd name="connsiteY1" fmla="*/ 8187 h 1532187"/>
                <a:gd name="connsiteX2" fmla="*/ 2147040 w 2735012"/>
                <a:gd name="connsiteY2" fmla="*/ 326133 h 1532187"/>
                <a:gd name="connsiteX3" fmla="*/ 2735012 w 2735012"/>
                <a:gd name="connsiteY3" fmla="*/ 1532187 h 1532187"/>
                <a:gd name="connsiteX4" fmla="*/ 2315597 w 2735012"/>
                <a:gd name="connsiteY4" fmla="*/ 1532187 h 1532187"/>
                <a:gd name="connsiteX5" fmla="*/ 1832932 w 2735012"/>
                <a:gd name="connsiteY5" fmla="*/ 440039 h 1532187"/>
                <a:gd name="connsiteX6" fmla="*/ 0 w 2735012"/>
                <a:gd name="connsiteY6" fmla="*/ 0 h 1532187"/>
                <a:gd name="connsiteX7" fmla="*/ 551032 w 2735012"/>
                <a:gd name="connsiteY7" fmla="*/ 5038 h 1532187"/>
                <a:gd name="connsiteX8" fmla="*/ 2000721 w 2735012"/>
                <a:gd name="connsiteY8" fmla="*/ 8187 h 1532187"/>
                <a:gd name="connsiteX0" fmla="*/ 2000721 w 2735012"/>
                <a:gd name="connsiteY0" fmla="*/ 8187 h 1532187"/>
                <a:gd name="connsiteX1" fmla="*/ 2584167 w 2735012"/>
                <a:gd name="connsiteY1" fmla="*/ 8187 h 1532187"/>
                <a:gd name="connsiteX2" fmla="*/ 2147040 w 2735012"/>
                <a:gd name="connsiteY2" fmla="*/ 326133 h 1532187"/>
                <a:gd name="connsiteX3" fmla="*/ 2735012 w 2735012"/>
                <a:gd name="connsiteY3" fmla="*/ 1532187 h 1532187"/>
                <a:gd name="connsiteX4" fmla="*/ 2315597 w 2735012"/>
                <a:gd name="connsiteY4" fmla="*/ 1532187 h 1532187"/>
                <a:gd name="connsiteX5" fmla="*/ 1832932 w 2735012"/>
                <a:gd name="connsiteY5" fmla="*/ 440039 h 1532187"/>
                <a:gd name="connsiteX6" fmla="*/ 0 w 2735012"/>
                <a:gd name="connsiteY6" fmla="*/ 0 h 1532187"/>
                <a:gd name="connsiteX7" fmla="*/ 551032 w 2735012"/>
                <a:gd name="connsiteY7" fmla="*/ 5038 h 1532187"/>
                <a:gd name="connsiteX8" fmla="*/ 2000721 w 2735012"/>
                <a:gd name="connsiteY8" fmla="*/ 8187 h 1532187"/>
                <a:gd name="connsiteX0" fmla="*/ 1969765 w 2704056"/>
                <a:gd name="connsiteY0" fmla="*/ 3149 h 1527149"/>
                <a:gd name="connsiteX1" fmla="*/ 2553211 w 2704056"/>
                <a:gd name="connsiteY1" fmla="*/ 3149 h 1527149"/>
                <a:gd name="connsiteX2" fmla="*/ 2116084 w 2704056"/>
                <a:gd name="connsiteY2" fmla="*/ 321095 h 1527149"/>
                <a:gd name="connsiteX3" fmla="*/ 2704056 w 2704056"/>
                <a:gd name="connsiteY3" fmla="*/ 1527149 h 1527149"/>
                <a:gd name="connsiteX4" fmla="*/ 2284641 w 2704056"/>
                <a:gd name="connsiteY4" fmla="*/ 1527149 h 1527149"/>
                <a:gd name="connsiteX5" fmla="*/ 1801976 w 2704056"/>
                <a:gd name="connsiteY5" fmla="*/ 435001 h 1527149"/>
                <a:gd name="connsiteX6" fmla="*/ 0 w 2704056"/>
                <a:gd name="connsiteY6" fmla="*/ 4487 h 1527149"/>
                <a:gd name="connsiteX7" fmla="*/ 520076 w 2704056"/>
                <a:gd name="connsiteY7" fmla="*/ 0 h 1527149"/>
                <a:gd name="connsiteX8" fmla="*/ 1969765 w 2704056"/>
                <a:gd name="connsiteY8" fmla="*/ 3149 h 15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4056" h="1527149">
                  <a:moveTo>
                    <a:pt x="1969765" y="3149"/>
                  </a:moveTo>
                  <a:lnTo>
                    <a:pt x="2553211" y="3149"/>
                  </a:lnTo>
                  <a:cubicBezTo>
                    <a:pt x="2491548" y="96352"/>
                    <a:pt x="2277111" y="240671"/>
                    <a:pt x="2116084" y="321095"/>
                  </a:cubicBezTo>
                  <a:cubicBezTo>
                    <a:pt x="2174021" y="570057"/>
                    <a:pt x="2227334" y="979055"/>
                    <a:pt x="2704056" y="1527149"/>
                  </a:cubicBezTo>
                  <a:lnTo>
                    <a:pt x="2284641" y="1527149"/>
                  </a:lnTo>
                  <a:cubicBezTo>
                    <a:pt x="2100163" y="1351121"/>
                    <a:pt x="1843251" y="762820"/>
                    <a:pt x="1801976" y="435001"/>
                  </a:cubicBezTo>
                  <a:cubicBezTo>
                    <a:pt x="1182477" y="594395"/>
                    <a:pt x="473364" y="452975"/>
                    <a:pt x="0" y="4487"/>
                  </a:cubicBezTo>
                  <a:lnTo>
                    <a:pt x="520076" y="0"/>
                  </a:lnTo>
                  <a:cubicBezTo>
                    <a:pt x="943794" y="191235"/>
                    <a:pt x="1452949" y="260088"/>
                    <a:pt x="1969765" y="3149"/>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flipH="1" flipV="1">
              <a:off x="6248400" y="0"/>
              <a:ext cx="1044759" cy="1526519"/>
            </a:xfrm>
            <a:custGeom>
              <a:avLst/>
              <a:gdLst>
                <a:gd name="connsiteX0" fmla="*/ 0 w 419415"/>
                <a:gd name="connsiteY0" fmla="*/ 0 h 1524000"/>
                <a:gd name="connsiteX1" fmla="*/ 419415 w 419415"/>
                <a:gd name="connsiteY1" fmla="*/ 0 h 1524000"/>
                <a:gd name="connsiteX2" fmla="*/ 419415 w 419415"/>
                <a:gd name="connsiteY2" fmla="*/ 1524000 h 1524000"/>
                <a:gd name="connsiteX3" fmla="*/ 0 w 419415"/>
                <a:gd name="connsiteY3" fmla="*/ 1524000 h 1524000"/>
                <a:gd name="connsiteX4" fmla="*/ 0 w 419415"/>
                <a:gd name="connsiteY4" fmla="*/ 0 h 1524000"/>
                <a:gd name="connsiteX0" fmla="*/ 0 w 952815"/>
                <a:gd name="connsiteY0" fmla="*/ 0 h 1524000"/>
                <a:gd name="connsiteX1" fmla="*/ 952815 w 952815"/>
                <a:gd name="connsiteY1" fmla="*/ 0 h 1524000"/>
                <a:gd name="connsiteX2" fmla="*/ 952815 w 952815"/>
                <a:gd name="connsiteY2" fmla="*/ 1524000 h 1524000"/>
                <a:gd name="connsiteX3" fmla="*/ 533400 w 952815"/>
                <a:gd name="connsiteY3" fmla="*/ 1524000 h 1524000"/>
                <a:gd name="connsiteX4" fmla="*/ 0 w 952815"/>
                <a:gd name="connsiteY4"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328101 w 952815"/>
                <a:gd name="connsiteY1" fmla="*/ 0 h 1524000"/>
                <a:gd name="connsiteX2" fmla="*/ 952815 w 952815"/>
                <a:gd name="connsiteY2" fmla="*/ 1524000 h 1524000"/>
                <a:gd name="connsiteX3" fmla="*/ 533400 w 952815"/>
                <a:gd name="connsiteY3" fmla="*/ 1524000 h 1524000"/>
                <a:gd name="connsiteX4" fmla="*/ 0 w 952815"/>
                <a:gd name="connsiteY4" fmla="*/ 0 h 1524000"/>
                <a:gd name="connsiteX0" fmla="*/ 0 w 1035858"/>
                <a:gd name="connsiteY0" fmla="*/ 0 h 1526519"/>
                <a:gd name="connsiteX1" fmla="*/ 411144 w 1035858"/>
                <a:gd name="connsiteY1" fmla="*/ 2519 h 1526519"/>
                <a:gd name="connsiteX2" fmla="*/ 1035858 w 1035858"/>
                <a:gd name="connsiteY2" fmla="*/ 1526519 h 1526519"/>
                <a:gd name="connsiteX3" fmla="*/ 616443 w 1035858"/>
                <a:gd name="connsiteY3" fmla="*/ 1526519 h 1526519"/>
                <a:gd name="connsiteX4" fmla="*/ 0 w 1035858"/>
                <a:gd name="connsiteY4" fmla="*/ 0 h 1526519"/>
                <a:gd name="connsiteX0" fmla="*/ 0 w 1035858"/>
                <a:gd name="connsiteY0" fmla="*/ 0 h 1526519"/>
                <a:gd name="connsiteX1" fmla="*/ 389291 w 1035858"/>
                <a:gd name="connsiteY1" fmla="*/ 5038 h 1526519"/>
                <a:gd name="connsiteX2" fmla="*/ 1035858 w 1035858"/>
                <a:gd name="connsiteY2" fmla="*/ 1526519 h 1526519"/>
                <a:gd name="connsiteX3" fmla="*/ 616443 w 1035858"/>
                <a:gd name="connsiteY3" fmla="*/ 1526519 h 1526519"/>
                <a:gd name="connsiteX4" fmla="*/ 0 w 1035858"/>
                <a:gd name="connsiteY4" fmla="*/ 0 h 1526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858" h="1526519">
                  <a:moveTo>
                    <a:pt x="0" y="0"/>
                  </a:moveTo>
                  <a:lnTo>
                    <a:pt x="389291" y="5038"/>
                  </a:lnTo>
                  <a:cubicBezTo>
                    <a:pt x="426866" y="705742"/>
                    <a:pt x="753939" y="1229486"/>
                    <a:pt x="1035858" y="1526519"/>
                  </a:cubicBezTo>
                  <a:lnTo>
                    <a:pt x="616443" y="1526519"/>
                  </a:lnTo>
                  <a:cubicBezTo>
                    <a:pt x="262312" y="1063231"/>
                    <a:pt x="78299" y="647175"/>
                    <a:pt x="0"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flipV="1">
              <a:off x="381000" y="0"/>
              <a:ext cx="1181413" cy="1524000"/>
            </a:xfrm>
            <a:custGeom>
              <a:avLst/>
              <a:gdLst>
                <a:gd name="connsiteX0" fmla="*/ 0 w 419415"/>
                <a:gd name="connsiteY0" fmla="*/ 0 h 1524000"/>
                <a:gd name="connsiteX1" fmla="*/ 419415 w 419415"/>
                <a:gd name="connsiteY1" fmla="*/ 0 h 1524000"/>
                <a:gd name="connsiteX2" fmla="*/ 419415 w 419415"/>
                <a:gd name="connsiteY2" fmla="*/ 1524000 h 1524000"/>
                <a:gd name="connsiteX3" fmla="*/ 0 w 419415"/>
                <a:gd name="connsiteY3" fmla="*/ 1524000 h 1524000"/>
                <a:gd name="connsiteX4" fmla="*/ 0 w 419415"/>
                <a:gd name="connsiteY4" fmla="*/ 0 h 1524000"/>
                <a:gd name="connsiteX0" fmla="*/ 0 w 952815"/>
                <a:gd name="connsiteY0" fmla="*/ 0 h 1524000"/>
                <a:gd name="connsiteX1" fmla="*/ 952815 w 952815"/>
                <a:gd name="connsiteY1" fmla="*/ 0 h 1524000"/>
                <a:gd name="connsiteX2" fmla="*/ 952815 w 952815"/>
                <a:gd name="connsiteY2" fmla="*/ 1524000 h 1524000"/>
                <a:gd name="connsiteX3" fmla="*/ 533400 w 952815"/>
                <a:gd name="connsiteY3" fmla="*/ 1524000 h 1524000"/>
                <a:gd name="connsiteX4" fmla="*/ 0 w 952815"/>
                <a:gd name="connsiteY4"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328101 w 952815"/>
                <a:gd name="connsiteY1" fmla="*/ 0 h 1524000"/>
                <a:gd name="connsiteX2" fmla="*/ 952815 w 952815"/>
                <a:gd name="connsiteY2" fmla="*/ 1524000 h 1524000"/>
                <a:gd name="connsiteX3" fmla="*/ 533400 w 952815"/>
                <a:gd name="connsiteY3" fmla="*/ 1524000 h 1524000"/>
                <a:gd name="connsiteX4" fmla="*/ 0 w 952815"/>
                <a:gd name="connsiteY4" fmla="*/ 0 h 1524000"/>
                <a:gd name="connsiteX0" fmla="*/ 0 w 1029014"/>
                <a:gd name="connsiteY0" fmla="*/ 0 h 1524000"/>
                <a:gd name="connsiteX1" fmla="*/ 328101 w 1029014"/>
                <a:gd name="connsiteY1" fmla="*/ 0 h 1524000"/>
                <a:gd name="connsiteX2" fmla="*/ 1029014 w 1029014"/>
                <a:gd name="connsiteY2" fmla="*/ 1524000 h 1524000"/>
                <a:gd name="connsiteX3" fmla="*/ 533400 w 1029014"/>
                <a:gd name="connsiteY3" fmla="*/ 1524000 h 1524000"/>
                <a:gd name="connsiteX4" fmla="*/ 0 w 1029014"/>
                <a:gd name="connsiteY4" fmla="*/ 0 h 1524000"/>
                <a:gd name="connsiteX0" fmla="*/ 0 w 1029013"/>
                <a:gd name="connsiteY0" fmla="*/ 0 h 1524000"/>
                <a:gd name="connsiteX1" fmla="*/ 328101 w 1029013"/>
                <a:gd name="connsiteY1" fmla="*/ 0 h 1524000"/>
                <a:gd name="connsiteX2" fmla="*/ 1029013 w 1029013"/>
                <a:gd name="connsiteY2" fmla="*/ 1524000 h 1524000"/>
                <a:gd name="connsiteX3" fmla="*/ 533400 w 1029013"/>
                <a:gd name="connsiteY3" fmla="*/ 1524000 h 1524000"/>
                <a:gd name="connsiteX4" fmla="*/ 0 w 1029013"/>
                <a:gd name="connsiteY4" fmla="*/ 0 h 1524000"/>
                <a:gd name="connsiteX0" fmla="*/ 0 w 1029013"/>
                <a:gd name="connsiteY0" fmla="*/ 0 h 1524000"/>
                <a:gd name="connsiteX1" fmla="*/ 328101 w 1029013"/>
                <a:gd name="connsiteY1" fmla="*/ 0 h 1524000"/>
                <a:gd name="connsiteX2" fmla="*/ 1029013 w 1029013"/>
                <a:gd name="connsiteY2" fmla="*/ 1524000 h 1524000"/>
                <a:gd name="connsiteX3" fmla="*/ 609599 w 1029013"/>
                <a:gd name="connsiteY3" fmla="*/ 1524000 h 1524000"/>
                <a:gd name="connsiteX4" fmla="*/ 0 w 1029013"/>
                <a:gd name="connsiteY4" fmla="*/ 0 h 1524000"/>
                <a:gd name="connsiteX0" fmla="*/ 0 w 1105213"/>
                <a:gd name="connsiteY0" fmla="*/ 0 h 1524000"/>
                <a:gd name="connsiteX1" fmla="*/ 404301 w 1105213"/>
                <a:gd name="connsiteY1" fmla="*/ 0 h 1524000"/>
                <a:gd name="connsiteX2" fmla="*/ 1105213 w 1105213"/>
                <a:gd name="connsiteY2" fmla="*/ 1524000 h 1524000"/>
                <a:gd name="connsiteX3" fmla="*/ 685799 w 1105213"/>
                <a:gd name="connsiteY3" fmla="*/ 1524000 h 1524000"/>
                <a:gd name="connsiteX4" fmla="*/ 0 w 1105213"/>
                <a:gd name="connsiteY4" fmla="*/ 0 h 1524000"/>
                <a:gd name="connsiteX0" fmla="*/ 0 w 1105213"/>
                <a:gd name="connsiteY0" fmla="*/ 0 h 1524000"/>
                <a:gd name="connsiteX1" fmla="*/ 404301 w 1105213"/>
                <a:gd name="connsiteY1" fmla="*/ 0 h 1524000"/>
                <a:gd name="connsiteX2" fmla="*/ 1105213 w 1105213"/>
                <a:gd name="connsiteY2" fmla="*/ 1524000 h 1524000"/>
                <a:gd name="connsiteX3" fmla="*/ 685799 w 1105213"/>
                <a:gd name="connsiteY3" fmla="*/ 1524000 h 1524000"/>
                <a:gd name="connsiteX4" fmla="*/ 0 w 1105213"/>
                <a:gd name="connsiteY4" fmla="*/ 0 h 1524000"/>
                <a:gd name="connsiteX0" fmla="*/ 0 w 1181412"/>
                <a:gd name="connsiteY0" fmla="*/ 0 h 1524000"/>
                <a:gd name="connsiteX1" fmla="*/ 404301 w 1181412"/>
                <a:gd name="connsiteY1" fmla="*/ 0 h 1524000"/>
                <a:gd name="connsiteX2" fmla="*/ 1181412 w 1181412"/>
                <a:gd name="connsiteY2" fmla="*/ 1524000 h 1524000"/>
                <a:gd name="connsiteX3" fmla="*/ 685799 w 1181412"/>
                <a:gd name="connsiteY3" fmla="*/ 1524000 h 1524000"/>
                <a:gd name="connsiteX4" fmla="*/ 0 w 1181412"/>
                <a:gd name="connsiteY4" fmla="*/ 0 h 1524000"/>
                <a:gd name="connsiteX0" fmla="*/ 0 w 1181412"/>
                <a:gd name="connsiteY0" fmla="*/ 0 h 1524000"/>
                <a:gd name="connsiteX1" fmla="*/ 404301 w 1181412"/>
                <a:gd name="connsiteY1" fmla="*/ 0 h 1524000"/>
                <a:gd name="connsiteX2" fmla="*/ 1181412 w 1181412"/>
                <a:gd name="connsiteY2" fmla="*/ 1524000 h 1524000"/>
                <a:gd name="connsiteX3" fmla="*/ 685799 w 1181412"/>
                <a:gd name="connsiteY3" fmla="*/ 1524000 h 1524000"/>
                <a:gd name="connsiteX4" fmla="*/ 0 w 1181412"/>
                <a:gd name="connsiteY4" fmla="*/ 0 h 1524000"/>
                <a:gd name="connsiteX0" fmla="*/ 0 w 1181412"/>
                <a:gd name="connsiteY0" fmla="*/ 0 h 1524000"/>
                <a:gd name="connsiteX1" fmla="*/ 404301 w 1181412"/>
                <a:gd name="connsiteY1" fmla="*/ 0 h 1524000"/>
                <a:gd name="connsiteX2" fmla="*/ 1181412 w 1181412"/>
                <a:gd name="connsiteY2" fmla="*/ 1524000 h 1524000"/>
                <a:gd name="connsiteX3" fmla="*/ 685799 w 1181412"/>
                <a:gd name="connsiteY3" fmla="*/ 1524000 h 1524000"/>
                <a:gd name="connsiteX4" fmla="*/ 0 w 1181412"/>
                <a:gd name="connsiteY4" fmla="*/ 0 h 1524000"/>
                <a:gd name="connsiteX0" fmla="*/ 0 w 1181412"/>
                <a:gd name="connsiteY0" fmla="*/ 0 h 1524000"/>
                <a:gd name="connsiteX1" fmla="*/ 404301 w 1181412"/>
                <a:gd name="connsiteY1" fmla="*/ 0 h 1524000"/>
                <a:gd name="connsiteX2" fmla="*/ 1181412 w 1181412"/>
                <a:gd name="connsiteY2" fmla="*/ 1524000 h 1524000"/>
                <a:gd name="connsiteX3" fmla="*/ 685799 w 1181412"/>
                <a:gd name="connsiteY3" fmla="*/ 1524000 h 1524000"/>
                <a:gd name="connsiteX4" fmla="*/ 0 w 1181412"/>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412" h="1524000">
                  <a:moveTo>
                    <a:pt x="0" y="0"/>
                  </a:moveTo>
                  <a:lnTo>
                    <a:pt x="404301" y="0"/>
                  </a:lnTo>
                  <a:cubicBezTo>
                    <a:pt x="525633" y="692517"/>
                    <a:pt x="858558" y="1237043"/>
                    <a:pt x="1181412" y="1524000"/>
                  </a:cubicBezTo>
                  <a:lnTo>
                    <a:pt x="685799" y="1524000"/>
                  </a:lnTo>
                  <a:cubicBezTo>
                    <a:pt x="363785" y="1117390"/>
                    <a:pt x="44292" y="502962"/>
                    <a:pt x="0"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flipV="1">
              <a:off x="7647079" y="4763"/>
              <a:ext cx="967101" cy="1519237"/>
            </a:xfrm>
            <a:custGeom>
              <a:avLst/>
              <a:gdLst>
                <a:gd name="connsiteX0" fmla="*/ 0 w 419415"/>
                <a:gd name="connsiteY0" fmla="*/ 0 h 1524000"/>
                <a:gd name="connsiteX1" fmla="*/ 419415 w 419415"/>
                <a:gd name="connsiteY1" fmla="*/ 0 h 1524000"/>
                <a:gd name="connsiteX2" fmla="*/ 419415 w 419415"/>
                <a:gd name="connsiteY2" fmla="*/ 1524000 h 1524000"/>
                <a:gd name="connsiteX3" fmla="*/ 0 w 419415"/>
                <a:gd name="connsiteY3" fmla="*/ 1524000 h 1524000"/>
                <a:gd name="connsiteX4" fmla="*/ 0 w 419415"/>
                <a:gd name="connsiteY4" fmla="*/ 0 h 1524000"/>
                <a:gd name="connsiteX0" fmla="*/ 0 w 952815"/>
                <a:gd name="connsiteY0" fmla="*/ 0 h 1524000"/>
                <a:gd name="connsiteX1" fmla="*/ 952815 w 952815"/>
                <a:gd name="connsiteY1" fmla="*/ 0 h 1524000"/>
                <a:gd name="connsiteX2" fmla="*/ 952815 w 952815"/>
                <a:gd name="connsiteY2" fmla="*/ 1524000 h 1524000"/>
                <a:gd name="connsiteX3" fmla="*/ 533400 w 952815"/>
                <a:gd name="connsiteY3" fmla="*/ 1524000 h 1524000"/>
                <a:gd name="connsiteX4" fmla="*/ 0 w 952815"/>
                <a:gd name="connsiteY4"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952815 w 952815"/>
                <a:gd name="connsiteY1" fmla="*/ 0 h 1524000"/>
                <a:gd name="connsiteX2" fmla="*/ 328101 w 952815"/>
                <a:gd name="connsiteY2" fmla="*/ 0 h 1524000"/>
                <a:gd name="connsiteX3" fmla="*/ 952815 w 952815"/>
                <a:gd name="connsiteY3" fmla="*/ 1524000 h 1524000"/>
                <a:gd name="connsiteX4" fmla="*/ 533400 w 952815"/>
                <a:gd name="connsiteY4" fmla="*/ 1524000 h 1524000"/>
                <a:gd name="connsiteX5" fmla="*/ 0 w 952815"/>
                <a:gd name="connsiteY5" fmla="*/ 0 h 1524000"/>
                <a:gd name="connsiteX0" fmla="*/ 0 w 952815"/>
                <a:gd name="connsiteY0" fmla="*/ 0 h 1524000"/>
                <a:gd name="connsiteX1" fmla="*/ 328101 w 952815"/>
                <a:gd name="connsiteY1" fmla="*/ 0 h 1524000"/>
                <a:gd name="connsiteX2" fmla="*/ 952815 w 952815"/>
                <a:gd name="connsiteY2" fmla="*/ 1524000 h 1524000"/>
                <a:gd name="connsiteX3" fmla="*/ 533400 w 952815"/>
                <a:gd name="connsiteY3" fmla="*/ 1524000 h 1524000"/>
                <a:gd name="connsiteX4" fmla="*/ 0 w 952815"/>
                <a:gd name="connsiteY4" fmla="*/ 0 h 1524000"/>
                <a:gd name="connsiteX0" fmla="*/ 0 w 1029014"/>
                <a:gd name="connsiteY0" fmla="*/ 0 h 1524000"/>
                <a:gd name="connsiteX1" fmla="*/ 328101 w 1029014"/>
                <a:gd name="connsiteY1" fmla="*/ 0 h 1524000"/>
                <a:gd name="connsiteX2" fmla="*/ 1029014 w 1029014"/>
                <a:gd name="connsiteY2" fmla="*/ 1524000 h 1524000"/>
                <a:gd name="connsiteX3" fmla="*/ 533400 w 1029014"/>
                <a:gd name="connsiteY3" fmla="*/ 1524000 h 1524000"/>
                <a:gd name="connsiteX4" fmla="*/ 0 w 1029014"/>
                <a:gd name="connsiteY4" fmla="*/ 0 h 1524000"/>
                <a:gd name="connsiteX0" fmla="*/ 0 w 1029013"/>
                <a:gd name="connsiteY0" fmla="*/ 0 h 1524000"/>
                <a:gd name="connsiteX1" fmla="*/ 328101 w 1029013"/>
                <a:gd name="connsiteY1" fmla="*/ 0 h 1524000"/>
                <a:gd name="connsiteX2" fmla="*/ 1029013 w 1029013"/>
                <a:gd name="connsiteY2" fmla="*/ 1524000 h 1524000"/>
                <a:gd name="connsiteX3" fmla="*/ 533400 w 1029013"/>
                <a:gd name="connsiteY3" fmla="*/ 1524000 h 1524000"/>
                <a:gd name="connsiteX4" fmla="*/ 0 w 1029013"/>
                <a:gd name="connsiteY4" fmla="*/ 0 h 1524000"/>
                <a:gd name="connsiteX0" fmla="*/ 0 w 1029013"/>
                <a:gd name="connsiteY0" fmla="*/ 0 h 1524000"/>
                <a:gd name="connsiteX1" fmla="*/ 328101 w 1029013"/>
                <a:gd name="connsiteY1" fmla="*/ 0 h 1524000"/>
                <a:gd name="connsiteX2" fmla="*/ 1029013 w 1029013"/>
                <a:gd name="connsiteY2" fmla="*/ 1524000 h 1524000"/>
                <a:gd name="connsiteX3" fmla="*/ 609599 w 1029013"/>
                <a:gd name="connsiteY3" fmla="*/ 1524000 h 1524000"/>
                <a:gd name="connsiteX4" fmla="*/ 0 w 1029013"/>
                <a:gd name="connsiteY4" fmla="*/ 0 h 1524000"/>
                <a:gd name="connsiteX0" fmla="*/ 0 w 1105213"/>
                <a:gd name="connsiteY0" fmla="*/ 0 h 1524000"/>
                <a:gd name="connsiteX1" fmla="*/ 404301 w 1105213"/>
                <a:gd name="connsiteY1" fmla="*/ 0 h 1524000"/>
                <a:gd name="connsiteX2" fmla="*/ 1105213 w 1105213"/>
                <a:gd name="connsiteY2" fmla="*/ 1524000 h 1524000"/>
                <a:gd name="connsiteX3" fmla="*/ 685799 w 1105213"/>
                <a:gd name="connsiteY3" fmla="*/ 1524000 h 1524000"/>
                <a:gd name="connsiteX4" fmla="*/ 0 w 1105213"/>
                <a:gd name="connsiteY4" fmla="*/ 0 h 1524000"/>
                <a:gd name="connsiteX0" fmla="*/ 0 w 1105213"/>
                <a:gd name="connsiteY0" fmla="*/ 0 h 1524000"/>
                <a:gd name="connsiteX1" fmla="*/ 404301 w 1105213"/>
                <a:gd name="connsiteY1" fmla="*/ 0 h 1524000"/>
                <a:gd name="connsiteX2" fmla="*/ 1105213 w 1105213"/>
                <a:gd name="connsiteY2" fmla="*/ 1524000 h 1524000"/>
                <a:gd name="connsiteX3" fmla="*/ 685799 w 1105213"/>
                <a:gd name="connsiteY3" fmla="*/ 1524000 h 1524000"/>
                <a:gd name="connsiteX4" fmla="*/ 0 w 1105213"/>
                <a:gd name="connsiteY4" fmla="*/ 0 h 1524000"/>
                <a:gd name="connsiteX0" fmla="*/ 0 w 1181412"/>
                <a:gd name="connsiteY0" fmla="*/ 0 h 1524000"/>
                <a:gd name="connsiteX1" fmla="*/ 404301 w 1181412"/>
                <a:gd name="connsiteY1" fmla="*/ 0 h 1524000"/>
                <a:gd name="connsiteX2" fmla="*/ 1181412 w 1181412"/>
                <a:gd name="connsiteY2" fmla="*/ 1524000 h 1524000"/>
                <a:gd name="connsiteX3" fmla="*/ 685799 w 1181412"/>
                <a:gd name="connsiteY3" fmla="*/ 1524000 h 1524000"/>
                <a:gd name="connsiteX4" fmla="*/ 0 w 1181412"/>
                <a:gd name="connsiteY4" fmla="*/ 0 h 1524000"/>
                <a:gd name="connsiteX0" fmla="*/ 0 w 1181412"/>
                <a:gd name="connsiteY0" fmla="*/ 0 h 1524000"/>
                <a:gd name="connsiteX1" fmla="*/ 404301 w 1181412"/>
                <a:gd name="connsiteY1" fmla="*/ 0 h 1524000"/>
                <a:gd name="connsiteX2" fmla="*/ 1181412 w 1181412"/>
                <a:gd name="connsiteY2" fmla="*/ 1524000 h 1524000"/>
                <a:gd name="connsiteX3" fmla="*/ 685799 w 1181412"/>
                <a:gd name="connsiteY3" fmla="*/ 1524000 h 1524000"/>
                <a:gd name="connsiteX4" fmla="*/ 0 w 1181412"/>
                <a:gd name="connsiteY4" fmla="*/ 0 h 1524000"/>
                <a:gd name="connsiteX0" fmla="*/ 0 w 1181412"/>
                <a:gd name="connsiteY0" fmla="*/ 0 h 1524000"/>
                <a:gd name="connsiteX1" fmla="*/ 404301 w 1181412"/>
                <a:gd name="connsiteY1" fmla="*/ 0 h 1524000"/>
                <a:gd name="connsiteX2" fmla="*/ 1181412 w 1181412"/>
                <a:gd name="connsiteY2" fmla="*/ 1524000 h 1524000"/>
                <a:gd name="connsiteX3" fmla="*/ 685799 w 1181412"/>
                <a:gd name="connsiteY3" fmla="*/ 1524000 h 1524000"/>
                <a:gd name="connsiteX4" fmla="*/ 0 w 1181412"/>
                <a:gd name="connsiteY4" fmla="*/ 0 h 1524000"/>
                <a:gd name="connsiteX0" fmla="*/ 0 w 1181412"/>
                <a:gd name="connsiteY0" fmla="*/ 0 h 1524000"/>
                <a:gd name="connsiteX1" fmla="*/ 404301 w 1181412"/>
                <a:gd name="connsiteY1" fmla="*/ 0 h 1524000"/>
                <a:gd name="connsiteX2" fmla="*/ 1181412 w 1181412"/>
                <a:gd name="connsiteY2" fmla="*/ 1524000 h 1524000"/>
                <a:gd name="connsiteX3" fmla="*/ 685799 w 1181412"/>
                <a:gd name="connsiteY3" fmla="*/ 1524000 h 1524000"/>
                <a:gd name="connsiteX4" fmla="*/ 0 w 1181412"/>
                <a:gd name="connsiteY4" fmla="*/ 0 h 1524000"/>
                <a:gd name="connsiteX0" fmla="*/ 0 w 967100"/>
                <a:gd name="connsiteY0" fmla="*/ 4763 h 1524000"/>
                <a:gd name="connsiteX1" fmla="*/ 189989 w 967100"/>
                <a:gd name="connsiteY1" fmla="*/ 0 h 1524000"/>
                <a:gd name="connsiteX2" fmla="*/ 967100 w 967100"/>
                <a:gd name="connsiteY2" fmla="*/ 1524000 h 1524000"/>
                <a:gd name="connsiteX3" fmla="*/ 471487 w 967100"/>
                <a:gd name="connsiteY3" fmla="*/ 1524000 h 1524000"/>
                <a:gd name="connsiteX4" fmla="*/ 0 w 967100"/>
                <a:gd name="connsiteY4" fmla="*/ 4763 h 1524000"/>
                <a:gd name="connsiteX0" fmla="*/ 0 w 967100"/>
                <a:gd name="connsiteY0" fmla="*/ 0 h 1519237"/>
                <a:gd name="connsiteX1" fmla="*/ 342389 w 967100"/>
                <a:gd name="connsiteY1" fmla="*/ 0 h 1519237"/>
                <a:gd name="connsiteX2" fmla="*/ 967100 w 967100"/>
                <a:gd name="connsiteY2" fmla="*/ 1519237 h 1519237"/>
                <a:gd name="connsiteX3" fmla="*/ 471487 w 967100"/>
                <a:gd name="connsiteY3" fmla="*/ 1519237 h 1519237"/>
                <a:gd name="connsiteX4" fmla="*/ 0 w 967100"/>
                <a:gd name="connsiteY4" fmla="*/ 0 h 1519237"/>
                <a:gd name="connsiteX0" fmla="*/ 0 w 967100"/>
                <a:gd name="connsiteY0" fmla="*/ 0 h 1519237"/>
                <a:gd name="connsiteX1" fmla="*/ 342389 w 967100"/>
                <a:gd name="connsiteY1" fmla="*/ 0 h 1519237"/>
                <a:gd name="connsiteX2" fmla="*/ 967100 w 967100"/>
                <a:gd name="connsiteY2" fmla="*/ 1519237 h 1519237"/>
                <a:gd name="connsiteX3" fmla="*/ 471487 w 967100"/>
                <a:gd name="connsiteY3" fmla="*/ 1519237 h 1519237"/>
                <a:gd name="connsiteX4" fmla="*/ 0 w 967100"/>
                <a:gd name="connsiteY4" fmla="*/ 0 h 1519237"/>
                <a:gd name="connsiteX0" fmla="*/ 0 w 967100"/>
                <a:gd name="connsiteY0" fmla="*/ 0 h 1519237"/>
                <a:gd name="connsiteX1" fmla="*/ 342389 w 967100"/>
                <a:gd name="connsiteY1" fmla="*/ 0 h 1519237"/>
                <a:gd name="connsiteX2" fmla="*/ 967100 w 967100"/>
                <a:gd name="connsiteY2" fmla="*/ 1519237 h 1519237"/>
                <a:gd name="connsiteX3" fmla="*/ 471487 w 967100"/>
                <a:gd name="connsiteY3" fmla="*/ 1519237 h 1519237"/>
                <a:gd name="connsiteX4" fmla="*/ 0 w 967100"/>
                <a:gd name="connsiteY4" fmla="*/ 0 h 1519237"/>
                <a:gd name="connsiteX0" fmla="*/ 0 w 967100"/>
                <a:gd name="connsiteY0" fmla="*/ 0 h 1519237"/>
                <a:gd name="connsiteX1" fmla="*/ 342389 w 967100"/>
                <a:gd name="connsiteY1" fmla="*/ 0 h 1519237"/>
                <a:gd name="connsiteX2" fmla="*/ 967100 w 967100"/>
                <a:gd name="connsiteY2" fmla="*/ 1519237 h 1519237"/>
                <a:gd name="connsiteX3" fmla="*/ 528636 w 967100"/>
                <a:gd name="connsiteY3" fmla="*/ 1519237 h 1519237"/>
                <a:gd name="connsiteX4" fmla="*/ 0 w 967100"/>
                <a:gd name="connsiteY4" fmla="*/ 0 h 1519237"/>
                <a:gd name="connsiteX0" fmla="*/ 0 w 967100"/>
                <a:gd name="connsiteY0" fmla="*/ 0 h 1519237"/>
                <a:gd name="connsiteX1" fmla="*/ 342389 w 967100"/>
                <a:gd name="connsiteY1" fmla="*/ 0 h 1519237"/>
                <a:gd name="connsiteX2" fmla="*/ 967100 w 967100"/>
                <a:gd name="connsiteY2" fmla="*/ 1519237 h 1519237"/>
                <a:gd name="connsiteX3" fmla="*/ 528636 w 967100"/>
                <a:gd name="connsiteY3" fmla="*/ 1519237 h 1519237"/>
                <a:gd name="connsiteX4" fmla="*/ 0 w 967100"/>
                <a:gd name="connsiteY4" fmla="*/ 0 h 1519237"/>
                <a:gd name="connsiteX0" fmla="*/ 0 w 967100"/>
                <a:gd name="connsiteY0" fmla="*/ 0 h 1519237"/>
                <a:gd name="connsiteX1" fmla="*/ 342389 w 967100"/>
                <a:gd name="connsiteY1" fmla="*/ 0 h 1519237"/>
                <a:gd name="connsiteX2" fmla="*/ 967100 w 967100"/>
                <a:gd name="connsiteY2" fmla="*/ 1519237 h 1519237"/>
                <a:gd name="connsiteX3" fmla="*/ 528636 w 967100"/>
                <a:gd name="connsiteY3" fmla="*/ 1519237 h 1519237"/>
                <a:gd name="connsiteX4" fmla="*/ 0 w 967100"/>
                <a:gd name="connsiteY4" fmla="*/ 0 h 151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100" h="1519237">
                  <a:moveTo>
                    <a:pt x="0" y="0"/>
                  </a:moveTo>
                  <a:lnTo>
                    <a:pt x="342389" y="0"/>
                  </a:lnTo>
                  <a:cubicBezTo>
                    <a:pt x="377996" y="678230"/>
                    <a:pt x="644246" y="1232280"/>
                    <a:pt x="967100" y="1519237"/>
                  </a:cubicBezTo>
                  <a:lnTo>
                    <a:pt x="528636" y="1519237"/>
                  </a:lnTo>
                  <a:cubicBezTo>
                    <a:pt x="139947" y="1093577"/>
                    <a:pt x="1429" y="488675"/>
                    <a:pt x="0"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hasCustomPrompt="1"/>
          </p:nvPr>
        </p:nvSpPr>
        <p:spPr>
          <a:xfrm>
            <a:off x="609600" y="1371600"/>
            <a:ext cx="5334000" cy="4572001"/>
          </a:xfrm>
          <a:prstGeom prst="rect">
            <a:avLst/>
          </a:prstGeom>
        </p:spPr>
        <p:txBody>
          <a:bodyPr/>
          <a:lstStyle>
            <a:lvl1pPr>
              <a:defRPr sz="2100" baseline="0"/>
            </a:lvl1pPr>
            <a:lvl2pPr marL="0" indent="0">
              <a:buNone/>
              <a:defRPr sz="1800" baseline="0"/>
            </a:lvl2pPr>
            <a:lvl3pPr marL="365760">
              <a:buClr>
                <a:schemeClr val="accent1"/>
              </a:buClr>
              <a:buFont typeface="Arial" pitchFamily="34" charset="0"/>
              <a:buChar char="•"/>
              <a:defRPr/>
            </a:lvl3pPr>
            <a:lvl4pPr marL="640080">
              <a:buFont typeface="Myriad Pro" pitchFamily="34" charset="0"/>
              <a:buChar char="–"/>
              <a:defRPr baseline="0"/>
            </a:lvl4pPr>
            <a:lvl5pPr marL="914400">
              <a:defRPr/>
            </a:lvl5pPr>
          </a:lstStyle>
          <a:p>
            <a:pPr lvl="0"/>
            <a:r>
              <a:rPr lang="en-US" dirty="0" smtClean="0"/>
              <a:t>Larger Headlines (default)</a:t>
            </a:r>
          </a:p>
          <a:p>
            <a:pPr lvl="1"/>
            <a:r>
              <a:rPr lang="en-US" dirty="0" smtClean="0"/>
              <a:t>Body text (click “increase list level” once)</a:t>
            </a:r>
          </a:p>
          <a:p>
            <a:pPr lvl="2"/>
            <a:r>
              <a:rPr lang="en-US" dirty="0" smtClean="0"/>
              <a:t>Bullets (click “increase list level” twice)</a:t>
            </a:r>
          </a:p>
          <a:p>
            <a:pPr lvl="3"/>
            <a:r>
              <a:rPr lang="en-US" dirty="0" smtClean="0"/>
              <a:t>Sub-bullets (click “increase list level” three times)</a:t>
            </a:r>
          </a:p>
        </p:txBody>
      </p:sp>
      <p:sp>
        <p:nvSpPr>
          <p:cNvPr id="36" name="Title 1"/>
          <p:cNvSpPr>
            <a:spLocks noGrp="1"/>
          </p:cNvSpPr>
          <p:nvPr>
            <p:ph type="title" hasCustomPrompt="1"/>
          </p:nvPr>
        </p:nvSpPr>
        <p:spPr>
          <a:xfrm>
            <a:off x="609600" y="228600"/>
            <a:ext cx="7924800" cy="914400"/>
          </a:xfrm>
          <a:prstGeom prst="rect">
            <a:avLst/>
          </a:prstGeom>
        </p:spPr>
        <p:txBody>
          <a:bodyPr anchor="t">
            <a:normAutofit/>
          </a:bodyPr>
          <a:lstStyle>
            <a:lvl1pPr algn="l">
              <a:defRPr sz="2400" b="1" cap="all" spc="600" baseline="0">
                <a:solidFill>
                  <a:schemeClr val="bg1"/>
                </a:solidFill>
              </a:defRPr>
            </a:lvl1pPr>
          </a:lstStyle>
          <a:p>
            <a:r>
              <a:rPr lang="en-US" dirty="0" smtClean="0"/>
              <a:t>Slide Title</a:t>
            </a:r>
            <a:br>
              <a:rPr lang="en-US" dirty="0" smtClean="0"/>
            </a:br>
            <a:r>
              <a:rPr lang="en-US" dirty="0" smtClean="0"/>
              <a:t>Bottom Line</a:t>
            </a:r>
            <a:endParaRPr lang="en-US" dirty="0"/>
          </a:p>
        </p:txBody>
      </p:sp>
      <p:sp>
        <p:nvSpPr>
          <p:cNvPr id="17" name="Content Placeholder 2"/>
          <p:cNvSpPr>
            <a:spLocks noGrp="1"/>
          </p:cNvSpPr>
          <p:nvPr>
            <p:ph idx="14" hasCustomPrompt="1"/>
          </p:nvPr>
        </p:nvSpPr>
        <p:spPr>
          <a:xfrm>
            <a:off x="6096000" y="1905000"/>
            <a:ext cx="2438400" cy="4038601"/>
          </a:xfrm>
          <a:prstGeom prst="rect">
            <a:avLst/>
          </a:prstGeom>
        </p:spPr>
        <p:txBody>
          <a:bodyPr/>
          <a:lstStyle>
            <a:lvl1pPr>
              <a:defRPr baseline="0"/>
            </a:lvl1pPr>
            <a:lvl2pPr marL="0" indent="0">
              <a:buNone/>
              <a:defRPr baseline="0"/>
            </a:lvl2pPr>
            <a:lvl3pPr marL="365760">
              <a:buClr>
                <a:schemeClr val="accent1"/>
              </a:buClr>
              <a:buFont typeface="Arial" pitchFamily="34" charset="0"/>
              <a:buChar char="•"/>
              <a:defRPr/>
            </a:lvl3pPr>
            <a:lvl4pPr marL="640080">
              <a:buFont typeface="Myriad Pro" pitchFamily="34" charset="0"/>
              <a:buChar char="–"/>
              <a:defRPr baseline="0"/>
            </a:lvl4pPr>
            <a:lvl5pPr marL="914400">
              <a:defRPr/>
            </a:lvl5pPr>
          </a:lstStyle>
          <a:p>
            <a:pPr lvl="0"/>
            <a:r>
              <a:rPr lang="en-US" dirty="0" smtClean="0"/>
              <a:t>Data, Graphs, and Pictures</a:t>
            </a:r>
          </a:p>
        </p:txBody>
      </p:sp>
      <p:sp>
        <p:nvSpPr>
          <p:cNvPr id="20" name="Text Placeholder 3"/>
          <p:cNvSpPr>
            <a:spLocks noGrp="1"/>
          </p:cNvSpPr>
          <p:nvPr>
            <p:ph type="body" sz="quarter" idx="15" hasCustomPrompt="1"/>
          </p:nvPr>
        </p:nvSpPr>
        <p:spPr>
          <a:xfrm>
            <a:off x="6096000" y="1371600"/>
            <a:ext cx="2438400" cy="533400"/>
          </a:xfrm>
          <a:prstGeom prst="rect">
            <a:avLst/>
          </a:prstGeom>
          <a:solidFill>
            <a:schemeClr val="accent5"/>
          </a:solidFill>
        </p:spPr>
        <p:txBody>
          <a:bodyPr anchor="ctr"/>
          <a:lstStyle>
            <a:lvl1pPr algn="ctr">
              <a:defRPr b="1" cap="all" spc="400" baseline="0">
                <a:solidFill>
                  <a:schemeClr val="bg1"/>
                </a:solidFill>
                <a:latin typeface="+mj-lt"/>
              </a:defRPr>
            </a:lvl1pPr>
          </a:lstStyle>
          <a:p>
            <a:pPr lvl="0"/>
            <a:r>
              <a:rPr lang="en-US" dirty="0" smtClean="0"/>
              <a:t>Chart Info</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6482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2/22/2012</a:t>
            </a:fld>
            <a:endParaRPr lang="en-US"/>
          </a:p>
        </p:txBody>
      </p:sp>
      <p:sp>
        <p:nvSpPr>
          <p:cNvPr id="5" name="Footer Placeholder 4"/>
          <p:cNvSpPr>
            <a:spLocks noGrp="1"/>
          </p:cNvSpPr>
          <p:nvPr>
            <p:ph type="ftr" sz="quarter" idx="3"/>
          </p:nvPr>
        </p:nvSpPr>
        <p:spPr>
          <a:xfrm>
            <a:off x="3124200" y="46482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6482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Rectangle 6"/>
          <p:cNvSpPr/>
          <p:nvPr userDrawn="1"/>
        </p:nvSpPr>
        <p:spPr>
          <a:xfrm>
            <a:off x="0" y="6172200"/>
            <a:ext cx="9144000" cy="685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4"/>
          <p:cNvSpPr txBox="1">
            <a:spLocks/>
          </p:cNvSpPr>
          <p:nvPr userDrawn="1"/>
        </p:nvSpPr>
        <p:spPr>
          <a:xfrm rot="5400000">
            <a:off x="8572499" y="6286500"/>
            <a:ext cx="685799" cy="457201"/>
          </a:xfrm>
          <a:prstGeom prst="rect">
            <a:avLst/>
          </a:prstGeom>
          <a:solidFill>
            <a:schemeClr val="tx2">
              <a:lumMod val="50000"/>
              <a:lumOff val="50000"/>
            </a:schemeClr>
          </a:solidFill>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bg1"/>
                </a:solidFill>
                <a:effectLst/>
                <a:uLnTx/>
                <a:uFillTx/>
                <a:latin typeface="+mn-lt"/>
                <a:ea typeface="+mn-ea"/>
                <a:cs typeface="+mn-cs"/>
              </a:rPr>
              <a:t>Page </a:t>
            </a:r>
            <a:fld id="{BD208120-D5CC-444F-9E25-0D6184C8F7E7}"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8" r:id="rId3"/>
    <p:sldLayoutId id="214748365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ctr"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800" kern="1200">
          <a:solidFill>
            <a:schemeClr val="tx1"/>
          </a:solidFill>
          <a:latin typeface="+mn-lt"/>
          <a:ea typeface="+mn-ea"/>
          <a:cs typeface="+mn-cs"/>
        </a:defRPr>
      </a:lvl1pPr>
      <a:lvl2pPr marL="274320" marR="0" indent="0" algn="l" defTabSz="914400" rtl="0" eaLnBrk="1" fontAlgn="auto" latinLnBrk="0" hangingPunct="1">
        <a:lnSpc>
          <a:spcPct val="100000"/>
        </a:lnSpc>
        <a:spcBef>
          <a:spcPct val="20000"/>
        </a:spcBef>
        <a:spcAft>
          <a:spcPts val="0"/>
        </a:spcAft>
        <a:buClr>
          <a:srgbClr val="ED1556"/>
        </a:buClr>
        <a:buSzTx/>
        <a:buFont typeface="Arial" pitchFamily="34" charset="0"/>
        <a:buNone/>
        <a:tabLst/>
        <a:defRPr sz="2000" kern="1200">
          <a:solidFill>
            <a:schemeClr val="tx1"/>
          </a:solidFill>
          <a:latin typeface="+mn-lt"/>
          <a:ea typeface="+mn-ea"/>
          <a:cs typeface="+mn-cs"/>
        </a:defRPr>
      </a:lvl2pPr>
      <a:lvl3pPr marL="914400" marR="0" indent="-182880" algn="l" defTabSz="914400" rtl="0" eaLnBrk="1" fontAlgn="auto" latinLnBrk="0" hangingPunct="1">
        <a:lnSpc>
          <a:spcPct val="100000"/>
        </a:lnSpc>
        <a:spcBef>
          <a:spcPct val="20000"/>
        </a:spcBef>
        <a:spcAft>
          <a:spcPts val="0"/>
        </a:spcAft>
        <a:buClr>
          <a:srgbClr val="FFC425"/>
        </a:buClr>
        <a:buSzTx/>
        <a:buFont typeface="Myriad Pro" pitchFamily="34" charset="0"/>
        <a:buChar char="–"/>
        <a:tabLst/>
        <a:defRPr sz="1600" kern="1200">
          <a:solidFill>
            <a:schemeClr val="tx1"/>
          </a:solidFill>
          <a:latin typeface="+mn-lt"/>
          <a:ea typeface="+mn-ea"/>
          <a:cs typeface="+mn-cs"/>
        </a:defRPr>
      </a:lvl3pPr>
      <a:lvl4pPr marL="1371600" marR="0" indent="-182880" algn="l" defTabSz="914400" rtl="0" eaLnBrk="1" fontAlgn="auto" latinLnBrk="0" hangingPunct="1">
        <a:lnSpc>
          <a:spcPct val="100000"/>
        </a:lnSpc>
        <a:spcBef>
          <a:spcPct val="20000"/>
        </a:spcBef>
        <a:spcAft>
          <a:spcPts val="0"/>
        </a:spcAft>
        <a:buClr>
          <a:srgbClr val="FFC425"/>
        </a:buClr>
        <a:buSzTx/>
        <a:buFont typeface="Wingdings" pitchFamily="2" charset="2"/>
        <a:buChar char="§"/>
        <a:tabLst/>
        <a:defRPr sz="1400" kern="1200">
          <a:solidFill>
            <a:schemeClr val="tx1"/>
          </a:solidFill>
          <a:latin typeface="+mn-lt"/>
          <a:ea typeface="+mn-ea"/>
          <a:cs typeface="+mn-cs"/>
        </a:defRPr>
      </a:lvl4pPr>
      <a:lvl5pPr marL="1828800" indent="-182880" algn="l" defTabSz="914400" rtl="0" eaLnBrk="1" latinLnBrk="0" hangingPunct="1">
        <a:spcBef>
          <a:spcPct val="20000"/>
        </a:spcBef>
        <a:buClr>
          <a:schemeClr val="accent2"/>
        </a:buClr>
        <a:buSzPct val="8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400" dirty="0" smtClean="0">
                <a:solidFill>
                  <a:schemeClr val="tx2">
                    <a:lumMod val="50000"/>
                    <a:lumOff val="50000"/>
                  </a:schemeClr>
                </a:solidFill>
              </a:rPr>
              <a:t>BUILDING A SUCCESSFUL </a:t>
            </a:r>
            <a:br>
              <a:rPr lang="en-US" sz="2400" dirty="0" smtClean="0">
                <a:solidFill>
                  <a:schemeClr val="tx2">
                    <a:lumMod val="50000"/>
                    <a:lumOff val="50000"/>
                  </a:schemeClr>
                </a:solidFill>
              </a:rPr>
            </a:br>
            <a:r>
              <a:rPr lang="en-US" sz="2400" dirty="0" smtClean="0">
                <a:solidFill>
                  <a:schemeClr val="tx2">
                    <a:lumMod val="50000"/>
                    <a:lumOff val="50000"/>
                  </a:schemeClr>
                </a:solidFill>
              </a:rPr>
              <a:t>Consulting PRACTICE</a:t>
            </a:r>
            <a:endParaRPr lang="en-US" sz="2400" dirty="0">
              <a:solidFill>
                <a:schemeClr val="tx2">
                  <a:lumMod val="50000"/>
                  <a:lumOff val="50000"/>
                </a:schemeClr>
              </a:solidFill>
            </a:endParaRPr>
          </a:p>
        </p:txBody>
      </p:sp>
      <p:pic>
        <p:nvPicPr>
          <p:cNvPr id="3" name="Picture Placeholder 2"/>
          <p:cNvPicPr>
            <a:picLocks noGrp="1" noChangeAspect="1"/>
          </p:cNvPicPr>
          <p:nvPr>
            <p:ph type="pic" sz="quarter" idx="14"/>
          </p:nvPr>
        </p:nvPicPr>
        <p:blipFill>
          <a:blip r:embed="rId2" cstate="print">
            <a:extLst>
              <a:ext uri="{28A0092B-C50C-407E-A947-70E740481C1C}">
                <a14:useLocalDpi xmlns:a14="http://schemas.microsoft.com/office/drawing/2010/main" xmlns="" val="0"/>
              </a:ext>
            </a:extLst>
          </a:blip>
          <a:srcRect t="76" b="76"/>
          <a:stretch>
            <a:fillRect/>
          </a:stretch>
        </p:blipFill>
        <p:spPr/>
      </p:pic>
      <p:sp>
        <p:nvSpPr>
          <p:cNvPr id="20" name="Text Placeholder 19"/>
          <p:cNvSpPr>
            <a:spLocks noGrp="1"/>
          </p:cNvSpPr>
          <p:nvPr>
            <p:ph type="body" sz="quarter" idx="16"/>
          </p:nvPr>
        </p:nvSpPr>
        <p:spPr>
          <a:xfrm>
            <a:off x="609600" y="4191000"/>
            <a:ext cx="4648200" cy="228600"/>
          </a:xfrm>
        </p:spPr>
        <p:txBody>
          <a:bodyPr/>
          <a:lstStyle/>
          <a:p>
            <a:pPr algn="l"/>
            <a:r>
              <a:rPr lang="en-US" sz="2000" dirty="0" smtClean="0">
                <a:solidFill>
                  <a:schemeClr val="tx2">
                    <a:lumMod val="50000"/>
                    <a:lumOff val="50000"/>
                  </a:schemeClr>
                </a:solidFill>
              </a:rPr>
              <a:t>Amy Holloway, Chief Sherpa</a:t>
            </a:r>
            <a:br>
              <a:rPr lang="en-US" sz="2000" dirty="0" smtClean="0">
                <a:solidFill>
                  <a:schemeClr val="tx2">
                    <a:lumMod val="50000"/>
                    <a:lumOff val="50000"/>
                  </a:schemeClr>
                </a:solidFill>
              </a:rPr>
            </a:br>
            <a:r>
              <a:rPr lang="en-US" sz="2000" dirty="0" smtClean="0">
                <a:solidFill>
                  <a:schemeClr val="tx2">
                    <a:lumMod val="50000"/>
                    <a:lumOff val="50000"/>
                  </a:schemeClr>
                </a:solidFill>
              </a:rPr>
              <a:t>Avalanche Consulting</a:t>
            </a:r>
          </a:p>
          <a:p>
            <a:pPr algn="l"/>
            <a:r>
              <a:rPr lang="en-US" sz="2000" dirty="0" smtClean="0">
                <a:solidFill>
                  <a:schemeClr val="tx2">
                    <a:lumMod val="50000"/>
                    <a:lumOff val="50000"/>
                  </a:schemeClr>
                </a:solidFill>
              </a:rPr>
              <a:t>February 22, 2012</a:t>
            </a:r>
            <a:endParaRPr lang="en-US" sz="2000" dirty="0">
              <a:solidFill>
                <a:schemeClr val="tx2">
                  <a:lumMod val="50000"/>
                  <a:lumOff val="50000"/>
                </a:schemeClr>
              </a:solidFill>
            </a:endParaRPr>
          </a:p>
        </p:txBody>
      </p:sp>
      <p:pic>
        <p:nvPicPr>
          <p:cNvPr id="4" name="Picture 3"/>
          <p:cNvPicPr>
            <a:picLocks noChangeAspect="1"/>
          </p:cNvPicPr>
          <p:nvPr/>
        </p:nvPicPr>
        <p:blipFill>
          <a:blip r:embed="rId3" cstate="print"/>
          <a:stretch>
            <a:fillRect/>
          </a:stretch>
        </p:blipFill>
        <p:spPr>
          <a:xfrm>
            <a:off x="6934200" y="3657600"/>
            <a:ext cx="1651000" cy="927100"/>
          </a:xfrm>
          <a:prstGeom prst="rect">
            <a:avLst/>
          </a:prstGeom>
        </p:spPr>
      </p:pic>
    </p:spTree>
    <p:extLst>
      <p:ext uri="{BB962C8B-B14F-4D97-AF65-F5344CB8AC3E}">
        <p14:creationId xmlns:p14="http://schemas.microsoft.com/office/powerpoint/2010/main" xmlns="" val="2579352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685800"/>
          </a:xfrm>
        </p:spPr>
        <p:txBody>
          <a:bodyPr/>
          <a:lstStyle/>
          <a:p>
            <a:r>
              <a:rPr lang="en-US" dirty="0" smtClean="0">
                <a:solidFill>
                  <a:schemeClr val="tx2">
                    <a:lumMod val="50000"/>
                    <a:lumOff val="50000"/>
                  </a:schemeClr>
                </a:solidFill>
              </a:rPr>
              <a:t>motivation</a:t>
            </a:r>
            <a:endParaRPr lang="en-US" dirty="0">
              <a:solidFill>
                <a:schemeClr val="tx2">
                  <a:lumMod val="50000"/>
                  <a:lumOff val="50000"/>
                </a:schemeClr>
              </a:solidFill>
            </a:endParaRPr>
          </a:p>
        </p:txBody>
      </p:sp>
      <p:pic>
        <p:nvPicPr>
          <p:cNvPr id="19" name="Picture 2" descr="C:\Documents and Settings\Amy\Desktop\Amy from Home Server\Avalanche Consulting\Graphics for Design Work\Photos for presentations\Boring.jpg"/>
          <p:cNvPicPr>
            <a:picLocks noChangeAspect="1" noChangeArrowheads="1"/>
          </p:cNvPicPr>
          <p:nvPr/>
        </p:nvPicPr>
        <p:blipFill>
          <a:blip r:embed="rId2" cstate="print"/>
          <a:srcRect/>
          <a:stretch>
            <a:fillRect/>
          </a:stretch>
        </p:blipFill>
        <p:spPr bwMode="auto">
          <a:xfrm>
            <a:off x="1676400" y="1524000"/>
            <a:ext cx="5791200" cy="43434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685800"/>
          </a:xfrm>
        </p:spPr>
        <p:txBody>
          <a:bodyPr/>
          <a:lstStyle/>
          <a:p>
            <a:r>
              <a:rPr lang="en-US" dirty="0" smtClean="0">
                <a:solidFill>
                  <a:schemeClr val="tx2">
                    <a:lumMod val="50000"/>
                    <a:lumOff val="50000"/>
                  </a:schemeClr>
                </a:solidFill>
              </a:rPr>
              <a:t>motivation</a:t>
            </a:r>
            <a:endParaRPr lang="en-US" dirty="0">
              <a:solidFill>
                <a:schemeClr val="tx2">
                  <a:lumMod val="50000"/>
                  <a:lumOff val="50000"/>
                </a:schemeClr>
              </a:solidFill>
            </a:endParaRPr>
          </a:p>
        </p:txBody>
      </p:sp>
      <p:pic>
        <p:nvPicPr>
          <p:cNvPr id="5" name="Picture 3" descr="C:\Documents and Settings\Amy\Desktop\Amy from Home Server\Avalanche Consulting\Graphics for Design Work\Photos for presentations\surprise 6 miles.jpg"/>
          <p:cNvPicPr>
            <a:picLocks noChangeAspect="1" noChangeArrowheads="1"/>
          </p:cNvPicPr>
          <p:nvPr/>
        </p:nvPicPr>
        <p:blipFill>
          <a:blip r:embed="rId2" cstate="print"/>
          <a:srcRect/>
          <a:stretch>
            <a:fillRect/>
          </a:stretch>
        </p:blipFill>
        <p:spPr bwMode="auto">
          <a:xfrm>
            <a:off x="1524000" y="1371600"/>
            <a:ext cx="5867400" cy="44005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685800"/>
          </a:xfrm>
        </p:spPr>
        <p:txBody>
          <a:bodyPr/>
          <a:lstStyle/>
          <a:p>
            <a:r>
              <a:rPr lang="en-US" dirty="0" smtClean="0">
                <a:solidFill>
                  <a:schemeClr val="tx2">
                    <a:lumMod val="50000"/>
                    <a:lumOff val="50000"/>
                  </a:schemeClr>
                </a:solidFill>
              </a:rPr>
              <a:t>motivation</a:t>
            </a:r>
            <a:endParaRPr lang="en-US" dirty="0">
              <a:solidFill>
                <a:schemeClr val="tx2">
                  <a:lumMod val="50000"/>
                  <a:lumOff val="50000"/>
                </a:schemeClr>
              </a:solidFill>
            </a:endParaRPr>
          </a:p>
        </p:txBody>
      </p:sp>
      <p:sp>
        <p:nvSpPr>
          <p:cNvPr id="6" name="TextBox 5"/>
          <p:cNvSpPr txBox="1"/>
          <p:nvPr/>
        </p:nvSpPr>
        <p:spPr>
          <a:xfrm>
            <a:off x="152400" y="3352800"/>
            <a:ext cx="8610600" cy="707886"/>
          </a:xfrm>
          <a:prstGeom prst="rect">
            <a:avLst/>
          </a:prstGeom>
          <a:noFill/>
        </p:spPr>
        <p:txBody>
          <a:bodyPr wrap="square" rtlCol="0">
            <a:spAutoFit/>
          </a:bodyPr>
          <a:lstStyle/>
          <a:p>
            <a:pPr algn="r"/>
            <a:r>
              <a:rPr lang="en-US" sz="4000" dirty="0" smtClean="0">
                <a:solidFill>
                  <a:srgbClr val="C00000"/>
                </a:solidFill>
              </a:rPr>
              <a:t>What are the signs for you?</a:t>
            </a:r>
            <a:endParaRPr lang="en-US" sz="4000" dirty="0">
              <a:solidFill>
                <a:srgbClr val="C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685800"/>
          </a:xfrm>
        </p:spPr>
        <p:txBody>
          <a:bodyPr/>
          <a:lstStyle/>
          <a:p>
            <a:r>
              <a:rPr lang="en-US" dirty="0" smtClean="0">
                <a:solidFill>
                  <a:schemeClr val="tx2">
                    <a:lumMod val="50000"/>
                    <a:lumOff val="50000"/>
                  </a:schemeClr>
                </a:solidFill>
              </a:rPr>
              <a:t>motivation</a:t>
            </a:r>
            <a:endParaRPr lang="en-US" dirty="0">
              <a:solidFill>
                <a:schemeClr val="tx2">
                  <a:lumMod val="50000"/>
                  <a:lumOff val="50000"/>
                </a:schemeClr>
              </a:solidFill>
            </a:endParaRPr>
          </a:p>
        </p:txBody>
      </p:sp>
      <p:pic>
        <p:nvPicPr>
          <p:cNvPr id="8" name="Picture 7" descr="lion dog 1.jpg"/>
          <p:cNvPicPr>
            <a:picLocks noChangeAspect="1"/>
          </p:cNvPicPr>
          <p:nvPr/>
        </p:nvPicPr>
        <p:blipFill>
          <a:blip r:embed="rId3" cstate="print"/>
          <a:stretch>
            <a:fillRect/>
          </a:stretch>
        </p:blipFill>
        <p:spPr>
          <a:xfrm>
            <a:off x="1371600" y="1219200"/>
            <a:ext cx="6400800" cy="4800600"/>
          </a:xfrm>
          <a:prstGeom prst="rect">
            <a:avLst/>
          </a:prstGeom>
        </p:spPr>
      </p:pic>
      <p:pic>
        <p:nvPicPr>
          <p:cNvPr id="9" name="Picture 8" descr="lion dog 2.jpg"/>
          <p:cNvPicPr>
            <a:picLocks noChangeAspect="1"/>
          </p:cNvPicPr>
          <p:nvPr/>
        </p:nvPicPr>
        <p:blipFill>
          <a:blip r:embed="rId4" cstate="print"/>
          <a:stretch>
            <a:fillRect/>
          </a:stretch>
        </p:blipFill>
        <p:spPr>
          <a:xfrm>
            <a:off x="1333218" y="1219200"/>
            <a:ext cx="6439182" cy="472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685800"/>
          </a:xfrm>
        </p:spPr>
        <p:txBody>
          <a:bodyPr/>
          <a:lstStyle/>
          <a:p>
            <a:r>
              <a:rPr lang="en-US" dirty="0" smtClean="0">
                <a:solidFill>
                  <a:schemeClr val="tx2">
                    <a:lumMod val="50000"/>
                    <a:lumOff val="50000"/>
                  </a:schemeClr>
                </a:solidFill>
              </a:rPr>
              <a:t>motivation</a:t>
            </a:r>
            <a:endParaRPr lang="en-US" dirty="0">
              <a:solidFill>
                <a:schemeClr val="tx2">
                  <a:lumMod val="50000"/>
                  <a:lumOff val="50000"/>
                </a:schemeClr>
              </a:solidFill>
            </a:endParaRPr>
          </a:p>
        </p:txBody>
      </p:sp>
      <p:sp>
        <p:nvSpPr>
          <p:cNvPr id="5" name="TextBox 4"/>
          <p:cNvSpPr txBox="1"/>
          <p:nvPr/>
        </p:nvSpPr>
        <p:spPr>
          <a:xfrm>
            <a:off x="304800" y="3629561"/>
            <a:ext cx="8610600" cy="1323439"/>
          </a:xfrm>
          <a:prstGeom prst="rect">
            <a:avLst/>
          </a:prstGeom>
          <a:noFill/>
        </p:spPr>
        <p:txBody>
          <a:bodyPr wrap="square" rtlCol="0">
            <a:spAutoFit/>
          </a:bodyPr>
          <a:lstStyle/>
          <a:p>
            <a:pPr algn="r"/>
            <a:r>
              <a:rPr lang="en-US" sz="4000" dirty="0" smtClean="0">
                <a:solidFill>
                  <a:srgbClr val="C00000"/>
                </a:solidFill>
              </a:rPr>
              <a:t>What are your concerns about starting your own consulting practice?</a:t>
            </a:r>
            <a:endParaRPr lang="en-US" sz="4000" dirty="0">
              <a:solidFill>
                <a:srgbClr val="C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685800"/>
          </a:xfrm>
        </p:spPr>
        <p:txBody>
          <a:bodyPr/>
          <a:lstStyle/>
          <a:p>
            <a:r>
              <a:rPr lang="en-US" dirty="0" smtClean="0">
                <a:solidFill>
                  <a:schemeClr val="tx2">
                    <a:lumMod val="50000"/>
                    <a:lumOff val="50000"/>
                  </a:schemeClr>
                </a:solidFill>
              </a:rPr>
              <a:t>agenda</a:t>
            </a:r>
            <a:endParaRPr lang="en-US" dirty="0">
              <a:solidFill>
                <a:schemeClr val="tx2">
                  <a:lumMod val="50000"/>
                  <a:lumOff val="50000"/>
                </a:schemeClr>
              </a:solidFill>
            </a:endParaRPr>
          </a:p>
        </p:txBody>
      </p:sp>
      <p:sp>
        <p:nvSpPr>
          <p:cNvPr id="6" name="TextBox 5"/>
          <p:cNvSpPr txBox="1"/>
          <p:nvPr/>
        </p:nvSpPr>
        <p:spPr>
          <a:xfrm>
            <a:off x="1752600" y="2057400"/>
            <a:ext cx="6705600" cy="2308324"/>
          </a:xfrm>
          <a:prstGeom prst="rect">
            <a:avLst/>
          </a:prstGeom>
          <a:noFill/>
        </p:spPr>
        <p:txBody>
          <a:bodyPr wrap="square" rtlCol="0">
            <a:spAutoFit/>
          </a:bodyPr>
          <a:lstStyle/>
          <a:p>
            <a:pPr>
              <a:buFont typeface="Wingdings" pitchFamily="2" charset="2"/>
              <a:buChar char="§"/>
            </a:pPr>
            <a:r>
              <a:rPr lang="en-US" sz="3200" dirty="0" smtClean="0"/>
              <a:t>  </a:t>
            </a:r>
            <a:r>
              <a:rPr lang="en-US" sz="3600" dirty="0" smtClean="0">
                <a:solidFill>
                  <a:schemeClr val="accent1">
                    <a:lumMod val="75000"/>
                  </a:schemeClr>
                </a:solidFill>
              </a:rPr>
              <a:t>Motivation </a:t>
            </a:r>
          </a:p>
          <a:p>
            <a:pPr>
              <a:buFont typeface="Wingdings" pitchFamily="2" charset="2"/>
              <a:buChar char="§"/>
            </a:pPr>
            <a:r>
              <a:rPr lang="en-US" sz="3600" dirty="0" smtClean="0">
                <a:solidFill>
                  <a:schemeClr val="accent1">
                    <a:lumMod val="75000"/>
                  </a:schemeClr>
                </a:solidFill>
              </a:rPr>
              <a:t>  </a:t>
            </a:r>
            <a:r>
              <a:rPr lang="en-US" sz="3600" b="1" dirty="0" smtClean="0">
                <a:solidFill>
                  <a:schemeClr val="accent2">
                    <a:lumMod val="75000"/>
                  </a:schemeClr>
                </a:solidFill>
              </a:rPr>
              <a:t>Taking the Leap</a:t>
            </a:r>
          </a:p>
          <a:p>
            <a:pPr>
              <a:buFont typeface="Wingdings" pitchFamily="2" charset="2"/>
              <a:buChar char="§"/>
            </a:pPr>
            <a:r>
              <a:rPr lang="en-US" sz="3600" dirty="0" smtClean="0"/>
              <a:t>  </a:t>
            </a:r>
            <a:r>
              <a:rPr lang="en-US" sz="3600" dirty="0" smtClean="0">
                <a:solidFill>
                  <a:schemeClr val="accent3">
                    <a:lumMod val="75000"/>
                  </a:schemeClr>
                </a:solidFill>
              </a:rPr>
              <a:t>Tips for Success</a:t>
            </a:r>
          </a:p>
          <a:p>
            <a:pPr>
              <a:buFont typeface="Wingdings" pitchFamily="2" charset="2"/>
              <a:buChar char="§"/>
            </a:pPr>
            <a:r>
              <a:rPr lang="en-US" sz="3600" dirty="0" smtClean="0">
                <a:solidFill>
                  <a:schemeClr val="accent3">
                    <a:lumMod val="75000"/>
                  </a:schemeClr>
                </a:solidFill>
              </a:rPr>
              <a:t>  </a:t>
            </a:r>
            <a:r>
              <a:rPr lang="en-US" sz="3600" dirty="0" smtClean="0">
                <a:solidFill>
                  <a:schemeClr val="accent4"/>
                </a:solidFill>
              </a:rPr>
              <a:t>Conclusion</a:t>
            </a:r>
            <a:endParaRPr lang="en-US" sz="3600" dirty="0">
              <a:solidFill>
                <a:schemeClr val="accent4"/>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685800"/>
          </a:xfrm>
        </p:spPr>
        <p:txBody>
          <a:bodyPr/>
          <a:lstStyle/>
          <a:p>
            <a:r>
              <a:rPr lang="en-US" dirty="0" smtClean="0">
                <a:solidFill>
                  <a:schemeClr val="tx2">
                    <a:lumMod val="50000"/>
                    <a:lumOff val="50000"/>
                  </a:schemeClr>
                </a:solidFill>
              </a:rPr>
              <a:t>Taking the leap</a:t>
            </a:r>
            <a:endParaRPr lang="en-US" dirty="0">
              <a:solidFill>
                <a:schemeClr val="tx2">
                  <a:lumMod val="50000"/>
                  <a:lumOff val="50000"/>
                </a:schemeClr>
              </a:solidFill>
            </a:endParaRPr>
          </a:p>
        </p:txBody>
      </p:sp>
      <p:sp>
        <p:nvSpPr>
          <p:cNvPr id="5" name="TextBox 4"/>
          <p:cNvSpPr txBox="1"/>
          <p:nvPr/>
        </p:nvSpPr>
        <p:spPr>
          <a:xfrm>
            <a:off x="381000" y="1747659"/>
            <a:ext cx="8763000" cy="3662541"/>
          </a:xfrm>
          <a:prstGeom prst="rect">
            <a:avLst/>
          </a:prstGeom>
          <a:noFill/>
        </p:spPr>
        <p:txBody>
          <a:bodyPr wrap="square" rtlCol="0">
            <a:spAutoFit/>
          </a:bodyPr>
          <a:lstStyle/>
          <a:p>
            <a:r>
              <a:rPr lang="en-US" sz="3200" dirty="0" smtClean="0">
                <a:solidFill>
                  <a:srgbClr val="FF0000"/>
                </a:solidFill>
              </a:rPr>
              <a:t>Are you passionate enough to take the leap?</a:t>
            </a:r>
          </a:p>
          <a:p>
            <a:endParaRPr lang="en-US" sz="3200" dirty="0" smtClean="0"/>
          </a:p>
          <a:p>
            <a:pPr marL="457200" indent="-457200">
              <a:buFont typeface="Wingdings" pitchFamily="2" charset="2"/>
              <a:buChar char="ü"/>
            </a:pPr>
            <a:r>
              <a:rPr lang="en-US" sz="2400" dirty="0" smtClean="0"/>
              <a:t>I can’t stop thinking about my idea.</a:t>
            </a:r>
          </a:p>
          <a:p>
            <a:pPr marL="457200" indent="-457200">
              <a:buFont typeface="Wingdings" pitchFamily="2" charset="2"/>
              <a:buChar char="ü"/>
            </a:pPr>
            <a:r>
              <a:rPr lang="en-US" sz="2400" dirty="0" smtClean="0"/>
              <a:t>I am irritated at work knowing I could do better.</a:t>
            </a:r>
          </a:p>
          <a:p>
            <a:pPr marL="457200" indent="-457200">
              <a:buFont typeface="Wingdings" pitchFamily="2" charset="2"/>
              <a:buChar char="ü"/>
            </a:pPr>
            <a:r>
              <a:rPr lang="en-US" sz="2400" dirty="0" smtClean="0"/>
              <a:t>I hesitate to initiate improvements at work because it  might compete with my future business.</a:t>
            </a:r>
          </a:p>
          <a:p>
            <a:pPr marL="457200" indent="-457200">
              <a:buFont typeface="Wingdings" pitchFamily="2" charset="2"/>
              <a:buChar char="ü"/>
            </a:pPr>
            <a:r>
              <a:rPr lang="en-US" sz="2400" dirty="0" smtClean="0"/>
              <a:t>I possess a skill set that no one else has in my firm.</a:t>
            </a:r>
          </a:p>
          <a:p>
            <a:pPr marL="457200" indent="-457200">
              <a:buFont typeface="Wingdings" pitchFamily="2" charset="2"/>
              <a:buChar char="ü"/>
            </a:pPr>
            <a:r>
              <a:rPr lang="en-US" sz="2400" dirty="0" smtClean="0"/>
              <a:t>I doodle logo designs during conference calls.</a:t>
            </a:r>
          </a:p>
          <a:p>
            <a:pPr marL="457200" indent="-457200">
              <a:buFont typeface="Wingdings" pitchFamily="2" charset="2"/>
              <a:buChar char="ü"/>
            </a:pPr>
            <a:r>
              <a:rPr lang="en-US" sz="2400" dirty="0" smtClean="0"/>
              <a:t>I JUST KNOW IT.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685800"/>
          </a:xfrm>
        </p:spPr>
        <p:txBody>
          <a:bodyPr/>
          <a:lstStyle/>
          <a:p>
            <a:r>
              <a:rPr lang="en-US" dirty="0" smtClean="0">
                <a:solidFill>
                  <a:schemeClr val="tx2">
                    <a:lumMod val="50000"/>
                    <a:lumOff val="50000"/>
                  </a:schemeClr>
                </a:solidFill>
              </a:rPr>
              <a:t>Taking the leap</a:t>
            </a:r>
            <a:endParaRPr lang="en-US" dirty="0">
              <a:solidFill>
                <a:schemeClr val="tx2">
                  <a:lumMod val="50000"/>
                  <a:lumOff val="50000"/>
                </a:schemeClr>
              </a:solidFill>
            </a:endParaRPr>
          </a:p>
        </p:txBody>
      </p:sp>
      <p:sp>
        <p:nvSpPr>
          <p:cNvPr id="5" name="TextBox 4"/>
          <p:cNvSpPr txBox="1"/>
          <p:nvPr/>
        </p:nvSpPr>
        <p:spPr>
          <a:xfrm>
            <a:off x="381000" y="1747659"/>
            <a:ext cx="8763000" cy="3231654"/>
          </a:xfrm>
          <a:prstGeom prst="rect">
            <a:avLst/>
          </a:prstGeom>
          <a:noFill/>
        </p:spPr>
        <p:txBody>
          <a:bodyPr wrap="square" rtlCol="0">
            <a:spAutoFit/>
          </a:bodyPr>
          <a:lstStyle/>
          <a:p>
            <a:r>
              <a:rPr lang="en-US" sz="3200" dirty="0" smtClean="0">
                <a:solidFill>
                  <a:srgbClr val="FF0000"/>
                </a:solidFill>
              </a:rPr>
              <a:t>Defining your practice</a:t>
            </a:r>
          </a:p>
          <a:p>
            <a:endParaRPr lang="en-US" sz="3200" dirty="0" smtClean="0"/>
          </a:p>
          <a:p>
            <a:pPr marL="457200" indent="-457200">
              <a:buFont typeface="Wingdings" pitchFamily="2" charset="2"/>
              <a:buChar char="ü"/>
            </a:pPr>
            <a:r>
              <a:rPr lang="en-US" sz="2800" dirty="0" smtClean="0"/>
              <a:t>In my office, I am called on as the expert in ________.</a:t>
            </a:r>
          </a:p>
          <a:p>
            <a:pPr marL="457200" indent="-457200">
              <a:buFont typeface="Wingdings" pitchFamily="2" charset="2"/>
              <a:buChar char="ü"/>
            </a:pPr>
            <a:r>
              <a:rPr lang="en-US" sz="2800" dirty="0" smtClean="0"/>
              <a:t>Customers and clients ask for me to do ____________.</a:t>
            </a:r>
          </a:p>
          <a:p>
            <a:pPr marL="457200" indent="-457200">
              <a:buFont typeface="Wingdings" pitchFamily="2" charset="2"/>
              <a:buChar char="ü"/>
            </a:pPr>
            <a:r>
              <a:rPr lang="en-US" sz="2800" dirty="0" smtClean="0"/>
              <a:t>I have been asked to speak on the topic of _________.</a:t>
            </a:r>
          </a:p>
          <a:p>
            <a:pPr marL="457200" indent="-457200">
              <a:buFont typeface="Wingdings" pitchFamily="2" charset="2"/>
              <a:buChar char="ü"/>
            </a:pPr>
            <a:r>
              <a:rPr lang="en-US" sz="2800" dirty="0" smtClean="0"/>
              <a:t>My skills and knowledge intersect at ______________.</a:t>
            </a:r>
          </a:p>
          <a:p>
            <a:pPr marL="457200" indent="-457200">
              <a:buFont typeface="Wingdings" pitchFamily="2" charset="2"/>
              <a:buChar char="ü"/>
            </a:pPr>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685800"/>
          </a:xfrm>
        </p:spPr>
        <p:txBody>
          <a:bodyPr/>
          <a:lstStyle/>
          <a:p>
            <a:r>
              <a:rPr lang="en-US" dirty="0" smtClean="0">
                <a:solidFill>
                  <a:schemeClr val="tx2">
                    <a:lumMod val="50000"/>
                    <a:lumOff val="50000"/>
                  </a:schemeClr>
                </a:solidFill>
              </a:rPr>
              <a:t>Taking the leap</a:t>
            </a:r>
            <a:endParaRPr lang="en-US" dirty="0">
              <a:solidFill>
                <a:schemeClr val="tx2">
                  <a:lumMod val="50000"/>
                  <a:lumOff val="50000"/>
                </a:schemeClr>
              </a:solidFill>
            </a:endParaRPr>
          </a:p>
        </p:txBody>
      </p:sp>
      <p:sp>
        <p:nvSpPr>
          <p:cNvPr id="5" name="TextBox 4"/>
          <p:cNvSpPr txBox="1"/>
          <p:nvPr/>
        </p:nvSpPr>
        <p:spPr>
          <a:xfrm>
            <a:off x="381000" y="1747659"/>
            <a:ext cx="8763000" cy="3231654"/>
          </a:xfrm>
          <a:prstGeom prst="rect">
            <a:avLst/>
          </a:prstGeom>
          <a:noFill/>
        </p:spPr>
        <p:txBody>
          <a:bodyPr wrap="square" rtlCol="0">
            <a:spAutoFit/>
          </a:bodyPr>
          <a:lstStyle/>
          <a:p>
            <a:r>
              <a:rPr lang="en-US" sz="3200" dirty="0" smtClean="0">
                <a:solidFill>
                  <a:srgbClr val="FF0000"/>
                </a:solidFill>
              </a:rPr>
              <a:t>Why are consultants hired?</a:t>
            </a:r>
          </a:p>
          <a:p>
            <a:endParaRPr lang="en-US" sz="3200" dirty="0" smtClean="0"/>
          </a:p>
          <a:p>
            <a:pPr marL="457200" indent="-457200">
              <a:buFont typeface="Wingdings" pitchFamily="2" charset="2"/>
              <a:buChar char="ü"/>
            </a:pPr>
            <a:r>
              <a:rPr lang="en-US" sz="2800" dirty="0" smtClean="0"/>
              <a:t>Expertise</a:t>
            </a:r>
          </a:p>
          <a:p>
            <a:pPr marL="457200" indent="-457200">
              <a:buFont typeface="Wingdings" pitchFamily="2" charset="2"/>
              <a:buChar char="ü"/>
            </a:pPr>
            <a:r>
              <a:rPr lang="en-US" sz="2800" dirty="0" smtClean="0"/>
              <a:t>Objective opinion</a:t>
            </a:r>
          </a:p>
          <a:p>
            <a:pPr marL="457200" indent="-457200">
              <a:buFont typeface="Wingdings" pitchFamily="2" charset="2"/>
              <a:buChar char="ü"/>
            </a:pPr>
            <a:r>
              <a:rPr lang="en-US" sz="2800" dirty="0" smtClean="0"/>
              <a:t>Consensus building</a:t>
            </a:r>
          </a:p>
          <a:p>
            <a:pPr marL="457200" indent="-457200">
              <a:buFont typeface="Wingdings" pitchFamily="2" charset="2"/>
              <a:buChar char="ü"/>
            </a:pPr>
            <a:r>
              <a:rPr lang="en-US" sz="2800" dirty="0" smtClean="0"/>
              <a:t>Save staff time</a:t>
            </a:r>
          </a:p>
          <a:p>
            <a:pPr marL="457200" indent="-457200">
              <a:buFont typeface="Wingdings" pitchFamily="2" charset="2"/>
              <a:buChar char="ü"/>
            </a:pPr>
            <a:r>
              <a:rPr lang="en-US" sz="2800" dirty="0" smtClean="0"/>
              <a:t>Carry  the heavy load and deflect criticism</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685800"/>
          </a:xfrm>
        </p:spPr>
        <p:txBody>
          <a:bodyPr/>
          <a:lstStyle/>
          <a:p>
            <a:r>
              <a:rPr lang="en-US" dirty="0" smtClean="0">
                <a:solidFill>
                  <a:schemeClr val="tx2">
                    <a:lumMod val="50000"/>
                    <a:lumOff val="50000"/>
                  </a:schemeClr>
                </a:solidFill>
              </a:rPr>
              <a:t>Taking the leap</a:t>
            </a:r>
            <a:endParaRPr lang="en-US" dirty="0">
              <a:solidFill>
                <a:schemeClr val="tx2">
                  <a:lumMod val="50000"/>
                  <a:lumOff val="50000"/>
                </a:schemeClr>
              </a:solidFill>
            </a:endParaRPr>
          </a:p>
        </p:txBody>
      </p:sp>
      <p:pic>
        <p:nvPicPr>
          <p:cNvPr id="6" name="Picture 3" descr="\\Files\music\Amy\Avalanche Consulting\Marketing\Graphics\consultant cartoon.gif"/>
          <p:cNvPicPr>
            <a:picLocks noChangeAspect="1" noChangeArrowheads="1"/>
          </p:cNvPicPr>
          <p:nvPr/>
        </p:nvPicPr>
        <p:blipFill>
          <a:blip r:embed="rId3" cstate="print"/>
          <a:srcRect/>
          <a:stretch>
            <a:fillRect/>
          </a:stretch>
        </p:blipFill>
        <p:spPr bwMode="auto">
          <a:xfrm>
            <a:off x="1828800" y="1401034"/>
            <a:ext cx="5638800" cy="477363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685800"/>
          </a:xfrm>
        </p:spPr>
        <p:txBody>
          <a:bodyPr/>
          <a:lstStyle/>
          <a:p>
            <a:r>
              <a:rPr lang="en-US" dirty="0" smtClean="0">
                <a:solidFill>
                  <a:schemeClr val="tx2">
                    <a:lumMod val="50000"/>
                    <a:lumOff val="50000"/>
                  </a:schemeClr>
                </a:solidFill>
              </a:rPr>
              <a:t>introduction</a:t>
            </a:r>
            <a:endParaRPr lang="en-US" dirty="0">
              <a:solidFill>
                <a:schemeClr val="tx2">
                  <a:lumMod val="50000"/>
                  <a:lumOff val="50000"/>
                </a:schemeClr>
              </a:solidFill>
            </a:endParaRPr>
          </a:p>
        </p:txBody>
      </p:sp>
      <p:sp>
        <p:nvSpPr>
          <p:cNvPr id="6" name="TextBox 5"/>
          <p:cNvSpPr txBox="1"/>
          <p:nvPr/>
        </p:nvSpPr>
        <p:spPr>
          <a:xfrm>
            <a:off x="457200" y="2667000"/>
            <a:ext cx="8458200" cy="1384995"/>
          </a:xfrm>
          <a:prstGeom prst="rect">
            <a:avLst/>
          </a:prstGeom>
          <a:noFill/>
        </p:spPr>
        <p:txBody>
          <a:bodyPr wrap="square" rtlCol="0">
            <a:spAutoFit/>
          </a:bodyPr>
          <a:lstStyle/>
          <a:p>
            <a:pPr>
              <a:buFont typeface="Wingdings" pitchFamily="2" charset="2"/>
              <a:buChar char="§"/>
            </a:pPr>
            <a:r>
              <a:rPr lang="en-US" sz="2400" dirty="0" smtClean="0"/>
              <a:t>  </a:t>
            </a:r>
            <a:r>
              <a:rPr lang="en-US" sz="2800" dirty="0" smtClean="0"/>
              <a:t>Your name</a:t>
            </a:r>
          </a:p>
          <a:p>
            <a:pPr>
              <a:buFont typeface="Wingdings" pitchFamily="2" charset="2"/>
              <a:buChar char="§"/>
            </a:pPr>
            <a:r>
              <a:rPr lang="en-US" sz="2800" dirty="0" smtClean="0"/>
              <a:t>  About yourself</a:t>
            </a:r>
          </a:p>
          <a:p>
            <a:pPr>
              <a:buFont typeface="Wingdings" pitchFamily="2" charset="2"/>
              <a:buChar char="§"/>
            </a:pPr>
            <a:r>
              <a:rPr lang="en-US" sz="2800" dirty="0" smtClean="0"/>
              <a:t>  What do you hope to gain from this session? </a:t>
            </a: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685800"/>
          </a:xfrm>
        </p:spPr>
        <p:txBody>
          <a:bodyPr/>
          <a:lstStyle/>
          <a:p>
            <a:r>
              <a:rPr lang="en-US" dirty="0" smtClean="0">
                <a:solidFill>
                  <a:schemeClr val="tx2">
                    <a:lumMod val="50000"/>
                    <a:lumOff val="50000"/>
                  </a:schemeClr>
                </a:solidFill>
              </a:rPr>
              <a:t>Taking the leap</a:t>
            </a:r>
            <a:endParaRPr lang="en-US" dirty="0">
              <a:solidFill>
                <a:schemeClr val="tx2">
                  <a:lumMod val="50000"/>
                  <a:lumOff val="50000"/>
                </a:schemeClr>
              </a:solidFill>
            </a:endParaRPr>
          </a:p>
        </p:txBody>
      </p:sp>
      <p:sp>
        <p:nvSpPr>
          <p:cNvPr id="5" name="TextBox 4"/>
          <p:cNvSpPr txBox="1"/>
          <p:nvPr/>
        </p:nvSpPr>
        <p:spPr>
          <a:xfrm>
            <a:off x="381000" y="1747659"/>
            <a:ext cx="8763000" cy="3600986"/>
          </a:xfrm>
          <a:prstGeom prst="rect">
            <a:avLst/>
          </a:prstGeom>
          <a:noFill/>
        </p:spPr>
        <p:txBody>
          <a:bodyPr wrap="square" rtlCol="0">
            <a:spAutoFit/>
          </a:bodyPr>
          <a:lstStyle/>
          <a:p>
            <a:r>
              <a:rPr lang="en-US" sz="3200" dirty="0" smtClean="0">
                <a:solidFill>
                  <a:srgbClr val="FF0000"/>
                </a:solidFill>
              </a:rPr>
              <a:t>What makes a great consulting practice?</a:t>
            </a:r>
          </a:p>
          <a:p>
            <a:pPr marL="457200" indent="-457200"/>
            <a:endParaRPr lang="en-US" sz="2800" dirty="0" smtClean="0"/>
          </a:p>
          <a:p>
            <a:pPr marL="457200" indent="-457200">
              <a:buFont typeface="Wingdings" pitchFamily="2" charset="2"/>
              <a:buChar char="ü"/>
            </a:pPr>
            <a:r>
              <a:rPr lang="en-US" sz="2800" dirty="0" smtClean="0"/>
              <a:t>Targeted services </a:t>
            </a:r>
          </a:p>
          <a:p>
            <a:pPr marL="457200" indent="-457200">
              <a:buFont typeface="Wingdings" pitchFamily="2" charset="2"/>
              <a:buChar char="ü"/>
            </a:pPr>
            <a:r>
              <a:rPr lang="en-US" sz="2800" dirty="0" smtClean="0"/>
              <a:t>Crossover expertise</a:t>
            </a:r>
          </a:p>
          <a:p>
            <a:pPr marL="457200" indent="-457200">
              <a:buFont typeface="Wingdings" pitchFamily="2" charset="2"/>
              <a:buChar char="ü"/>
            </a:pPr>
            <a:r>
              <a:rPr lang="en-US" sz="2800" dirty="0" smtClean="0"/>
              <a:t>Approachability, listening</a:t>
            </a:r>
          </a:p>
          <a:p>
            <a:pPr marL="457200" indent="-457200">
              <a:buFont typeface="Wingdings" pitchFamily="2" charset="2"/>
              <a:buChar char="ü"/>
            </a:pPr>
            <a:r>
              <a:rPr lang="en-US" sz="2800" dirty="0" smtClean="0"/>
              <a:t>Communications</a:t>
            </a:r>
          </a:p>
          <a:p>
            <a:pPr marL="457200" indent="-457200">
              <a:buFont typeface="Wingdings" pitchFamily="2" charset="2"/>
              <a:buChar char="ü"/>
            </a:pPr>
            <a:r>
              <a:rPr lang="en-US" sz="2800" dirty="0" smtClean="0"/>
              <a:t>Confidence</a:t>
            </a:r>
          </a:p>
          <a:p>
            <a:pPr marL="457200" indent="-457200">
              <a:buFont typeface="Wingdings" pitchFamily="2" charset="2"/>
              <a:buChar char="ü"/>
            </a:pPr>
            <a:r>
              <a:rPr lang="en-US" sz="2800" dirty="0" smtClean="0"/>
              <a:t>Implementable product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685800"/>
          </a:xfrm>
        </p:spPr>
        <p:txBody>
          <a:bodyPr/>
          <a:lstStyle/>
          <a:p>
            <a:r>
              <a:rPr lang="en-US" dirty="0" smtClean="0">
                <a:solidFill>
                  <a:schemeClr val="tx2">
                    <a:lumMod val="50000"/>
                    <a:lumOff val="50000"/>
                  </a:schemeClr>
                </a:solidFill>
              </a:rPr>
              <a:t>Taking the leap</a:t>
            </a:r>
            <a:endParaRPr lang="en-US" dirty="0">
              <a:solidFill>
                <a:schemeClr val="tx2">
                  <a:lumMod val="50000"/>
                  <a:lumOff val="50000"/>
                </a:schemeClr>
              </a:solidFill>
            </a:endParaRPr>
          </a:p>
        </p:txBody>
      </p:sp>
      <p:sp>
        <p:nvSpPr>
          <p:cNvPr id="5" name="TextBox 4"/>
          <p:cNvSpPr txBox="1"/>
          <p:nvPr/>
        </p:nvSpPr>
        <p:spPr>
          <a:xfrm>
            <a:off x="381000" y="1524000"/>
            <a:ext cx="8763000" cy="4462760"/>
          </a:xfrm>
          <a:prstGeom prst="rect">
            <a:avLst/>
          </a:prstGeom>
          <a:noFill/>
        </p:spPr>
        <p:txBody>
          <a:bodyPr wrap="square" rtlCol="0">
            <a:spAutoFit/>
          </a:bodyPr>
          <a:lstStyle/>
          <a:p>
            <a:r>
              <a:rPr lang="en-US" sz="3200" dirty="0" smtClean="0">
                <a:solidFill>
                  <a:srgbClr val="FF0000"/>
                </a:solidFill>
              </a:rPr>
              <a:t>What does a consulting product look like?</a:t>
            </a:r>
          </a:p>
          <a:p>
            <a:pPr marL="457200" indent="-457200"/>
            <a:endParaRPr lang="en-US" sz="2800" dirty="0" smtClean="0"/>
          </a:p>
          <a:p>
            <a:pPr marL="457200" indent="-457200">
              <a:buFont typeface="Wingdings" pitchFamily="2" charset="2"/>
              <a:buChar char="ü"/>
            </a:pPr>
            <a:r>
              <a:rPr lang="en-US" sz="2800" dirty="0" smtClean="0"/>
              <a:t>Written reports and white papers</a:t>
            </a:r>
          </a:p>
          <a:p>
            <a:pPr marL="457200" indent="-457200">
              <a:buFont typeface="Wingdings" pitchFamily="2" charset="2"/>
              <a:buChar char="ü"/>
            </a:pPr>
            <a:r>
              <a:rPr lang="en-US" sz="2800" dirty="0" smtClean="0"/>
              <a:t>Recommendations and implementation </a:t>
            </a:r>
          </a:p>
          <a:p>
            <a:pPr marL="457200" indent="-457200">
              <a:buFont typeface="Wingdings" pitchFamily="2" charset="2"/>
              <a:buChar char="ü"/>
            </a:pPr>
            <a:r>
              <a:rPr lang="en-US" sz="2800" dirty="0" smtClean="0"/>
              <a:t>Research and benchmarking</a:t>
            </a:r>
          </a:p>
          <a:p>
            <a:pPr marL="457200" indent="-457200">
              <a:buFont typeface="Wingdings" pitchFamily="2" charset="2"/>
              <a:buChar char="ü"/>
            </a:pPr>
            <a:r>
              <a:rPr lang="en-US" sz="2800" dirty="0" smtClean="0"/>
              <a:t>One-to-one conversations</a:t>
            </a:r>
          </a:p>
          <a:p>
            <a:pPr marL="457200" indent="-457200">
              <a:buFont typeface="Wingdings" pitchFamily="2" charset="2"/>
              <a:buChar char="ü"/>
            </a:pPr>
            <a:r>
              <a:rPr lang="en-US" sz="2800" dirty="0" smtClean="0"/>
              <a:t>Software platforms</a:t>
            </a:r>
          </a:p>
          <a:p>
            <a:pPr marL="457200" indent="-457200">
              <a:buFont typeface="Wingdings" pitchFamily="2" charset="2"/>
              <a:buChar char="ü"/>
            </a:pPr>
            <a:r>
              <a:rPr lang="en-US" sz="2800" dirty="0" smtClean="0"/>
              <a:t>Point person for stakeholders and media</a:t>
            </a:r>
          </a:p>
          <a:p>
            <a:pPr marL="457200" indent="-457200">
              <a:buFont typeface="Wingdings" pitchFamily="2" charset="2"/>
              <a:buChar char="ü"/>
            </a:pPr>
            <a:r>
              <a:rPr lang="en-US" sz="2800" dirty="0" smtClean="0"/>
              <a:t>Training programs and coaching</a:t>
            </a:r>
          </a:p>
          <a:p>
            <a:pPr marL="457200" indent="-457200">
              <a:buFont typeface="Wingdings" pitchFamily="2" charset="2"/>
              <a:buChar char="ü"/>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685800"/>
          </a:xfrm>
        </p:spPr>
        <p:txBody>
          <a:bodyPr/>
          <a:lstStyle/>
          <a:p>
            <a:r>
              <a:rPr lang="en-US" dirty="0" smtClean="0">
                <a:solidFill>
                  <a:schemeClr val="tx2">
                    <a:lumMod val="50000"/>
                    <a:lumOff val="50000"/>
                  </a:schemeClr>
                </a:solidFill>
              </a:rPr>
              <a:t>Taking the leap</a:t>
            </a:r>
            <a:endParaRPr lang="en-US" dirty="0">
              <a:solidFill>
                <a:schemeClr val="tx2">
                  <a:lumMod val="50000"/>
                  <a:lumOff val="50000"/>
                </a:schemeClr>
              </a:solidFill>
            </a:endParaRPr>
          </a:p>
        </p:txBody>
      </p:sp>
      <p:sp>
        <p:nvSpPr>
          <p:cNvPr id="5" name="TextBox 4"/>
          <p:cNvSpPr txBox="1"/>
          <p:nvPr/>
        </p:nvSpPr>
        <p:spPr>
          <a:xfrm>
            <a:off x="533400" y="1747659"/>
            <a:ext cx="8610600" cy="3662541"/>
          </a:xfrm>
          <a:prstGeom prst="rect">
            <a:avLst/>
          </a:prstGeom>
          <a:noFill/>
        </p:spPr>
        <p:txBody>
          <a:bodyPr wrap="square" rtlCol="0">
            <a:spAutoFit/>
          </a:bodyPr>
          <a:lstStyle/>
          <a:p>
            <a:r>
              <a:rPr lang="en-US" sz="3200" dirty="0" smtClean="0">
                <a:solidFill>
                  <a:srgbClr val="FF0000"/>
                </a:solidFill>
              </a:rPr>
              <a:t>Scalability: Making a Profit</a:t>
            </a:r>
          </a:p>
          <a:p>
            <a:endParaRPr lang="en-US" sz="3200" dirty="0" smtClean="0">
              <a:solidFill>
                <a:srgbClr val="FF0000"/>
              </a:solidFill>
            </a:endParaRPr>
          </a:p>
          <a:p>
            <a:r>
              <a:rPr lang="en-US" sz="2800" dirty="0" smtClean="0"/>
              <a:t>Making money is ultimately an issue of hours:  </a:t>
            </a:r>
            <a:br>
              <a:rPr lang="en-US" sz="2800" dirty="0" smtClean="0"/>
            </a:br>
            <a:r>
              <a:rPr lang="en-US" sz="2800" dirty="0" smtClean="0"/>
              <a:t>You can only charge so much per hour.</a:t>
            </a:r>
          </a:p>
          <a:p>
            <a:endParaRPr lang="en-US" sz="2800" dirty="0" smtClean="0"/>
          </a:p>
          <a:p>
            <a:r>
              <a:rPr lang="en-US" sz="2800" dirty="0" smtClean="0"/>
              <a:t>New clients… more labor time:</a:t>
            </a:r>
          </a:p>
          <a:p>
            <a:r>
              <a:rPr lang="en-US" sz="2800" dirty="0" smtClean="0"/>
              <a:t>Adding an employee means profits </a:t>
            </a:r>
            <a:br>
              <a:rPr lang="en-US" sz="2800" dirty="0" smtClean="0"/>
            </a:br>
            <a:r>
              <a:rPr lang="en-US" sz="2800" dirty="0" smtClean="0"/>
              <a:t>stay the same as the revenue increases.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685800"/>
          </a:xfrm>
        </p:spPr>
        <p:txBody>
          <a:bodyPr/>
          <a:lstStyle/>
          <a:p>
            <a:r>
              <a:rPr lang="en-US" dirty="0" smtClean="0">
                <a:solidFill>
                  <a:schemeClr val="tx2">
                    <a:lumMod val="50000"/>
                    <a:lumOff val="50000"/>
                  </a:schemeClr>
                </a:solidFill>
              </a:rPr>
              <a:t>Taking the leap</a:t>
            </a:r>
            <a:endParaRPr lang="en-US" dirty="0">
              <a:solidFill>
                <a:schemeClr val="tx2">
                  <a:lumMod val="50000"/>
                  <a:lumOff val="50000"/>
                </a:schemeClr>
              </a:solidFill>
            </a:endParaRPr>
          </a:p>
        </p:txBody>
      </p:sp>
      <p:sp>
        <p:nvSpPr>
          <p:cNvPr id="5" name="TextBox 4"/>
          <p:cNvSpPr txBox="1"/>
          <p:nvPr/>
        </p:nvSpPr>
        <p:spPr>
          <a:xfrm>
            <a:off x="152400" y="1747659"/>
            <a:ext cx="8915400" cy="2923877"/>
          </a:xfrm>
          <a:prstGeom prst="rect">
            <a:avLst/>
          </a:prstGeom>
          <a:noFill/>
        </p:spPr>
        <p:txBody>
          <a:bodyPr wrap="square" rtlCol="0">
            <a:spAutoFit/>
          </a:bodyPr>
          <a:lstStyle/>
          <a:p>
            <a:r>
              <a:rPr lang="en-US" sz="3200" dirty="0" smtClean="0">
                <a:solidFill>
                  <a:srgbClr val="FF0000"/>
                </a:solidFill>
              </a:rPr>
              <a:t>Determining Your Fees</a:t>
            </a:r>
          </a:p>
          <a:p>
            <a:endParaRPr lang="en-US" sz="3200" dirty="0" smtClean="0">
              <a:solidFill>
                <a:srgbClr val="FF0000"/>
              </a:solidFill>
            </a:endParaRPr>
          </a:p>
          <a:p>
            <a:pPr>
              <a:buFont typeface="Arial" pitchFamily="34" charset="0"/>
              <a:buChar char="•"/>
            </a:pPr>
            <a:r>
              <a:rPr lang="en-US" sz="2400" dirty="0" smtClean="0"/>
              <a:t> Your hourly rate is tied to demand and industry standards.</a:t>
            </a:r>
          </a:p>
          <a:p>
            <a:pPr>
              <a:buFont typeface="Arial" pitchFamily="34" charset="0"/>
              <a:buChar char="•"/>
            </a:pPr>
            <a:r>
              <a:rPr lang="en-US" sz="2400" dirty="0" smtClean="0"/>
              <a:t> Start 10-15% lower than standard to start</a:t>
            </a:r>
          </a:p>
          <a:p>
            <a:pPr>
              <a:buFont typeface="Arial" pitchFamily="34" charset="0"/>
              <a:buChar char="•"/>
            </a:pPr>
            <a:r>
              <a:rPr lang="en-US" sz="2400" dirty="0" smtClean="0"/>
              <a:t> Determine your salary tolerance level</a:t>
            </a:r>
          </a:p>
          <a:p>
            <a:pPr>
              <a:buFont typeface="Arial" pitchFamily="34" charset="0"/>
              <a:buChar char="•"/>
            </a:pPr>
            <a:r>
              <a:rPr lang="en-US" sz="2400" dirty="0" smtClean="0"/>
              <a:t> Go for fixed fee contracts</a:t>
            </a:r>
          </a:p>
          <a:p>
            <a:pPr>
              <a:buFont typeface="Arial" pitchFamily="34" charset="0"/>
              <a:buChar char="•"/>
            </a:pPr>
            <a:r>
              <a:rPr lang="en-US" sz="2400" dirty="0" smtClean="0"/>
              <a:t> Consider a 20% “pain in the rear “ fee for, well, you know</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685800"/>
          </a:xfrm>
        </p:spPr>
        <p:txBody>
          <a:bodyPr/>
          <a:lstStyle/>
          <a:p>
            <a:r>
              <a:rPr lang="en-US" dirty="0" smtClean="0">
                <a:solidFill>
                  <a:schemeClr val="tx2">
                    <a:lumMod val="50000"/>
                    <a:lumOff val="50000"/>
                  </a:schemeClr>
                </a:solidFill>
              </a:rPr>
              <a:t>Taking the leap</a:t>
            </a:r>
            <a:endParaRPr lang="en-US" dirty="0">
              <a:solidFill>
                <a:schemeClr val="tx2">
                  <a:lumMod val="50000"/>
                  <a:lumOff val="50000"/>
                </a:schemeClr>
              </a:solidFill>
            </a:endParaRPr>
          </a:p>
        </p:txBody>
      </p:sp>
      <p:sp>
        <p:nvSpPr>
          <p:cNvPr id="5" name="TextBox 4"/>
          <p:cNvSpPr txBox="1"/>
          <p:nvPr/>
        </p:nvSpPr>
        <p:spPr>
          <a:xfrm>
            <a:off x="76200" y="1219200"/>
            <a:ext cx="4572000" cy="4955203"/>
          </a:xfrm>
          <a:prstGeom prst="rect">
            <a:avLst/>
          </a:prstGeom>
          <a:noFill/>
        </p:spPr>
        <p:txBody>
          <a:bodyPr wrap="square" rtlCol="0">
            <a:spAutoFit/>
          </a:bodyPr>
          <a:lstStyle/>
          <a:p>
            <a:r>
              <a:rPr lang="en-US" sz="3200" dirty="0" smtClean="0">
                <a:solidFill>
                  <a:srgbClr val="FF0000"/>
                </a:solidFill>
              </a:rPr>
              <a:t>Study Your Competitors</a:t>
            </a:r>
          </a:p>
          <a:p>
            <a:endParaRPr lang="en-US" sz="3200" dirty="0" smtClean="0">
              <a:solidFill>
                <a:srgbClr val="FF0000"/>
              </a:solidFill>
            </a:endParaRPr>
          </a:p>
          <a:p>
            <a:r>
              <a:rPr lang="en-US" sz="2800" dirty="0" smtClean="0"/>
              <a:t>Map competitors’ strengths, weaknesses, sales messages, and pricing. </a:t>
            </a:r>
          </a:p>
          <a:p>
            <a:endParaRPr lang="en-US" sz="2800" dirty="0" smtClean="0"/>
          </a:p>
          <a:p>
            <a:r>
              <a:rPr lang="en-US" sz="2800" dirty="0" smtClean="0"/>
              <a:t>Develop your 2-3 differentiating points.  If it’s difficult for you, it will be even more so for your prospects.</a:t>
            </a:r>
          </a:p>
        </p:txBody>
      </p:sp>
      <p:sp>
        <p:nvSpPr>
          <p:cNvPr id="29" name="Rounded Rectangle 28"/>
          <p:cNvSpPr/>
          <p:nvPr/>
        </p:nvSpPr>
        <p:spPr>
          <a:xfrm>
            <a:off x="5562600" y="1981200"/>
            <a:ext cx="3352800" cy="3124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9" idx="0"/>
            <a:endCxn id="29" idx="2"/>
          </p:cNvCxnSpPr>
          <p:nvPr/>
        </p:nvCxnSpPr>
        <p:spPr>
          <a:xfrm rot="16200000" flipH="1">
            <a:off x="5676900" y="3543300"/>
            <a:ext cx="3124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9" idx="1"/>
            <a:endCxn id="29" idx="3"/>
          </p:cNvCxnSpPr>
          <p:nvPr/>
        </p:nvCxnSpPr>
        <p:spPr>
          <a:xfrm rot="10800000" flipH="1">
            <a:off x="5562600" y="3543300"/>
            <a:ext cx="3352800"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6172200" y="4267200"/>
            <a:ext cx="304800" cy="3048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400800" y="3352800"/>
            <a:ext cx="533400" cy="6096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7620000" y="4724400"/>
            <a:ext cx="228600" cy="228600"/>
          </a:xfrm>
          <a:prstGeom prst="ellipse">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696200" y="3733800"/>
            <a:ext cx="838200" cy="8382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8229600" y="2819400"/>
            <a:ext cx="304800" cy="3048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791200" y="2590800"/>
            <a:ext cx="304800" cy="3048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91200" y="5105400"/>
            <a:ext cx="3048000" cy="369332"/>
          </a:xfrm>
          <a:prstGeom prst="rect">
            <a:avLst/>
          </a:prstGeom>
          <a:noFill/>
        </p:spPr>
        <p:txBody>
          <a:bodyPr wrap="square" rtlCol="0">
            <a:spAutoFit/>
          </a:bodyPr>
          <a:lstStyle/>
          <a:p>
            <a:pPr algn="ctr"/>
            <a:r>
              <a:rPr lang="en-US" dirty="0" smtClean="0"/>
              <a:t>Experience</a:t>
            </a:r>
            <a:endParaRPr lang="en-US" dirty="0"/>
          </a:p>
        </p:txBody>
      </p:sp>
      <p:sp>
        <p:nvSpPr>
          <p:cNvPr id="41" name="TextBox 40"/>
          <p:cNvSpPr txBox="1"/>
          <p:nvPr/>
        </p:nvSpPr>
        <p:spPr>
          <a:xfrm rot="16200000">
            <a:off x="3842266" y="3320534"/>
            <a:ext cx="3048000" cy="369332"/>
          </a:xfrm>
          <a:prstGeom prst="rect">
            <a:avLst/>
          </a:prstGeom>
          <a:noFill/>
        </p:spPr>
        <p:txBody>
          <a:bodyPr wrap="square" rtlCol="0">
            <a:spAutoFit/>
          </a:bodyPr>
          <a:lstStyle/>
          <a:p>
            <a:pPr algn="ctr"/>
            <a:r>
              <a:rPr lang="en-US" dirty="0" smtClean="0"/>
              <a:t>Innovation</a:t>
            </a:r>
            <a:endParaRPr lang="en-US" dirty="0"/>
          </a:p>
        </p:txBody>
      </p:sp>
      <p:cxnSp>
        <p:nvCxnSpPr>
          <p:cNvPr id="43" name="Straight Arrow Connector 42"/>
          <p:cNvCxnSpPr/>
          <p:nvPr/>
        </p:nvCxnSpPr>
        <p:spPr>
          <a:xfrm>
            <a:off x="5867400" y="5410200"/>
            <a:ext cx="2971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flipH="1" flipV="1">
            <a:off x="3695700" y="3543300"/>
            <a:ext cx="2971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8382000" y="5410200"/>
            <a:ext cx="685800" cy="307777"/>
          </a:xfrm>
          <a:prstGeom prst="rect">
            <a:avLst/>
          </a:prstGeom>
          <a:noFill/>
        </p:spPr>
        <p:txBody>
          <a:bodyPr wrap="square" rtlCol="0">
            <a:spAutoFit/>
          </a:bodyPr>
          <a:lstStyle/>
          <a:p>
            <a:r>
              <a:rPr lang="en-US" sz="1400" dirty="0" smtClean="0"/>
              <a:t>high</a:t>
            </a:r>
            <a:endParaRPr lang="en-US" sz="1400" dirty="0"/>
          </a:p>
        </p:txBody>
      </p:sp>
      <p:sp>
        <p:nvSpPr>
          <p:cNvPr id="47" name="TextBox 46"/>
          <p:cNvSpPr txBox="1"/>
          <p:nvPr/>
        </p:nvSpPr>
        <p:spPr>
          <a:xfrm rot="16200000">
            <a:off x="4684811" y="2094012"/>
            <a:ext cx="685800" cy="307777"/>
          </a:xfrm>
          <a:prstGeom prst="rect">
            <a:avLst/>
          </a:prstGeom>
          <a:noFill/>
        </p:spPr>
        <p:txBody>
          <a:bodyPr wrap="square" rtlCol="0">
            <a:spAutoFit/>
          </a:bodyPr>
          <a:lstStyle/>
          <a:p>
            <a:r>
              <a:rPr lang="en-US" sz="1400" dirty="0" smtClean="0"/>
              <a:t>high</a:t>
            </a:r>
            <a:endParaRPr lang="en-US" sz="1400" dirty="0"/>
          </a:p>
        </p:txBody>
      </p:sp>
      <p:sp>
        <p:nvSpPr>
          <p:cNvPr id="48" name="TextBox 47"/>
          <p:cNvSpPr txBox="1"/>
          <p:nvPr/>
        </p:nvSpPr>
        <p:spPr>
          <a:xfrm>
            <a:off x="5791200" y="5742801"/>
            <a:ext cx="3048000" cy="276999"/>
          </a:xfrm>
          <a:prstGeom prst="rect">
            <a:avLst/>
          </a:prstGeom>
          <a:noFill/>
        </p:spPr>
        <p:txBody>
          <a:bodyPr wrap="square" rtlCol="0">
            <a:spAutoFit/>
          </a:bodyPr>
          <a:lstStyle/>
          <a:p>
            <a:r>
              <a:rPr lang="en-US" sz="1200" i="1" dirty="0" smtClean="0"/>
              <a:t>Bubble size indicates pricing or  # of employees</a:t>
            </a:r>
            <a:endParaRPr lang="en-US" sz="1200" i="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685800"/>
          </a:xfrm>
        </p:spPr>
        <p:txBody>
          <a:bodyPr/>
          <a:lstStyle/>
          <a:p>
            <a:r>
              <a:rPr lang="en-US" dirty="0" smtClean="0">
                <a:solidFill>
                  <a:schemeClr val="tx2">
                    <a:lumMod val="50000"/>
                    <a:lumOff val="50000"/>
                  </a:schemeClr>
                </a:solidFill>
              </a:rPr>
              <a:t>Taking the leap</a:t>
            </a:r>
            <a:endParaRPr lang="en-US" dirty="0">
              <a:solidFill>
                <a:schemeClr val="tx2">
                  <a:lumMod val="50000"/>
                  <a:lumOff val="50000"/>
                </a:schemeClr>
              </a:solidFill>
            </a:endParaRPr>
          </a:p>
        </p:txBody>
      </p:sp>
      <p:sp>
        <p:nvSpPr>
          <p:cNvPr id="5" name="TextBox 4"/>
          <p:cNvSpPr txBox="1"/>
          <p:nvPr/>
        </p:nvSpPr>
        <p:spPr>
          <a:xfrm>
            <a:off x="228600" y="1747659"/>
            <a:ext cx="8915400" cy="3662541"/>
          </a:xfrm>
          <a:prstGeom prst="rect">
            <a:avLst/>
          </a:prstGeom>
          <a:noFill/>
        </p:spPr>
        <p:txBody>
          <a:bodyPr wrap="square" rtlCol="0">
            <a:spAutoFit/>
          </a:bodyPr>
          <a:lstStyle/>
          <a:p>
            <a:r>
              <a:rPr lang="en-US" sz="3200" dirty="0" smtClean="0">
                <a:solidFill>
                  <a:srgbClr val="FF0000"/>
                </a:solidFill>
              </a:rPr>
              <a:t>Marketing</a:t>
            </a:r>
          </a:p>
          <a:p>
            <a:endParaRPr lang="en-US" sz="3200" dirty="0" smtClean="0">
              <a:solidFill>
                <a:srgbClr val="FF0000"/>
              </a:solidFill>
            </a:endParaRPr>
          </a:p>
          <a:p>
            <a:pPr>
              <a:buFont typeface="Arial" pitchFamily="34" charset="0"/>
              <a:buChar char="•"/>
            </a:pPr>
            <a:r>
              <a:rPr lang="en-US" sz="2800" dirty="0" smtClean="0"/>
              <a:t>  Friends and past clients first</a:t>
            </a:r>
          </a:p>
          <a:p>
            <a:pPr>
              <a:buFont typeface="Arial" pitchFamily="34" charset="0"/>
              <a:buChar char="•"/>
            </a:pPr>
            <a:r>
              <a:rPr lang="en-US" sz="2800" dirty="0" smtClean="0"/>
              <a:t>  Website, electronic marketing </a:t>
            </a:r>
          </a:p>
          <a:p>
            <a:pPr>
              <a:buFont typeface="Arial" pitchFamily="34" charset="0"/>
              <a:buChar char="•"/>
            </a:pPr>
            <a:r>
              <a:rPr lang="en-US" sz="2800" dirty="0" smtClean="0"/>
              <a:t>  Establish yourself as the expert ~ write and speak</a:t>
            </a:r>
          </a:p>
          <a:p>
            <a:pPr>
              <a:buFont typeface="Arial" pitchFamily="34" charset="0"/>
              <a:buChar char="•"/>
            </a:pPr>
            <a:r>
              <a:rPr lang="en-US" sz="2800" dirty="0" smtClean="0"/>
              <a:t>  Subcontract and partner</a:t>
            </a:r>
          </a:p>
          <a:p>
            <a:pPr>
              <a:buFont typeface="Arial" pitchFamily="34" charset="0"/>
              <a:buChar char="•"/>
            </a:pPr>
            <a:r>
              <a:rPr lang="en-US" sz="2800" dirty="0" smtClean="0"/>
              <a:t>  Give away information</a:t>
            </a:r>
          </a:p>
          <a:p>
            <a:pPr>
              <a:buFont typeface="Arial" pitchFamily="34" charset="0"/>
              <a:buChar char="•"/>
            </a:pPr>
            <a:endParaRPr lang="en-US" sz="28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685800"/>
          </a:xfrm>
        </p:spPr>
        <p:txBody>
          <a:bodyPr/>
          <a:lstStyle/>
          <a:p>
            <a:r>
              <a:rPr lang="en-US" dirty="0" smtClean="0">
                <a:solidFill>
                  <a:schemeClr val="tx2">
                    <a:lumMod val="50000"/>
                    <a:lumOff val="50000"/>
                  </a:schemeClr>
                </a:solidFill>
              </a:rPr>
              <a:t>Taking the leap</a:t>
            </a:r>
            <a:endParaRPr lang="en-US" dirty="0">
              <a:solidFill>
                <a:schemeClr val="tx2">
                  <a:lumMod val="50000"/>
                  <a:lumOff val="50000"/>
                </a:schemeClr>
              </a:solidFill>
            </a:endParaRPr>
          </a:p>
        </p:txBody>
      </p:sp>
      <p:sp>
        <p:nvSpPr>
          <p:cNvPr id="5" name="TextBox 4"/>
          <p:cNvSpPr txBox="1"/>
          <p:nvPr/>
        </p:nvSpPr>
        <p:spPr>
          <a:xfrm>
            <a:off x="228600" y="2362200"/>
            <a:ext cx="8458200" cy="646331"/>
          </a:xfrm>
          <a:prstGeom prst="rect">
            <a:avLst/>
          </a:prstGeom>
          <a:noFill/>
        </p:spPr>
        <p:txBody>
          <a:bodyPr wrap="square" rtlCol="0">
            <a:spAutoFit/>
          </a:bodyPr>
          <a:lstStyle/>
          <a:p>
            <a:r>
              <a:rPr lang="en-US" sz="3600" dirty="0" smtClean="0">
                <a:solidFill>
                  <a:srgbClr val="FF0000"/>
                </a:solidFill>
              </a:rPr>
              <a:t>What differentiates your business idea?</a:t>
            </a:r>
            <a:endParaRPr lang="en-US" sz="3600"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685800"/>
          </a:xfrm>
        </p:spPr>
        <p:txBody>
          <a:bodyPr/>
          <a:lstStyle/>
          <a:p>
            <a:r>
              <a:rPr lang="en-US" dirty="0" smtClean="0">
                <a:solidFill>
                  <a:schemeClr val="tx2">
                    <a:lumMod val="50000"/>
                    <a:lumOff val="50000"/>
                  </a:schemeClr>
                </a:solidFill>
              </a:rPr>
              <a:t>Taking the leap</a:t>
            </a:r>
            <a:endParaRPr lang="en-US" dirty="0">
              <a:solidFill>
                <a:schemeClr val="tx2">
                  <a:lumMod val="50000"/>
                  <a:lumOff val="50000"/>
                </a:schemeClr>
              </a:solidFill>
            </a:endParaRPr>
          </a:p>
        </p:txBody>
      </p:sp>
      <p:pic>
        <p:nvPicPr>
          <p:cNvPr id="6" name="Picture 5" descr="snow mobile in the desert.jpg"/>
          <p:cNvPicPr>
            <a:picLocks noChangeAspect="1"/>
          </p:cNvPicPr>
          <p:nvPr/>
        </p:nvPicPr>
        <p:blipFill>
          <a:blip r:embed="rId3" cstate="print"/>
          <a:stretch>
            <a:fillRect/>
          </a:stretch>
        </p:blipFill>
        <p:spPr>
          <a:xfrm>
            <a:off x="228600" y="1600200"/>
            <a:ext cx="5207684" cy="4191000"/>
          </a:xfrm>
          <a:prstGeom prst="rect">
            <a:avLst/>
          </a:prstGeom>
        </p:spPr>
      </p:pic>
      <p:sp>
        <p:nvSpPr>
          <p:cNvPr id="5" name="TextBox 4"/>
          <p:cNvSpPr txBox="1"/>
          <p:nvPr/>
        </p:nvSpPr>
        <p:spPr>
          <a:xfrm>
            <a:off x="5638800" y="1828800"/>
            <a:ext cx="3505200" cy="1754326"/>
          </a:xfrm>
          <a:prstGeom prst="rect">
            <a:avLst/>
          </a:prstGeom>
          <a:noFill/>
        </p:spPr>
        <p:txBody>
          <a:bodyPr wrap="square" rtlCol="0">
            <a:spAutoFit/>
          </a:bodyPr>
          <a:lstStyle/>
          <a:p>
            <a:r>
              <a:rPr lang="en-US" sz="3600" dirty="0" smtClean="0">
                <a:solidFill>
                  <a:srgbClr val="FF0000"/>
                </a:solidFill>
              </a:rPr>
              <a:t>Do you understand the marketplace?</a:t>
            </a:r>
            <a:endParaRPr lang="en-US" sz="3600"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685800"/>
          </a:xfrm>
        </p:spPr>
        <p:txBody>
          <a:bodyPr/>
          <a:lstStyle/>
          <a:p>
            <a:r>
              <a:rPr lang="en-US" dirty="0" smtClean="0">
                <a:solidFill>
                  <a:schemeClr val="tx2">
                    <a:lumMod val="50000"/>
                    <a:lumOff val="50000"/>
                  </a:schemeClr>
                </a:solidFill>
              </a:rPr>
              <a:t>Taking the leap</a:t>
            </a:r>
            <a:endParaRPr lang="en-US" dirty="0">
              <a:solidFill>
                <a:schemeClr val="tx2">
                  <a:lumMod val="50000"/>
                  <a:lumOff val="50000"/>
                </a:schemeClr>
              </a:solidFill>
            </a:endParaRPr>
          </a:p>
        </p:txBody>
      </p:sp>
      <p:pic>
        <p:nvPicPr>
          <p:cNvPr id="5" name="Picture 2"/>
          <p:cNvPicPr>
            <a:picLocks noChangeAspect="1" noChangeArrowheads="1"/>
          </p:cNvPicPr>
          <p:nvPr/>
        </p:nvPicPr>
        <p:blipFill>
          <a:blip r:embed="rId3" cstate="print"/>
          <a:srcRect/>
          <a:stretch>
            <a:fillRect/>
          </a:stretch>
        </p:blipFill>
        <p:spPr bwMode="auto">
          <a:xfrm>
            <a:off x="152400" y="1219200"/>
            <a:ext cx="4876800" cy="4876800"/>
          </a:xfrm>
          <a:prstGeom prst="rect">
            <a:avLst/>
          </a:prstGeom>
          <a:noFill/>
          <a:ln w="9525">
            <a:noFill/>
            <a:miter lim="800000"/>
            <a:headEnd/>
            <a:tailEnd/>
          </a:ln>
        </p:spPr>
      </p:pic>
      <p:sp>
        <p:nvSpPr>
          <p:cNvPr id="6" name="TextBox 5"/>
          <p:cNvSpPr txBox="1"/>
          <p:nvPr/>
        </p:nvSpPr>
        <p:spPr>
          <a:xfrm>
            <a:off x="5334000" y="1524000"/>
            <a:ext cx="3505200" cy="1200329"/>
          </a:xfrm>
          <a:prstGeom prst="rect">
            <a:avLst/>
          </a:prstGeom>
          <a:noFill/>
        </p:spPr>
        <p:txBody>
          <a:bodyPr wrap="square" rtlCol="0">
            <a:spAutoFit/>
          </a:bodyPr>
          <a:lstStyle/>
          <a:p>
            <a:r>
              <a:rPr lang="en-US" sz="3600" dirty="0" smtClean="0">
                <a:solidFill>
                  <a:srgbClr val="FF0000"/>
                </a:solidFill>
              </a:rPr>
              <a:t>Do you have advisors?</a:t>
            </a:r>
            <a:endParaRPr lang="en-US" sz="3600" dirty="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685800"/>
          </a:xfrm>
        </p:spPr>
        <p:txBody>
          <a:bodyPr/>
          <a:lstStyle/>
          <a:p>
            <a:r>
              <a:rPr lang="en-US" dirty="0" smtClean="0">
                <a:solidFill>
                  <a:schemeClr val="tx2">
                    <a:lumMod val="50000"/>
                    <a:lumOff val="50000"/>
                  </a:schemeClr>
                </a:solidFill>
              </a:rPr>
              <a:t>agenda</a:t>
            </a:r>
            <a:endParaRPr lang="en-US" dirty="0">
              <a:solidFill>
                <a:schemeClr val="tx2">
                  <a:lumMod val="50000"/>
                  <a:lumOff val="50000"/>
                </a:schemeClr>
              </a:solidFill>
            </a:endParaRPr>
          </a:p>
        </p:txBody>
      </p:sp>
      <p:sp>
        <p:nvSpPr>
          <p:cNvPr id="6" name="TextBox 5"/>
          <p:cNvSpPr txBox="1"/>
          <p:nvPr/>
        </p:nvSpPr>
        <p:spPr>
          <a:xfrm>
            <a:off x="1752600" y="2057400"/>
            <a:ext cx="6705600" cy="2308324"/>
          </a:xfrm>
          <a:prstGeom prst="rect">
            <a:avLst/>
          </a:prstGeom>
          <a:noFill/>
        </p:spPr>
        <p:txBody>
          <a:bodyPr wrap="square" rtlCol="0">
            <a:spAutoFit/>
          </a:bodyPr>
          <a:lstStyle/>
          <a:p>
            <a:pPr>
              <a:buFont typeface="Wingdings" pitchFamily="2" charset="2"/>
              <a:buChar char="§"/>
            </a:pPr>
            <a:r>
              <a:rPr lang="en-US" sz="3200" dirty="0" smtClean="0"/>
              <a:t>  </a:t>
            </a:r>
            <a:r>
              <a:rPr lang="en-US" sz="3600" dirty="0" smtClean="0">
                <a:solidFill>
                  <a:schemeClr val="accent1">
                    <a:lumMod val="75000"/>
                  </a:schemeClr>
                </a:solidFill>
              </a:rPr>
              <a:t>Motivation </a:t>
            </a:r>
          </a:p>
          <a:p>
            <a:pPr>
              <a:buFont typeface="Wingdings" pitchFamily="2" charset="2"/>
              <a:buChar char="§"/>
            </a:pPr>
            <a:r>
              <a:rPr lang="en-US" sz="3600" dirty="0" smtClean="0">
                <a:solidFill>
                  <a:schemeClr val="accent1">
                    <a:lumMod val="75000"/>
                  </a:schemeClr>
                </a:solidFill>
              </a:rPr>
              <a:t>  </a:t>
            </a:r>
            <a:r>
              <a:rPr lang="en-US" sz="3600" dirty="0" smtClean="0">
                <a:solidFill>
                  <a:schemeClr val="accent2">
                    <a:lumMod val="75000"/>
                  </a:schemeClr>
                </a:solidFill>
              </a:rPr>
              <a:t>Taking the Leap</a:t>
            </a:r>
          </a:p>
          <a:p>
            <a:pPr>
              <a:buFont typeface="Wingdings" pitchFamily="2" charset="2"/>
              <a:buChar char="§"/>
            </a:pPr>
            <a:r>
              <a:rPr lang="en-US" sz="3600" dirty="0" smtClean="0"/>
              <a:t>  </a:t>
            </a:r>
            <a:r>
              <a:rPr lang="en-US" sz="3600" b="1" dirty="0" smtClean="0">
                <a:solidFill>
                  <a:schemeClr val="accent3">
                    <a:lumMod val="75000"/>
                  </a:schemeClr>
                </a:solidFill>
              </a:rPr>
              <a:t>Tips for Success</a:t>
            </a:r>
          </a:p>
          <a:p>
            <a:pPr>
              <a:buFont typeface="Wingdings" pitchFamily="2" charset="2"/>
              <a:buChar char="§"/>
            </a:pPr>
            <a:r>
              <a:rPr lang="en-US" sz="3600" dirty="0" smtClean="0">
                <a:solidFill>
                  <a:schemeClr val="accent3">
                    <a:lumMod val="75000"/>
                  </a:schemeClr>
                </a:solidFill>
              </a:rPr>
              <a:t>  </a:t>
            </a:r>
            <a:r>
              <a:rPr lang="en-US" sz="3600" dirty="0" smtClean="0">
                <a:solidFill>
                  <a:schemeClr val="accent4"/>
                </a:solidFill>
              </a:rPr>
              <a:t>Conclusion</a:t>
            </a:r>
            <a:endParaRPr lang="en-US" sz="3600" dirty="0">
              <a:solidFill>
                <a:schemeClr val="accent4"/>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685800"/>
          </a:xfrm>
        </p:spPr>
        <p:txBody>
          <a:bodyPr/>
          <a:lstStyle/>
          <a:p>
            <a:r>
              <a:rPr lang="en-US" dirty="0" smtClean="0">
                <a:solidFill>
                  <a:schemeClr val="tx2">
                    <a:lumMod val="50000"/>
                    <a:lumOff val="50000"/>
                  </a:schemeClr>
                </a:solidFill>
              </a:rPr>
              <a:t>introduction</a:t>
            </a:r>
            <a:endParaRPr lang="en-US" dirty="0">
              <a:solidFill>
                <a:schemeClr val="tx2">
                  <a:lumMod val="50000"/>
                  <a:lumOff val="50000"/>
                </a:schemeClr>
              </a:solidFill>
            </a:endParaRPr>
          </a:p>
        </p:txBody>
      </p:sp>
      <p:sp>
        <p:nvSpPr>
          <p:cNvPr id="5" name="TextBox 4"/>
          <p:cNvSpPr txBox="1"/>
          <p:nvPr/>
        </p:nvSpPr>
        <p:spPr>
          <a:xfrm>
            <a:off x="304800" y="2362200"/>
            <a:ext cx="8458200" cy="2616101"/>
          </a:xfrm>
          <a:prstGeom prst="rect">
            <a:avLst/>
          </a:prstGeom>
          <a:noFill/>
        </p:spPr>
        <p:txBody>
          <a:bodyPr wrap="square" rtlCol="0">
            <a:spAutoFit/>
          </a:bodyPr>
          <a:lstStyle/>
          <a:p>
            <a:r>
              <a:rPr lang="en-US" sz="2800" dirty="0" smtClean="0"/>
              <a:t>Session Objective:</a:t>
            </a:r>
          </a:p>
          <a:p>
            <a:endParaRPr lang="en-US" sz="2800" dirty="0" smtClean="0"/>
          </a:p>
          <a:p>
            <a:pPr algn="r"/>
            <a:r>
              <a:rPr lang="en-US" sz="3600" dirty="0" smtClean="0">
                <a:solidFill>
                  <a:schemeClr val="accent1">
                    <a:lumMod val="75000"/>
                  </a:schemeClr>
                </a:solidFill>
              </a:rPr>
              <a:t>Provide inspiration and </a:t>
            </a:r>
            <a:br>
              <a:rPr lang="en-US" sz="3600" dirty="0" smtClean="0">
                <a:solidFill>
                  <a:schemeClr val="accent1">
                    <a:lumMod val="75000"/>
                  </a:schemeClr>
                </a:solidFill>
              </a:rPr>
            </a:br>
            <a:r>
              <a:rPr lang="en-US" sz="3600" dirty="0" smtClean="0">
                <a:solidFill>
                  <a:schemeClr val="accent1">
                    <a:lumMod val="75000"/>
                  </a:schemeClr>
                </a:solidFill>
              </a:rPr>
              <a:t>advice for building a </a:t>
            </a:r>
            <a:br>
              <a:rPr lang="en-US" sz="3600" dirty="0" smtClean="0">
                <a:solidFill>
                  <a:schemeClr val="accent1">
                    <a:lumMod val="75000"/>
                  </a:schemeClr>
                </a:solidFill>
              </a:rPr>
            </a:br>
            <a:r>
              <a:rPr lang="en-US" sz="3600" dirty="0" smtClean="0">
                <a:solidFill>
                  <a:schemeClr val="accent1">
                    <a:lumMod val="75000"/>
                  </a:schemeClr>
                </a:solidFill>
              </a:rPr>
              <a:t>successful consulting practice.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685800"/>
          </a:xfrm>
        </p:spPr>
        <p:txBody>
          <a:bodyPr/>
          <a:lstStyle/>
          <a:p>
            <a:r>
              <a:rPr lang="en-US" dirty="0" smtClean="0">
                <a:solidFill>
                  <a:schemeClr val="tx2">
                    <a:lumMod val="50000"/>
                    <a:lumOff val="50000"/>
                  </a:schemeClr>
                </a:solidFill>
              </a:rPr>
              <a:t>Taking the leap</a:t>
            </a:r>
            <a:endParaRPr lang="en-US" dirty="0">
              <a:solidFill>
                <a:schemeClr val="tx2">
                  <a:lumMod val="50000"/>
                  <a:lumOff val="50000"/>
                </a:schemeClr>
              </a:solidFill>
            </a:endParaRPr>
          </a:p>
        </p:txBody>
      </p:sp>
      <p:pic>
        <p:nvPicPr>
          <p:cNvPr id="5" name="Picture 4" descr="logo.bmp"/>
          <p:cNvPicPr>
            <a:picLocks noChangeAspect="1"/>
          </p:cNvPicPr>
          <p:nvPr/>
        </p:nvPicPr>
        <p:blipFill>
          <a:blip r:embed="rId3" cstate="print"/>
          <a:stretch>
            <a:fillRect/>
          </a:stretch>
        </p:blipFill>
        <p:spPr>
          <a:xfrm>
            <a:off x="1143000" y="3048000"/>
            <a:ext cx="6775450" cy="838200"/>
          </a:xfrm>
          <a:prstGeom prst="rect">
            <a:avLst/>
          </a:prstGeom>
        </p:spPr>
      </p:pic>
      <p:sp>
        <p:nvSpPr>
          <p:cNvPr id="7" name="TextBox 6"/>
          <p:cNvSpPr txBox="1"/>
          <p:nvPr/>
        </p:nvSpPr>
        <p:spPr>
          <a:xfrm>
            <a:off x="1066800" y="2514600"/>
            <a:ext cx="7010400" cy="523220"/>
          </a:xfrm>
          <a:prstGeom prst="rect">
            <a:avLst/>
          </a:prstGeom>
          <a:noFill/>
        </p:spPr>
        <p:txBody>
          <a:bodyPr wrap="square" rtlCol="0">
            <a:spAutoFit/>
          </a:bodyPr>
          <a:lstStyle/>
          <a:p>
            <a:r>
              <a:rPr lang="en-US" sz="2000" dirty="0" smtClean="0">
                <a:solidFill>
                  <a:schemeClr val="accent1">
                    <a:lumMod val="50000"/>
                  </a:schemeClr>
                </a:solidFill>
              </a:rPr>
              <a:t>The extremely sad and </a:t>
            </a:r>
            <a:r>
              <a:rPr lang="en-US" sz="2800" b="1" dirty="0" smtClean="0">
                <a:solidFill>
                  <a:schemeClr val="accent1">
                    <a:lumMod val="50000"/>
                  </a:schemeClr>
                </a:solidFill>
              </a:rPr>
              <a:t>un</a:t>
            </a:r>
            <a:r>
              <a:rPr lang="en-US" sz="2000" dirty="0" smtClean="0">
                <a:solidFill>
                  <a:schemeClr val="accent1">
                    <a:lumMod val="50000"/>
                  </a:schemeClr>
                </a:solidFill>
              </a:rPr>
              <a:t>fortunate tale of…</a:t>
            </a:r>
            <a:endParaRPr lang="en-US" sz="2000" dirty="0">
              <a:solidFill>
                <a:schemeClr val="accent1">
                  <a:lumMod val="50000"/>
                </a:schemeClr>
              </a:solidFill>
            </a:endParaRPr>
          </a:p>
        </p:txBody>
      </p:sp>
      <p:pic>
        <p:nvPicPr>
          <p:cNvPr id="8" name="Picture 7" descr="tiger in parka 5x7.jpg"/>
          <p:cNvPicPr>
            <a:picLocks noChangeAspect="1"/>
          </p:cNvPicPr>
          <p:nvPr/>
        </p:nvPicPr>
        <p:blipFill>
          <a:blip r:embed="rId4" cstate="print"/>
          <a:stretch>
            <a:fillRect/>
          </a:stretch>
        </p:blipFill>
        <p:spPr>
          <a:xfrm>
            <a:off x="4800600" y="2209800"/>
            <a:ext cx="3505200" cy="2628900"/>
          </a:xfrm>
          <a:prstGeom prst="rect">
            <a:avLst/>
          </a:prstGeom>
        </p:spPr>
      </p:pic>
      <p:pic>
        <p:nvPicPr>
          <p:cNvPr id="9" name="Picture 8" descr="ellie with antlers.jpg"/>
          <p:cNvPicPr>
            <a:picLocks noChangeAspect="1"/>
          </p:cNvPicPr>
          <p:nvPr/>
        </p:nvPicPr>
        <p:blipFill>
          <a:blip r:embed="rId5" cstate="print"/>
          <a:stretch>
            <a:fillRect/>
          </a:stretch>
        </p:blipFill>
        <p:spPr>
          <a:xfrm>
            <a:off x="609600" y="1676400"/>
            <a:ext cx="4003213" cy="381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685800"/>
          </a:xfrm>
        </p:spPr>
        <p:txBody>
          <a:bodyPr/>
          <a:lstStyle/>
          <a:p>
            <a:r>
              <a:rPr lang="en-US" dirty="0" smtClean="0">
                <a:solidFill>
                  <a:schemeClr val="tx2">
                    <a:lumMod val="50000"/>
                    <a:lumOff val="50000"/>
                  </a:schemeClr>
                </a:solidFill>
              </a:rPr>
              <a:t>Taking the leap</a:t>
            </a:r>
            <a:endParaRPr lang="en-US" dirty="0">
              <a:solidFill>
                <a:schemeClr val="tx2">
                  <a:lumMod val="50000"/>
                  <a:lumOff val="50000"/>
                </a:schemeClr>
              </a:solidFill>
            </a:endParaRPr>
          </a:p>
        </p:txBody>
      </p:sp>
      <p:pic>
        <p:nvPicPr>
          <p:cNvPr id="10" name="Picture 9" descr="AvalogoCOLOR_consult.jpg"/>
          <p:cNvPicPr>
            <a:picLocks noChangeAspect="1"/>
          </p:cNvPicPr>
          <p:nvPr/>
        </p:nvPicPr>
        <p:blipFill>
          <a:blip r:embed="rId3" cstate="print"/>
          <a:stretch>
            <a:fillRect/>
          </a:stretch>
        </p:blipFill>
        <p:spPr>
          <a:xfrm>
            <a:off x="1066800" y="2667000"/>
            <a:ext cx="6781800" cy="2530219"/>
          </a:xfrm>
          <a:prstGeom prst="rect">
            <a:avLst/>
          </a:prstGeom>
        </p:spPr>
      </p:pic>
      <p:sp>
        <p:nvSpPr>
          <p:cNvPr id="11" name="Rectangle 10"/>
          <p:cNvSpPr/>
          <p:nvPr/>
        </p:nvSpPr>
        <p:spPr>
          <a:xfrm>
            <a:off x="914400" y="2057400"/>
            <a:ext cx="3268331" cy="461665"/>
          </a:xfrm>
          <a:prstGeom prst="rect">
            <a:avLst/>
          </a:prstGeom>
        </p:spPr>
        <p:txBody>
          <a:bodyPr wrap="none">
            <a:spAutoFit/>
          </a:bodyPr>
          <a:lstStyle/>
          <a:p>
            <a:r>
              <a:rPr lang="en-US" sz="2000" dirty="0" smtClean="0"/>
              <a:t>The </a:t>
            </a:r>
            <a:r>
              <a:rPr lang="en-US" sz="2400" b="1" dirty="0" smtClean="0"/>
              <a:t>landslide</a:t>
            </a:r>
            <a:r>
              <a:rPr lang="en-US" sz="2000" dirty="0" smtClean="0"/>
              <a:t> success of…</a:t>
            </a:r>
            <a:endParaRPr lang="en-US" sz="2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685800"/>
          </a:xfrm>
        </p:spPr>
        <p:txBody>
          <a:bodyPr/>
          <a:lstStyle/>
          <a:p>
            <a:r>
              <a:rPr lang="en-US" dirty="0" smtClean="0">
                <a:solidFill>
                  <a:schemeClr val="tx2">
                    <a:lumMod val="50000"/>
                    <a:lumOff val="50000"/>
                  </a:schemeClr>
                </a:solidFill>
              </a:rPr>
              <a:t>Taking the leap</a:t>
            </a:r>
            <a:endParaRPr lang="en-US" dirty="0">
              <a:solidFill>
                <a:schemeClr val="tx2">
                  <a:lumMod val="50000"/>
                  <a:lumOff val="50000"/>
                </a:schemeClr>
              </a:solidFill>
            </a:endParaRPr>
          </a:p>
        </p:txBody>
      </p:sp>
      <p:sp>
        <p:nvSpPr>
          <p:cNvPr id="6" name="TextBox 5"/>
          <p:cNvSpPr txBox="1"/>
          <p:nvPr/>
        </p:nvSpPr>
        <p:spPr>
          <a:xfrm>
            <a:off x="76200" y="2146280"/>
            <a:ext cx="8153400" cy="3416320"/>
          </a:xfrm>
          <a:prstGeom prst="rect">
            <a:avLst/>
          </a:prstGeom>
          <a:noFill/>
        </p:spPr>
        <p:txBody>
          <a:bodyPr wrap="square" rtlCol="0">
            <a:spAutoFit/>
          </a:bodyPr>
          <a:lstStyle/>
          <a:p>
            <a:pPr>
              <a:lnSpc>
                <a:spcPct val="150000"/>
              </a:lnSpc>
            </a:pPr>
            <a:r>
              <a:rPr lang="en-US" sz="2400" dirty="0" smtClean="0"/>
              <a:t>Am I </a:t>
            </a:r>
            <a:r>
              <a:rPr lang="en-US" sz="2400" b="1" dirty="0" smtClean="0"/>
              <a:t>passionate</a:t>
            </a:r>
            <a:r>
              <a:rPr lang="en-US" sz="2400" dirty="0" smtClean="0"/>
              <a:t> about the idea?</a:t>
            </a:r>
          </a:p>
          <a:p>
            <a:pPr>
              <a:lnSpc>
                <a:spcPct val="150000"/>
              </a:lnSpc>
            </a:pPr>
            <a:r>
              <a:rPr lang="en-US" sz="2400" dirty="0" smtClean="0"/>
              <a:t>Can I </a:t>
            </a:r>
            <a:r>
              <a:rPr lang="en-US" sz="2400" b="1" dirty="0" smtClean="0"/>
              <a:t>differentiate</a:t>
            </a:r>
            <a:r>
              <a:rPr lang="en-US" sz="2400" dirty="0" smtClean="0"/>
              <a:t> our product?</a:t>
            </a:r>
          </a:p>
          <a:p>
            <a:pPr>
              <a:lnSpc>
                <a:spcPct val="150000"/>
              </a:lnSpc>
            </a:pPr>
            <a:r>
              <a:rPr lang="en-US" sz="2400" dirty="0" smtClean="0"/>
              <a:t>Do I have </a:t>
            </a:r>
            <a:r>
              <a:rPr lang="en-US" sz="2400" b="1" dirty="0" smtClean="0"/>
              <a:t>time</a:t>
            </a:r>
            <a:r>
              <a:rPr lang="en-US" sz="2400" dirty="0" smtClean="0"/>
              <a:t> for business building? </a:t>
            </a:r>
          </a:p>
          <a:p>
            <a:pPr>
              <a:lnSpc>
                <a:spcPct val="150000"/>
              </a:lnSpc>
            </a:pPr>
            <a:r>
              <a:rPr lang="en-US" sz="2400" dirty="0" smtClean="0"/>
              <a:t>Do I understand the </a:t>
            </a:r>
            <a:r>
              <a:rPr lang="en-US" sz="2400" b="1" dirty="0" smtClean="0"/>
              <a:t>marketplace</a:t>
            </a:r>
            <a:r>
              <a:rPr lang="en-US" sz="2400" dirty="0" smtClean="0"/>
              <a:t>?</a:t>
            </a:r>
          </a:p>
          <a:p>
            <a:pPr>
              <a:lnSpc>
                <a:spcPct val="150000"/>
              </a:lnSpc>
            </a:pPr>
            <a:r>
              <a:rPr lang="en-US" sz="2400" dirty="0" smtClean="0"/>
              <a:t>Have I spent time becoming an </a:t>
            </a:r>
            <a:r>
              <a:rPr lang="en-US" sz="2400" b="1" dirty="0" smtClean="0"/>
              <a:t>expert</a:t>
            </a:r>
            <a:r>
              <a:rPr lang="en-US" sz="2400" dirty="0" smtClean="0"/>
              <a:t>?</a:t>
            </a:r>
          </a:p>
          <a:p>
            <a:pPr>
              <a:lnSpc>
                <a:spcPct val="150000"/>
              </a:lnSpc>
            </a:pPr>
            <a:r>
              <a:rPr lang="en-US" sz="2400" dirty="0" smtClean="0"/>
              <a:t>Do I have </a:t>
            </a:r>
            <a:r>
              <a:rPr lang="en-US" sz="2400" b="1" dirty="0" smtClean="0"/>
              <a:t>strong relationships </a:t>
            </a:r>
            <a:r>
              <a:rPr lang="en-US" sz="2400" dirty="0" smtClean="0"/>
              <a:t>in the field?</a:t>
            </a:r>
          </a:p>
        </p:txBody>
      </p:sp>
      <p:pic>
        <p:nvPicPr>
          <p:cNvPr id="7" name="Picture 6" descr="AvalogoCOLOR_consult.jpg"/>
          <p:cNvPicPr>
            <a:picLocks noChangeAspect="1"/>
          </p:cNvPicPr>
          <p:nvPr/>
        </p:nvPicPr>
        <p:blipFill>
          <a:blip r:embed="rId3" cstate="print"/>
          <a:stretch>
            <a:fillRect/>
          </a:stretch>
        </p:blipFill>
        <p:spPr>
          <a:xfrm>
            <a:off x="5416550" y="1536680"/>
            <a:ext cx="1447800" cy="540159"/>
          </a:xfrm>
          <a:prstGeom prst="rect">
            <a:avLst/>
          </a:prstGeom>
        </p:spPr>
      </p:pic>
      <p:pic>
        <p:nvPicPr>
          <p:cNvPr id="8" name="Picture 7" descr="logo.bmp"/>
          <p:cNvPicPr>
            <a:picLocks noChangeAspect="1"/>
          </p:cNvPicPr>
          <p:nvPr/>
        </p:nvPicPr>
        <p:blipFill>
          <a:blip r:embed="rId4" cstate="print"/>
          <a:stretch>
            <a:fillRect/>
          </a:stretch>
        </p:blipFill>
        <p:spPr>
          <a:xfrm>
            <a:off x="7473950" y="1841480"/>
            <a:ext cx="1593850" cy="197177"/>
          </a:xfrm>
          <a:prstGeom prst="rect">
            <a:avLst/>
          </a:prstGeom>
        </p:spPr>
      </p:pic>
      <p:grpSp>
        <p:nvGrpSpPr>
          <p:cNvPr id="9" name="Group 11"/>
          <p:cNvGrpSpPr/>
          <p:nvPr/>
        </p:nvGrpSpPr>
        <p:grpSpPr>
          <a:xfrm>
            <a:off x="6026150" y="2298680"/>
            <a:ext cx="406399" cy="457199"/>
            <a:chOff x="5562600" y="4572000"/>
            <a:chExt cx="685800" cy="771525"/>
          </a:xfrm>
        </p:grpSpPr>
        <p:sp>
          <p:nvSpPr>
            <p:cNvPr id="12" name="Oval 11"/>
            <p:cNvSpPr/>
            <p:nvPr/>
          </p:nvSpPr>
          <p:spPr>
            <a:xfrm>
              <a:off x="5562600" y="4572000"/>
              <a:ext cx="685800" cy="771525"/>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lus 12"/>
            <p:cNvSpPr/>
            <p:nvPr/>
          </p:nvSpPr>
          <p:spPr>
            <a:xfrm>
              <a:off x="5562600" y="4572000"/>
              <a:ext cx="685800" cy="68580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2"/>
          <p:cNvGrpSpPr/>
          <p:nvPr/>
        </p:nvGrpSpPr>
        <p:grpSpPr>
          <a:xfrm>
            <a:off x="8080375" y="2298680"/>
            <a:ext cx="406399" cy="457199"/>
            <a:chOff x="5562600" y="4572000"/>
            <a:chExt cx="685800" cy="771525"/>
          </a:xfrm>
        </p:grpSpPr>
        <p:sp>
          <p:nvSpPr>
            <p:cNvPr id="15" name="Oval 14"/>
            <p:cNvSpPr/>
            <p:nvPr/>
          </p:nvSpPr>
          <p:spPr>
            <a:xfrm>
              <a:off x="5562600" y="4572000"/>
              <a:ext cx="685800" cy="771525"/>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lus 15"/>
            <p:cNvSpPr/>
            <p:nvPr/>
          </p:nvSpPr>
          <p:spPr>
            <a:xfrm>
              <a:off x="5562600" y="4572000"/>
              <a:ext cx="685800" cy="68580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5"/>
          <p:cNvGrpSpPr/>
          <p:nvPr/>
        </p:nvGrpSpPr>
        <p:grpSpPr>
          <a:xfrm>
            <a:off x="6026150" y="2847320"/>
            <a:ext cx="406399" cy="457199"/>
            <a:chOff x="5562600" y="4572000"/>
            <a:chExt cx="685800" cy="771525"/>
          </a:xfrm>
        </p:grpSpPr>
        <p:sp>
          <p:nvSpPr>
            <p:cNvPr id="18" name="Oval 17"/>
            <p:cNvSpPr/>
            <p:nvPr/>
          </p:nvSpPr>
          <p:spPr>
            <a:xfrm>
              <a:off x="5562600" y="4572000"/>
              <a:ext cx="685800" cy="771525"/>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lus 18"/>
            <p:cNvSpPr/>
            <p:nvPr/>
          </p:nvSpPr>
          <p:spPr>
            <a:xfrm>
              <a:off x="5562600" y="4572000"/>
              <a:ext cx="685800" cy="68580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8"/>
          <p:cNvGrpSpPr/>
          <p:nvPr/>
        </p:nvGrpSpPr>
        <p:grpSpPr>
          <a:xfrm>
            <a:off x="6026150" y="3395960"/>
            <a:ext cx="406399" cy="457199"/>
            <a:chOff x="5562600" y="4572000"/>
            <a:chExt cx="685800" cy="771525"/>
          </a:xfrm>
        </p:grpSpPr>
        <p:sp>
          <p:nvSpPr>
            <p:cNvPr id="21" name="Oval 20"/>
            <p:cNvSpPr/>
            <p:nvPr/>
          </p:nvSpPr>
          <p:spPr>
            <a:xfrm>
              <a:off x="5562600" y="4572000"/>
              <a:ext cx="685800" cy="771525"/>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lus 21"/>
            <p:cNvSpPr/>
            <p:nvPr/>
          </p:nvSpPr>
          <p:spPr>
            <a:xfrm>
              <a:off x="5562600" y="4572000"/>
              <a:ext cx="685800" cy="68580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1"/>
          <p:cNvGrpSpPr/>
          <p:nvPr/>
        </p:nvGrpSpPr>
        <p:grpSpPr>
          <a:xfrm>
            <a:off x="6026150" y="3944600"/>
            <a:ext cx="406399" cy="457199"/>
            <a:chOff x="5562600" y="4572000"/>
            <a:chExt cx="685800" cy="771525"/>
          </a:xfrm>
        </p:grpSpPr>
        <p:sp>
          <p:nvSpPr>
            <p:cNvPr id="24" name="Oval 23"/>
            <p:cNvSpPr/>
            <p:nvPr/>
          </p:nvSpPr>
          <p:spPr>
            <a:xfrm>
              <a:off x="5562600" y="4572000"/>
              <a:ext cx="685800" cy="771525"/>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lus 24"/>
            <p:cNvSpPr/>
            <p:nvPr/>
          </p:nvSpPr>
          <p:spPr>
            <a:xfrm>
              <a:off x="5562600" y="4572000"/>
              <a:ext cx="685800" cy="68580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4"/>
          <p:cNvGrpSpPr/>
          <p:nvPr/>
        </p:nvGrpSpPr>
        <p:grpSpPr>
          <a:xfrm>
            <a:off x="6026150" y="4493240"/>
            <a:ext cx="406399" cy="457199"/>
            <a:chOff x="5562600" y="4572000"/>
            <a:chExt cx="685800" cy="771525"/>
          </a:xfrm>
        </p:grpSpPr>
        <p:sp>
          <p:nvSpPr>
            <p:cNvPr id="27" name="Oval 26"/>
            <p:cNvSpPr/>
            <p:nvPr/>
          </p:nvSpPr>
          <p:spPr>
            <a:xfrm>
              <a:off x="5562600" y="4572000"/>
              <a:ext cx="685800" cy="771525"/>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lus 27"/>
            <p:cNvSpPr/>
            <p:nvPr/>
          </p:nvSpPr>
          <p:spPr>
            <a:xfrm>
              <a:off x="5562600" y="4572000"/>
              <a:ext cx="685800" cy="68580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7"/>
          <p:cNvGrpSpPr/>
          <p:nvPr/>
        </p:nvGrpSpPr>
        <p:grpSpPr>
          <a:xfrm>
            <a:off x="6026150" y="5041880"/>
            <a:ext cx="406399" cy="457199"/>
            <a:chOff x="5562600" y="4572000"/>
            <a:chExt cx="685800" cy="771525"/>
          </a:xfrm>
        </p:grpSpPr>
        <p:sp>
          <p:nvSpPr>
            <p:cNvPr id="30" name="Oval 29"/>
            <p:cNvSpPr/>
            <p:nvPr/>
          </p:nvSpPr>
          <p:spPr>
            <a:xfrm>
              <a:off x="5562600" y="4572000"/>
              <a:ext cx="685800" cy="771525"/>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lus 30"/>
            <p:cNvSpPr/>
            <p:nvPr/>
          </p:nvSpPr>
          <p:spPr>
            <a:xfrm>
              <a:off x="5562600" y="4572000"/>
              <a:ext cx="685800" cy="68580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5"/>
          <p:cNvGrpSpPr/>
          <p:nvPr/>
        </p:nvGrpSpPr>
        <p:grpSpPr>
          <a:xfrm>
            <a:off x="8080375" y="5041880"/>
            <a:ext cx="406399" cy="457199"/>
            <a:chOff x="7772400" y="5334000"/>
            <a:chExt cx="406399" cy="457199"/>
          </a:xfrm>
        </p:grpSpPr>
        <p:sp>
          <p:nvSpPr>
            <p:cNvPr id="33" name="Oval 32"/>
            <p:cNvSpPr/>
            <p:nvPr/>
          </p:nvSpPr>
          <p:spPr>
            <a:xfrm>
              <a:off x="7772400" y="5334000"/>
              <a:ext cx="406399" cy="45719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inus 33"/>
            <p:cNvSpPr/>
            <p:nvPr/>
          </p:nvSpPr>
          <p:spPr>
            <a:xfrm>
              <a:off x="7772400" y="5334000"/>
              <a:ext cx="381000" cy="381000"/>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6"/>
          <p:cNvGrpSpPr/>
          <p:nvPr/>
        </p:nvGrpSpPr>
        <p:grpSpPr>
          <a:xfrm>
            <a:off x="8080375" y="4493240"/>
            <a:ext cx="406399" cy="457199"/>
            <a:chOff x="7772400" y="5334000"/>
            <a:chExt cx="406399" cy="457199"/>
          </a:xfrm>
        </p:grpSpPr>
        <p:sp>
          <p:nvSpPr>
            <p:cNvPr id="36" name="Oval 35"/>
            <p:cNvSpPr/>
            <p:nvPr/>
          </p:nvSpPr>
          <p:spPr>
            <a:xfrm>
              <a:off x="7772400" y="5334000"/>
              <a:ext cx="406399" cy="45719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inus 36"/>
            <p:cNvSpPr/>
            <p:nvPr/>
          </p:nvSpPr>
          <p:spPr>
            <a:xfrm>
              <a:off x="7772400" y="5334000"/>
              <a:ext cx="381000" cy="381000"/>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9"/>
          <p:cNvGrpSpPr/>
          <p:nvPr/>
        </p:nvGrpSpPr>
        <p:grpSpPr>
          <a:xfrm>
            <a:off x="8080375" y="3395960"/>
            <a:ext cx="406399" cy="457199"/>
            <a:chOff x="7772400" y="5334000"/>
            <a:chExt cx="406399" cy="457199"/>
          </a:xfrm>
        </p:grpSpPr>
        <p:sp>
          <p:nvSpPr>
            <p:cNvPr id="39" name="Oval 38"/>
            <p:cNvSpPr/>
            <p:nvPr/>
          </p:nvSpPr>
          <p:spPr>
            <a:xfrm>
              <a:off x="7772400" y="5334000"/>
              <a:ext cx="406399" cy="45719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inus 39"/>
            <p:cNvSpPr/>
            <p:nvPr/>
          </p:nvSpPr>
          <p:spPr>
            <a:xfrm>
              <a:off x="7772400" y="5334000"/>
              <a:ext cx="381000" cy="381000"/>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2"/>
          <p:cNvGrpSpPr/>
          <p:nvPr/>
        </p:nvGrpSpPr>
        <p:grpSpPr>
          <a:xfrm>
            <a:off x="8080375" y="3944600"/>
            <a:ext cx="406399" cy="457199"/>
            <a:chOff x="7772400" y="5334000"/>
            <a:chExt cx="406399" cy="457199"/>
          </a:xfrm>
        </p:grpSpPr>
        <p:sp>
          <p:nvSpPr>
            <p:cNvPr id="42" name="Oval 41"/>
            <p:cNvSpPr/>
            <p:nvPr/>
          </p:nvSpPr>
          <p:spPr>
            <a:xfrm>
              <a:off x="7772400" y="5334000"/>
              <a:ext cx="406399" cy="45719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inus 42"/>
            <p:cNvSpPr/>
            <p:nvPr/>
          </p:nvSpPr>
          <p:spPr>
            <a:xfrm>
              <a:off x="7772400" y="5334000"/>
              <a:ext cx="381000" cy="381000"/>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8"/>
          <p:cNvGrpSpPr/>
          <p:nvPr/>
        </p:nvGrpSpPr>
        <p:grpSpPr>
          <a:xfrm>
            <a:off x="8080375" y="2847320"/>
            <a:ext cx="406399" cy="457199"/>
            <a:chOff x="5562600" y="4572000"/>
            <a:chExt cx="685800" cy="771525"/>
          </a:xfrm>
        </p:grpSpPr>
        <p:sp>
          <p:nvSpPr>
            <p:cNvPr id="45" name="Oval 44"/>
            <p:cNvSpPr/>
            <p:nvPr/>
          </p:nvSpPr>
          <p:spPr>
            <a:xfrm>
              <a:off x="5562600" y="4572000"/>
              <a:ext cx="685800" cy="771525"/>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lus 45"/>
            <p:cNvSpPr/>
            <p:nvPr/>
          </p:nvSpPr>
          <p:spPr>
            <a:xfrm>
              <a:off x="5562600" y="4572000"/>
              <a:ext cx="685800" cy="68580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500"/>
                                        <p:tgtEl>
                                          <p:spTgt spid="4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685800"/>
          </a:xfrm>
        </p:spPr>
        <p:txBody>
          <a:bodyPr/>
          <a:lstStyle/>
          <a:p>
            <a:r>
              <a:rPr lang="en-US" dirty="0" smtClean="0">
                <a:solidFill>
                  <a:schemeClr val="tx2">
                    <a:lumMod val="50000"/>
                    <a:lumOff val="50000"/>
                  </a:schemeClr>
                </a:solidFill>
              </a:rPr>
              <a:t>Tips for success</a:t>
            </a:r>
            <a:endParaRPr lang="en-US" dirty="0">
              <a:solidFill>
                <a:schemeClr val="tx2">
                  <a:lumMod val="50000"/>
                  <a:lumOff val="50000"/>
                </a:schemeClr>
              </a:solidFill>
            </a:endParaRPr>
          </a:p>
        </p:txBody>
      </p:sp>
      <p:sp>
        <p:nvSpPr>
          <p:cNvPr id="5" name="TextBox 4"/>
          <p:cNvSpPr txBox="1"/>
          <p:nvPr/>
        </p:nvSpPr>
        <p:spPr>
          <a:xfrm>
            <a:off x="2057400" y="2494557"/>
            <a:ext cx="6019800" cy="2610843"/>
          </a:xfrm>
          <a:prstGeom prst="rect">
            <a:avLst/>
          </a:prstGeom>
          <a:noFill/>
        </p:spPr>
        <p:txBody>
          <a:bodyPr wrap="square" rtlCol="0">
            <a:spAutoFit/>
          </a:bodyPr>
          <a:lstStyle/>
          <a:p>
            <a:pPr>
              <a:lnSpc>
                <a:spcPct val="150000"/>
              </a:lnSpc>
              <a:buFont typeface="Wingdings" pitchFamily="2" charset="2"/>
              <a:buChar char="ü"/>
            </a:pPr>
            <a:r>
              <a:rPr lang="en-US" sz="2400" dirty="0" smtClean="0"/>
              <a:t> </a:t>
            </a:r>
            <a:r>
              <a:rPr lang="en-US" sz="2800" dirty="0" smtClean="0"/>
              <a:t>Business plan</a:t>
            </a:r>
          </a:p>
          <a:p>
            <a:pPr>
              <a:lnSpc>
                <a:spcPct val="150000"/>
              </a:lnSpc>
              <a:buFont typeface="Wingdings" pitchFamily="2" charset="2"/>
              <a:buChar char="ü"/>
            </a:pPr>
            <a:r>
              <a:rPr lang="en-US" sz="2800" dirty="0" smtClean="0"/>
              <a:t> DBA</a:t>
            </a:r>
          </a:p>
          <a:p>
            <a:pPr>
              <a:lnSpc>
                <a:spcPct val="150000"/>
              </a:lnSpc>
              <a:buFont typeface="Wingdings" pitchFamily="2" charset="2"/>
              <a:buChar char="ü"/>
            </a:pPr>
            <a:r>
              <a:rPr lang="en-US" sz="2800" dirty="0" smtClean="0"/>
              <a:t> Business cards</a:t>
            </a:r>
          </a:p>
          <a:p>
            <a:pPr>
              <a:lnSpc>
                <a:spcPct val="150000"/>
              </a:lnSpc>
              <a:buFont typeface="Wingdings" pitchFamily="2" charset="2"/>
              <a:buChar char="ü"/>
            </a:pPr>
            <a:r>
              <a:rPr lang="en-US" sz="2800" dirty="0" smtClean="0"/>
              <a:t> Website</a:t>
            </a:r>
          </a:p>
        </p:txBody>
      </p:sp>
      <p:sp>
        <p:nvSpPr>
          <p:cNvPr id="6" name="TextBox 5"/>
          <p:cNvSpPr txBox="1"/>
          <p:nvPr/>
        </p:nvSpPr>
        <p:spPr>
          <a:xfrm>
            <a:off x="457200" y="1656357"/>
            <a:ext cx="6477000" cy="584775"/>
          </a:xfrm>
          <a:prstGeom prst="rect">
            <a:avLst/>
          </a:prstGeom>
          <a:noFill/>
        </p:spPr>
        <p:txBody>
          <a:bodyPr wrap="square" rtlCol="0">
            <a:spAutoFit/>
          </a:bodyPr>
          <a:lstStyle/>
          <a:p>
            <a:r>
              <a:rPr lang="en-US" sz="3200" dirty="0" smtClean="0">
                <a:solidFill>
                  <a:schemeClr val="accent1"/>
                </a:solidFill>
              </a:rPr>
              <a:t>It’s easy to get started.</a:t>
            </a:r>
            <a:endParaRPr lang="en-US" sz="3200" dirty="0">
              <a:solidFill>
                <a:schemeClr val="accent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685800"/>
          </a:xfrm>
        </p:spPr>
        <p:txBody>
          <a:bodyPr/>
          <a:lstStyle/>
          <a:p>
            <a:r>
              <a:rPr lang="en-US" dirty="0" smtClean="0">
                <a:solidFill>
                  <a:schemeClr val="tx2">
                    <a:lumMod val="50000"/>
                    <a:lumOff val="50000"/>
                  </a:schemeClr>
                </a:solidFill>
              </a:rPr>
              <a:t>Tips for </a:t>
            </a:r>
            <a:r>
              <a:rPr lang="en-US" dirty="0" err="1" smtClean="0">
                <a:solidFill>
                  <a:schemeClr val="tx2">
                    <a:lumMod val="50000"/>
                    <a:lumOff val="50000"/>
                  </a:schemeClr>
                </a:solidFill>
              </a:rPr>
              <a:t>successs</a:t>
            </a:r>
            <a:endParaRPr lang="en-US" dirty="0">
              <a:solidFill>
                <a:schemeClr val="tx2">
                  <a:lumMod val="50000"/>
                  <a:lumOff val="50000"/>
                </a:schemeClr>
              </a:solidFill>
            </a:endParaRPr>
          </a:p>
        </p:txBody>
      </p:sp>
      <p:sp>
        <p:nvSpPr>
          <p:cNvPr id="7" name="TextBox 6"/>
          <p:cNvSpPr txBox="1"/>
          <p:nvPr/>
        </p:nvSpPr>
        <p:spPr>
          <a:xfrm>
            <a:off x="4114800" y="1447800"/>
            <a:ext cx="4724400" cy="584776"/>
          </a:xfrm>
          <a:prstGeom prst="rect">
            <a:avLst/>
          </a:prstGeom>
          <a:noFill/>
        </p:spPr>
        <p:txBody>
          <a:bodyPr wrap="square" rtlCol="0">
            <a:spAutoFit/>
          </a:bodyPr>
          <a:lstStyle/>
          <a:p>
            <a:r>
              <a:rPr lang="en-US" sz="3200" dirty="0" smtClean="0">
                <a:solidFill>
                  <a:srgbClr val="C00000"/>
                </a:solidFill>
              </a:rPr>
              <a:t>Start with a client.</a:t>
            </a:r>
            <a:endParaRPr lang="en-US" sz="3200" dirty="0">
              <a:solidFill>
                <a:srgbClr val="C00000"/>
              </a:solidFill>
            </a:endParaRPr>
          </a:p>
        </p:txBody>
      </p:sp>
      <p:pic>
        <p:nvPicPr>
          <p:cNvPr id="8" name="Picture 2"/>
          <p:cNvPicPr>
            <a:picLocks noChangeAspect="1" noChangeArrowheads="1"/>
          </p:cNvPicPr>
          <p:nvPr/>
        </p:nvPicPr>
        <p:blipFill>
          <a:blip r:embed="rId3" cstate="print"/>
          <a:srcRect/>
          <a:stretch>
            <a:fillRect/>
          </a:stretch>
        </p:blipFill>
        <p:spPr bwMode="auto">
          <a:xfrm>
            <a:off x="228600" y="1371600"/>
            <a:ext cx="3714877" cy="2438400"/>
          </a:xfrm>
          <a:prstGeom prst="rect">
            <a:avLst/>
          </a:prstGeom>
          <a:noFill/>
          <a:ln w="9525">
            <a:noFill/>
            <a:miter lim="800000"/>
            <a:headEnd/>
            <a:tailEnd/>
          </a:ln>
        </p:spPr>
      </p:pic>
      <p:sp>
        <p:nvSpPr>
          <p:cNvPr id="9" name="TextBox 8"/>
          <p:cNvSpPr txBox="1"/>
          <p:nvPr/>
        </p:nvSpPr>
        <p:spPr>
          <a:xfrm>
            <a:off x="4267200" y="2286000"/>
            <a:ext cx="2743200" cy="1200329"/>
          </a:xfrm>
          <a:prstGeom prst="rect">
            <a:avLst/>
          </a:prstGeom>
          <a:noFill/>
        </p:spPr>
        <p:txBody>
          <a:bodyPr wrap="square" rtlCol="0">
            <a:spAutoFit/>
          </a:bodyPr>
          <a:lstStyle/>
          <a:p>
            <a:r>
              <a:rPr lang="en-US" sz="2400" dirty="0" smtClean="0">
                <a:solidFill>
                  <a:schemeClr val="tx1">
                    <a:lumMod val="90000"/>
                    <a:lumOff val="10000"/>
                  </a:schemeClr>
                </a:solidFill>
              </a:rPr>
              <a:t>Contract $ value:  </a:t>
            </a:r>
            <a:br>
              <a:rPr lang="en-US" sz="2400" dirty="0" smtClean="0">
                <a:solidFill>
                  <a:schemeClr val="tx1">
                    <a:lumMod val="90000"/>
                    <a:lumOff val="10000"/>
                  </a:schemeClr>
                </a:solidFill>
              </a:rPr>
            </a:br>
            <a:r>
              <a:rPr lang="en-US" sz="2400" dirty="0" smtClean="0">
                <a:solidFill>
                  <a:schemeClr val="tx1">
                    <a:lumMod val="90000"/>
                    <a:lumOff val="10000"/>
                  </a:schemeClr>
                </a:solidFill>
              </a:rPr>
              <a:t>3 months of </a:t>
            </a:r>
            <a:br>
              <a:rPr lang="en-US" sz="2400" dirty="0" smtClean="0">
                <a:solidFill>
                  <a:schemeClr val="tx1">
                    <a:lumMod val="90000"/>
                    <a:lumOff val="10000"/>
                  </a:schemeClr>
                </a:solidFill>
              </a:rPr>
            </a:br>
            <a:r>
              <a:rPr lang="en-US" sz="2400" dirty="0" smtClean="0">
                <a:solidFill>
                  <a:schemeClr val="tx1">
                    <a:lumMod val="90000"/>
                    <a:lumOff val="10000"/>
                  </a:schemeClr>
                </a:solidFill>
              </a:rPr>
              <a:t>living expenses</a:t>
            </a:r>
            <a:endParaRPr lang="en-US" sz="2400" dirty="0">
              <a:solidFill>
                <a:schemeClr val="tx1">
                  <a:lumMod val="90000"/>
                  <a:lumOff val="10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685800"/>
          </a:xfrm>
        </p:spPr>
        <p:txBody>
          <a:bodyPr/>
          <a:lstStyle/>
          <a:p>
            <a:r>
              <a:rPr lang="en-US" dirty="0" smtClean="0">
                <a:solidFill>
                  <a:schemeClr val="tx2">
                    <a:lumMod val="50000"/>
                    <a:lumOff val="50000"/>
                  </a:schemeClr>
                </a:solidFill>
              </a:rPr>
              <a:t>Tips for success</a:t>
            </a:r>
            <a:endParaRPr lang="en-US" dirty="0">
              <a:solidFill>
                <a:schemeClr val="tx2">
                  <a:lumMod val="50000"/>
                  <a:lumOff val="50000"/>
                </a:schemeClr>
              </a:solidFill>
            </a:endParaRPr>
          </a:p>
        </p:txBody>
      </p:sp>
      <p:pic>
        <p:nvPicPr>
          <p:cNvPr id="5" name="Picture 4" descr="Tires.jpg"/>
          <p:cNvPicPr>
            <a:picLocks noChangeAspect="1"/>
          </p:cNvPicPr>
          <p:nvPr/>
        </p:nvPicPr>
        <p:blipFill>
          <a:blip r:embed="rId3" cstate="print"/>
          <a:stretch>
            <a:fillRect/>
          </a:stretch>
        </p:blipFill>
        <p:spPr>
          <a:xfrm>
            <a:off x="228600" y="1600200"/>
            <a:ext cx="5257800" cy="3943350"/>
          </a:xfrm>
          <a:prstGeom prst="rect">
            <a:avLst/>
          </a:prstGeom>
        </p:spPr>
      </p:pic>
      <p:sp>
        <p:nvSpPr>
          <p:cNvPr id="6" name="TextBox 5"/>
          <p:cNvSpPr txBox="1"/>
          <p:nvPr/>
        </p:nvSpPr>
        <p:spPr>
          <a:xfrm>
            <a:off x="5638800" y="1828800"/>
            <a:ext cx="3048000" cy="1200329"/>
          </a:xfrm>
          <a:prstGeom prst="rect">
            <a:avLst/>
          </a:prstGeom>
          <a:noFill/>
        </p:spPr>
        <p:txBody>
          <a:bodyPr wrap="square" rtlCol="0">
            <a:spAutoFit/>
          </a:bodyPr>
          <a:lstStyle/>
          <a:p>
            <a:r>
              <a:rPr lang="en-US" sz="3600" dirty="0" smtClean="0">
                <a:solidFill>
                  <a:srgbClr val="FF0000"/>
                </a:solidFill>
              </a:rPr>
              <a:t>Know your limits.</a:t>
            </a:r>
            <a:endParaRPr lang="en-US" sz="3600" dirty="0">
              <a:solidFill>
                <a:srgbClr val="FF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685800"/>
          </a:xfrm>
        </p:spPr>
        <p:txBody>
          <a:bodyPr/>
          <a:lstStyle/>
          <a:p>
            <a:r>
              <a:rPr lang="en-US" dirty="0" smtClean="0">
                <a:solidFill>
                  <a:schemeClr val="tx2">
                    <a:lumMod val="50000"/>
                    <a:lumOff val="50000"/>
                  </a:schemeClr>
                </a:solidFill>
              </a:rPr>
              <a:t>Tips for success</a:t>
            </a:r>
            <a:endParaRPr lang="en-US" dirty="0">
              <a:solidFill>
                <a:schemeClr val="tx2">
                  <a:lumMod val="50000"/>
                  <a:lumOff val="50000"/>
                </a:schemeClr>
              </a:solidFill>
            </a:endParaRPr>
          </a:p>
        </p:txBody>
      </p:sp>
      <p:pic>
        <p:nvPicPr>
          <p:cNvPr id="6" name="Picture 5" descr="http://tides.files.wordpress.com/2007/03/teamwork.jpg"/>
          <p:cNvPicPr>
            <a:picLocks noChangeAspect="1" noChangeArrowheads="1"/>
          </p:cNvPicPr>
          <p:nvPr/>
        </p:nvPicPr>
        <p:blipFill>
          <a:blip r:embed="rId3" cstate="print"/>
          <a:srcRect/>
          <a:stretch>
            <a:fillRect/>
          </a:stretch>
        </p:blipFill>
        <p:spPr bwMode="auto">
          <a:xfrm>
            <a:off x="1219200" y="1295400"/>
            <a:ext cx="3657600" cy="4789582"/>
          </a:xfrm>
          <a:prstGeom prst="rect">
            <a:avLst/>
          </a:prstGeom>
          <a:noFill/>
        </p:spPr>
      </p:pic>
      <p:sp>
        <p:nvSpPr>
          <p:cNvPr id="5" name="TextBox 4"/>
          <p:cNvSpPr txBox="1"/>
          <p:nvPr/>
        </p:nvSpPr>
        <p:spPr>
          <a:xfrm>
            <a:off x="5334000" y="1524000"/>
            <a:ext cx="3505200" cy="1200329"/>
          </a:xfrm>
          <a:prstGeom prst="rect">
            <a:avLst/>
          </a:prstGeom>
          <a:noFill/>
        </p:spPr>
        <p:txBody>
          <a:bodyPr wrap="square" rtlCol="0">
            <a:spAutoFit/>
          </a:bodyPr>
          <a:lstStyle/>
          <a:p>
            <a:r>
              <a:rPr lang="en-US" sz="3600" dirty="0" smtClean="0">
                <a:solidFill>
                  <a:srgbClr val="FF0000"/>
                </a:solidFill>
              </a:rPr>
              <a:t>Work with partners.</a:t>
            </a:r>
            <a:endParaRPr lang="en-US" sz="3600" dirty="0">
              <a:solidFill>
                <a:srgbClr val="FF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685800"/>
          </a:xfrm>
        </p:spPr>
        <p:txBody>
          <a:bodyPr/>
          <a:lstStyle/>
          <a:p>
            <a:r>
              <a:rPr lang="en-US" dirty="0" smtClean="0">
                <a:solidFill>
                  <a:schemeClr val="tx2">
                    <a:lumMod val="50000"/>
                    <a:lumOff val="50000"/>
                  </a:schemeClr>
                </a:solidFill>
              </a:rPr>
              <a:t>Tips for success</a:t>
            </a:r>
            <a:endParaRPr lang="en-US" dirty="0">
              <a:solidFill>
                <a:schemeClr val="tx2">
                  <a:lumMod val="50000"/>
                  <a:lumOff val="50000"/>
                </a:schemeClr>
              </a:solidFill>
            </a:endParaRPr>
          </a:p>
        </p:txBody>
      </p:sp>
      <p:pic>
        <p:nvPicPr>
          <p:cNvPr id="10" name="Picture 9" descr="enough already.jpg"/>
          <p:cNvPicPr>
            <a:picLocks noChangeAspect="1"/>
          </p:cNvPicPr>
          <p:nvPr/>
        </p:nvPicPr>
        <p:blipFill>
          <a:blip r:embed="rId3" cstate="print"/>
          <a:stretch>
            <a:fillRect/>
          </a:stretch>
        </p:blipFill>
        <p:spPr>
          <a:xfrm>
            <a:off x="304800" y="1752600"/>
            <a:ext cx="5628399" cy="3733800"/>
          </a:xfrm>
          <a:prstGeom prst="rect">
            <a:avLst/>
          </a:prstGeom>
        </p:spPr>
      </p:pic>
      <p:sp>
        <p:nvSpPr>
          <p:cNvPr id="5" name="TextBox 4"/>
          <p:cNvSpPr txBox="1"/>
          <p:nvPr/>
        </p:nvSpPr>
        <p:spPr>
          <a:xfrm>
            <a:off x="6096000" y="1752600"/>
            <a:ext cx="2743200" cy="1323439"/>
          </a:xfrm>
          <a:prstGeom prst="rect">
            <a:avLst/>
          </a:prstGeom>
          <a:noFill/>
        </p:spPr>
        <p:txBody>
          <a:bodyPr wrap="square" rtlCol="0">
            <a:spAutoFit/>
          </a:bodyPr>
          <a:lstStyle/>
          <a:p>
            <a:r>
              <a:rPr lang="en-US" sz="4000" dirty="0" smtClean="0">
                <a:solidFill>
                  <a:srgbClr val="C00000"/>
                </a:solidFill>
              </a:rPr>
              <a:t>Talk about your idea.</a:t>
            </a:r>
            <a:endParaRPr lang="en-US" sz="4000" dirty="0">
              <a:solidFill>
                <a:srgbClr val="C0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685800"/>
          </a:xfrm>
        </p:spPr>
        <p:txBody>
          <a:bodyPr/>
          <a:lstStyle/>
          <a:p>
            <a:r>
              <a:rPr lang="en-US" dirty="0" smtClean="0">
                <a:solidFill>
                  <a:schemeClr val="tx2">
                    <a:lumMod val="50000"/>
                    <a:lumOff val="50000"/>
                  </a:schemeClr>
                </a:solidFill>
              </a:rPr>
              <a:t>Tips for </a:t>
            </a:r>
            <a:r>
              <a:rPr lang="en-US" dirty="0" err="1" smtClean="0">
                <a:solidFill>
                  <a:schemeClr val="tx2">
                    <a:lumMod val="50000"/>
                    <a:lumOff val="50000"/>
                  </a:schemeClr>
                </a:solidFill>
              </a:rPr>
              <a:t>successs</a:t>
            </a:r>
            <a:endParaRPr lang="en-US" dirty="0">
              <a:solidFill>
                <a:schemeClr val="tx2">
                  <a:lumMod val="50000"/>
                  <a:lumOff val="50000"/>
                </a:schemeClr>
              </a:solidFill>
            </a:endParaRPr>
          </a:p>
        </p:txBody>
      </p:sp>
      <p:pic>
        <p:nvPicPr>
          <p:cNvPr id="5" name="Picture 4" descr="get your priorities straight.bmp"/>
          <p:cNvPicPr>
            <a:picLocks noChangeAspect="1"/>
          </p:cNvPicPr>
          <p:nvPr/>
        </p:nvPicPr>
        <p:blipFill>
          <a:blip r:embed="rId3" cstate="print"/>
          <a:stretch>
            <a:fillRect/>
          </a:stretch>
        </p:blipFill>
        <p:spPr>
          <a:xfrm>
            <a:off x="228600" y="1676400"/>
            <a:ext cx="5568574" cy="3962400"/>
          </a:xfrm>
          <a:prstGeom prst="rect">
            <a:avLst/>
          </a:prstGeom>
        </p:spPr>
      </p:pic>
      <p:sp>
        <p:nvSpPr>
          <p:cNvPr id="6" name="TextBox 5"/>
          <p:cNvSpPr txBox="1"/>
          <p:nvPr/>
        </p:nvSpPr>
        <p:spPr>
          <a:xfrm>
            <a:off x="6096000" y="1752600"/>
            <a:ext cx="2743200" cy="1323439"/>
          </a:xfrm>
          <a:prstGeom prst="rect">
            <a:avLst/>
          </a:prstGeom>
          <a:noFill/>
        </p:spPr>
        <p:txBody>
          <a:bodyPr wrap="square" rtlCol="0">
            <a:spAutoFit/>
          </a:bodyPr>
          <a:lstStyle/>
          <a:p>
            <a:r>
              <a:rPr lang="en-US" sz="4000" dirty="0" smtClean="0">
                <a:solidFill>
                  <a:srgbClr val="C00000"/>
                </a:solidFill>
              </a:rPr>
              <a:t>Set priorities.</a:t>
            </a:r>
            <a:endParaRPr lang="en-US" sz="4000" dirty="0">
              <a:solidFill>
                <a:srgbClr val="C0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685800"/>
          </a:xfrm>
        </p:spPr>
        <p:txBody>
          <a:bodyPr/>
          <a:lstStyle/>
          <a:p>
            <a:r>
              <a:rPr lang="en-US" dirty="0" smtClean="0">
                <a:solidFill>
                  <a:schemeClr val="tx2">
                    <a:lumMod val="50000"/>
                    <a:lumOff val="50000"/>
                  </a:schemeClr>
                </a:solidFill>
              </a:rPr>
              <a:t>Tips for success</a:t>
            </a:r>
            <a:endParaRPr lang="en-US" dirty="0">
              <a:solidFill>
                <a:schemeClr val="tx2">
                  <a:lumMod val="50000"/>
                  <a:lumOff val="50000"/>
                </a:schemeClr>
              </a:solidFill>
            </a:endParaRPr>
          </a:p>
        </p:txBody>
      </p:sp>
      <p:pic>
        <p:nvPicPr>
          <p:cNvPr id="6" name="Picture 5" descr="Hows Your Day Going.jpg"/>
          <p:cNvPicPr>
            <a:picLocks noChangeAspect="1"/>
          </p:cNvPicPr>
          <p:nvPr/>
        </p:nvPicPr>
        <p:blipFill>
          <a:blip r:embed="rId3" cstate="print"/>
          <a:stretch>
            <a:fillRect/>
          </a:stretch>
        </p:blipFill>
        <p:spPr>
          <a:xfrm>
            <a:off x="304800" y="1371600"/>
            <a:ext cx="6504214" cy="4572000"/>
          </a:xfrm>
          <a:prstGeom prst="rect">
            <a:avLst/>
          </a:prstGeom>
        </p:spPr>
      </p:pic>
      <p:sp>
        <p:nvSpPr>
          <p:cNvPr id="5" name="TextBox 4"/>
          <p:cNvSpPr txBox="1"/>
          <p:nvPr/>
        </p:nvSpPr>
        <p:spPr>
          <a:xfrm>
            <a:off x="7010400" y="1828800"/>
            <a:ext cx="2133600" cy="1323439"/>
          </a:xfrm>
          <a:prstGeom prst="rect">
            <a:avLst/>
          </a:prstGeom>
          <a:noFill/>
        </p:spPr>
        <p:txBody>
          <a:bodyPr wrap="square" rtlCol="0">
            <a:spAutoFit/>
          </a:bodyPr>
          <a:lstStyle/>
          <a:p>
            <a:r>
              <a:rPr lang="en-US" sz="4000" dirty="0" smtClean="0">
                <a:solidFill>
                  <a:srgbClr val="C00000"/>
                </a:solidFill>
              </a:rPr>
              <a:t>Hang in there.</a:t>
            </a:r>
            <a:endParaRPr lang="en-US" sz="4000" dirty="0">
              <a:solidFill>
                <a:srgbClr val="C00000"/>
              </a:solidFill>
            </a:endParaRPr>
          </a:p>
        </p:txBody>
      </p:sp>
      <p:sp>
        <p:nvSpPr>
          <p:cNvPr id="7" name="Rectangle 6"/>
          <p:cNvSpPr/>
          <p:nvPr/>
        </p:nvSpPr>
        <p:spPr>
          <a:xfrm>
            <a:off x="0" y="5334000"/>
            <a:ext cx="76962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685800"/>
          </a:xfrm>
        </p:spPr>
        <p:txBody>
          <a:bodyPr/>
          <a:lstStyle/>
          <a:p>
            <a:r>
              <a:rPr lang="en-US" dirty="0" smtClean="0">
                <a:solidFill>
                  <a:schemeClr val="tx2">
                    <a:lumMod val="50000"/>
                    <a:lumOff val="50000"/>
                  </a:schemeClr>
                </a:solidFill>
              </a:rPr>
              <a:t>agenda</a:t>
            </a:r>
            <a:endParaRPr lang="en-US" dirty="0">
              <a:solidFill>
                <a:schemeClr val="tx2">
                  <a:lumMod val="50000"/>
                  <a:lumOff val="50000"/>
                </a:schemeClr>
              </a:solidFill>
            </a:endParaRPr>
          </a:p>
        </p:txBody>
      </p:sp>
      <p:sp>
        <p:nvSpPr>
          <p:cNvPr id="6" name="TextBox 5"/>
          <p:cNvSpPr txBox="1"/>
          <p:nvPr/>
        </p:nvSpPr>
        <p:spPr>
          <a:xfrm>
            <a:off x="1752600" y="2057400"/>
            <a:ext cx="6705600" cy="2308324"/>
          </a:xfrm>
          <a:prstGeom prst="rect">
            <a:avLst/>
          </a:prstGeom>
          <a:noFill/>
        </p:spPr>
        <p:txBody>
          <a:bodyPr wrap="square" rtlCol="0">
            <a:spAutoFit/>
          </a:bodyPr>
          <a:lstStyle/>
          <a:p>
            <a:pPr>
              <a:buFont typeface="Wingdings" pitchFamily="2" charset="2"/>
              <a:buChar char="§"/>
            </a:pPr>
            <a:r>
              <a:rPr lang="en-US" sz="3200" dirty="0" smtClean="0"/>
              <a:t>  </a:t>
            </a:r>
            <a:r>
              <a:rPr lang="en-US" sz="3600" b="1" dirty="0" smtClean="0">
                <a:solidFill>
                  <a:schemeClr val="accent1">
                    <a:lumMod val="75000"/>
                  </a:schemeClr>
                </a:solidFill>
              </a:rPr>
              <a:t>Motivation </a:t>
            </a:r>
          </a:p>
          <a:p>
            <a:pPr>
              <a:buFont typeface="Wingdings" pitchFamily="2" charset="2"/>
              <a:buChar char="§"/>
            </a:pPr>
            <a:r>
              <a:rPr lang="en-US" sz="3600" dirty="0" smtClean="0">
                <a:solidFill>
                  <a:schemeClr val="accent1">
                    <a:lumMod val="75000"/>
                  </a:schemeClr>
                </a:solidFill>
              </a:rPr>
              <a:t>  </a:t>
            </a:r>
            <a:r>
              <a:rPr lang="en-US" sz="3600" dirty="0" smtClean="0">
                <a:solidFill>
                  <a:schemeClr val="accent2">
                    <a:lumMod val="75000"/>
                  </a:schemeClr>
                </a:solidFill>
              </a:rPr>
              <a:t>Taking the Leap</a:t>
            </a:r>
          </a:p>
          <a:p>
            <a:pPr>
              <a:buFont typeface="Wingdings" pitchFamily="2" charset="2"/>
              <a:buChar char="§"/>
            </a:pPr>
            <a:r>
              <a:rPr lang="en-US" sz="3600" dirty="0" smtClean="0"/>
              <a:t>  </a:t>
            </a:r>
            <a:r>
              <a:rPr lang="en-US" sz="3600" dirty="0" smtClean="0">
                <a:solidFill>
                  <a:schemeClr val="accent3">
                    <a:lumMod val="75000"/>
                  </a:schemeClr>
                </a:solidFill>
              </a:rPr>
              <a:t>Tips for Success</a:t>
            </a:r>
          </a:p>
          <a:p>
            <a:pPr>
              <a:buFont typeface="Wingdings" pitchFamily="2" charset="2"/>
              <a:buChar char="§"/>
            </a:pPr>
            <a:r>
              <a:rPr lang="en-US" sz="3600" dirty="0" smtClean="0">
                <a:solidFill>
                  <a:schemeClr val="accent3">
                    <a:lumMod val="75000"/>
                  </a:schemeClr>
                </a:solidFill>
              </a:rPr>
              <a:t>  </a:t>
            </a:r>
            <a:r>
              <a:rPr lang="en-US" sz="3600" dirty="0" smtClean="0">
                <a:solidFill>
                  <a:schemeClr val="accent4"/>
                </a:solidFill>
              </a:rPr>
              <a:t>Conclusion</a:t>
            </a:r>
            <a:endParaRPr lang="en-US" sz="3600" dirty="0">
              <a:solidFill>
                <a:schemeClr val="accent4"/>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685800"/>
          </a:xfrm>
        </p:spPr>
        <p:txBody>
          <a:bodyPr/>
          <a:lstStyle/>
          <a:p>
            <a:r>
              <a:rPr lang="en-US" dirty="0" smtClean="0">
                <a:solidFill>
                  <a:schemeClr val="tx2">
                    <a:lumMod val="50000"/>
                    <a:lumOff val="50000"/>
                  </a:schemeClr>
                </a:solidFill>
              </a:rPr>
              <a:t>agenda</a:t>
            </a:r>
            <a:endParaRPr lang="en-US" dirty="0">
              <a:solidFill>
                <a:schemeClr val="tx2">
                  <a:lumMod val="50000"/>
                  <a:lumOff val="50000"/>
                </a:schemeClr>
              </a:solidFill>
            </a:endParaRPr>
          </a:p>
        </p:txBody>
      </p:sp>
      <p:sp>
        <p:nvSpPr>
          <p:cNvPr id="6" name="TextBox 5"/>
          <p:cNvSpPr txBox="1"/>
          <p:nvPr/>
        </p:nvSpPr>
        <p:spPr>
          <a:xfrm>
            <a:off x="1752600" y="2057400"/>
            <a:ext cx="6705600" cy="2308324"/>
          </a:xfrm>
          <a:prstGeom prst="rect">
            <a:avLst/>
          </a:prstGeom>
          <a:noFill/>
        </p:spPr>
        <p:txBody>
          <a:bodyPr wrap="square" rtlCol="0">
            <a:spAutoFit/>
          </a:bodyPr>
          <a:lstStyle/>
          <a:p>
            <a:pPr>
              <a:buFont typeface="Wingdings" pitchFamily="2" charset="2"/>
              <a:buChar char="§"/>
            </a:pPr>
            <a:r>
              <a:rPr lang="en-US" sz="3200" dirty="0" smtClean="0"/>
              <a:t>  </a:t>
            </a:r>
            <a:r>
              <a:rPr lang="en-US" sz="3600" dirty="0" smtClean="0">
                <a:solidFill>
                  <a:schemeClr val="accent1">
                    <a:lumMod val="75000"/>
                  </a:schemeClr>
                </a:solidFill>
              </a:rPr>
              <a:t>Motivation </a:t>
            </a:r>
          </a:p>
          <a:p>
            <a:pPr>
              <a:buFont typeface="Wingdings" pitchFamily="2" charset="2"/>
              <a:buChar char="§"/>
            </a:pPr>
            <a:r>
              <a:rPr lang="en-US" sz="3600" dirty="0" smtClean="0">
                <a:solidFill>
                  <a:schemeClr val="accent1">
                    <a:lumMod val="75000"/>
                  </a:schemeClr>
                </a:solidFill>
              </a:rPr>
              <a:t>  </a:t>
            </a:r>
            <a:r>
              <a:rPr lang="en-US" sz="3600" dirty="0" smtClean="0">
                <a:solidFill>
                  <a:schemeClr val="accent2">
                    <a:lumMod val="75000"/>
                  </a:schemeClr>
                </a:solidFill>
              </a:rPr>
              <a:t>Taking the Leap</a:t>
            </a:r>
          </a:p>
          <a:p>
            <a:pPr>
              <a:buFont typeface="Wingdings" pitchFamily="2" charset="2"/>
              <a:buChar char="§"/>
            </a:pPr>
            <a:r>
              <a:rPr lang="en-US" sz="3600" dirty="0" smtClean="0"/>
              <a:t>  </a:t>
            </a:r>
            <a:r>
              <a:rPr lang="en-US" sz="3600" dirty="0" smtClean="0">
                <a:solidFill>
                  <a:schemeClr val="accent3">
                    <a:lumMod val="75000"/>
                  </a:schemeClr>
                </a:solidFill>
              </a:rPr>
              <a:t>Tips for Success</a:t>
            </a:r>
          </a:p>
          <a:p>
            <a:pPr>
              <a:buFont typeface="Wingdings" pitchFamily="2" charset="2"/>
              <a:buChar char="§"/>
            </a:pPr>
            <a:r>
              <a:rPr lang="en-US" sz="3600" b="1" dirty="0" smtClean="0">
                <a:solidFill>
                  <a:schemeClr val="accent3">
                    <a:lumMod val="75000"/>
                  </a:schemeClr>
                </a:solidFill>
              </a:rPr>
              <a:t>  </a:t>
            </a:r>
            <a:r>
              <a:rPr lang="en-US" sz="3600" b="1" dirty="0" smtClean="0">
                <a:solidFill>
                  <a:schemeClr val="accent4"/>
                </a:solidFill>
              </a:rPr>
              <a:t>Conclusion</a:t>
            </a:r>
            <a:endParaRPr lang="en-US" sz="3600" b="1" dirty="0">
              <a:solidFill>
                <a:schemeClr val="accent4"/>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81000" y="2438400"/>
            <a:ext cx="8077200" cy="523220"/>
          </a:xfrm>
          <a:prstGeom prst="rect">
            <a:avLst/>
          </a:prstGeom>
          <a:noFill/>
        </p:spPr>
        <p:txBody>
          <a:bodyPr wrap="square" rtlCol="0">
            <a:spAutoFit/>
          </a:bodyPr>
          <a:lstStyle/>
          <a:p>
            <a:r>
              <a:rPr lang="en-US" sz="2800" dirty="0" smtClean="0"/>
              <a:t>Number of small businesses in the Austin Metro Area:</a:t>
            </a:r>
            <a:endParaRPr lang="en-US" sz="2800" dirty="0"/>
          </a:p>
        </p:txBody>
      </p:sp>
      <p:sp>
        <p:nvSpPr>
          <p:cNvPr id="10" name="TextBox 9"/>
          <p:cNvSpPr txBox="1"/>
          <p:nvPr/>
        </p:nvSpPr>
        <p:spPr>
          <a:xfrm>
            <a:off x="1676400" y="2743200"/>
            <a:ext cx="7010400" cy="2215991"/>
          </a:xfrm>
          <a:prstGeom prst="rect">
            <a:avLst/>
          </a:prstGeom>
          <a:noFill/>
        </p:spPr>
        <p:txBody>
          <a:bodyPr wrap="square" rtlCol="0">
            <a:spAutoFit/>
          </a:bodyPr>
          <a:lstStyle/>
          <a:p>
            <a:pPr algn="r"/>
            <a:r>
              <a:rPr lang="en-US" sz="13800" dirty="0" smtClean="0">
                <a:solidFill>
                  <a:schemeClr val="accent1">
                    <a:lumMod val="75000"/>
                  </a:schemeClr>
                </a:solidFill>
              </a:rPr>
              <a:t>35,000</a:t>
            </a:r>
            <a:endParaRPr lang="en-US" sz="13800" dirty="0">
              <a:solidFill>
                <a:schemeClr val="accent1">
                  <a:lumMod val="75000"/>
                </a:schemeClr>
              </a:solidFill>
            </a:endParaRPr>
          </a:p>
        </p:txBody>
      </p:sp>
      <p:sp>
        <p:nvSpPr>
          <p:cNvPr id="4" name="Title 1"/>
          <p:cNvSpPr>
            <a:spLocks noGrp="1"/>
          </p:cNvSpPr>
          <p:nvPr>
            <p:ph type="title"/>
          </p:nvPr>
        </p:nvSpPr>
        <p:spPr>
          <a:xfrm>
            <a:off x="609600" y="457200"/>
            <a:ext cx="7924800" cy="685800"/>
          </a:xfrm>
        </p:spPr>
        <p:txBody>
          <a:bodyPr/>
          <a:lstStyle/>
          <a:p>
            <a:r>
              <a:rPr lang="en-US" dirty="0" smtClean="0">
                <a:solidFill>
                  <a:schemeClr val="tx2">
                    <a:lumMod val="50000"/>
                    <a:lumOff val="50000"/>
                  </a:schemeClr>
                </a:solidFill>
              </a:rPr>
              <a:t>conclusion</a:t>
            </a:r>
            <a:endParaRPr lang="en-US" dirty="0">
              <a:solidFill>
                <a:schemeClr val="tx2">
                  <a:lumMod val="50000"/>
                  <a:lumOff val="50000"/>
                </a:schemeClr>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2514600"/>
            <a:ext cx="8077200" cy="523220"/>
          </a:xfrm>
          <a:prstGeom prst="rect">
            <a:avLst/>
          </a:prstGeom>
          <a:noFill/>
        </p:spPr>
        <p:txBody>
          <a:bodyPr wrap="square" rtlCol="0">
            <a:spAutoFit/>
          </a:bodyPr>
          <a:lstStyle/>
          <a:p>
            <a:r>
              <a:rPr lang="en-US" sz="2800" dirty="0" smtClean="0"/>
              <a:t>Percentage of all businesses in the Austin Metro Area:</a:t>
            </a:r>
            <a:endParaRPr lang="en-US" sz="2800" dirty="0"/>
          </a:p>
        </p:txBody>
      </p:sp>
      <p:sp>
        <p:nvSpPr>
          <p:cNvPr id="10" name="TextBox 9"/>
          <p:cNvSpPr txBox="1"/>
          <p:nvPr/>
        </p:nvSpPr>
        <p:spPr>
          <a:xfrm>
            <a:off x="1371600" y="2895600"/>
            <a:ext cx="7010400" cy="2215991"/>
          </a:xfrm>
          <a:prstGeom prst="rect">
            <a:avLst/>
          </a:prstGeom>
          <a:noFill/>
        </p:spPr>
        <p:txBody>
          <a:bodyPr wrap="square" rtlCol="0">
            <a:spAutoFit/>
          </a:bodyPr>
          <a:lstStyle/>
          <a:p>
            <a:pPr algn="r"/>
            <a:r>
              <a:rPr lang="en-US" sz="13800" dirty="0" smtClean="0">
                <a:solidFill>
                  <a:schemeClr val="accent1">
                    <a:lumMod val="75000"/>
                  </a:schemeClr>
                </a:solidFill>
              </a:rPr>
              <a:t>85%</a:t>
            </a:r>
            <a:endParaRPr lang="en-US" sz="138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4267200"/>
            <a:ext cx="8077200" cy="1384995"/>
          </a:xfrm>
          <a:prstGeom prst="rect">
            <a:avLst/>
          </a:prstGeom>
          <a:noFill/>
        </p:spPr>
        <p:txBody>
          <a:bodyPr wrap="square" rtlCol="0">
            <a:spAutoFit/>
          </a:bodyPr>
          <a:lstStyle/>
          <a:p>
            <a:pPr algn="r"/>
            <a:r>
              <a:rPr lang="en-US" sz="2800" dirty="0" smtClean="0"/>
              <a:t>The number of Austin Metro small </a:t>
            </a:r>
            <a:br>
              <a:rPr lang="en-US" sz="2800" dirty="0" smtClean="0"/>
            </a:br>
            <a:r>
              <a:rPr lang="en-US" sz="2800" dirty="0" smtClean="0"/>
              <a:t>businesses is growing 20% faster each </a:t>
            </a:r>
            <a:br>
              <a:rPr lang="en-US" sz="2800" dirty="0" smtClean="0"/>
            </a:br>
            <a:r>
              <a:rPr lang="en-US" sz="2800" dirty="0" smtClean="0"/>
              <a:t>year than the rest of the economy.</a:t>
            </a:r>
            <a:endParaRPr lang="en-US" sz="2800" dirty="0"/>
          </a:p>
        </p:txBody>
      </p:sp>
      <p:sp>
        <p:nvSpPr>
          <p:cNvPr id="10" name="TextBox 9"/>
          <p:cNvSpPr txBox="1"/>
          <p:nvPr/>
        </p:nvSpPr>
        <p:spPr>
          <a:xfrm>
            <a:off x="1371600" y="1752600"/>
            <a:ext cx="7010400" cy="2215991"/>
          </a:xfrm>
          <a:prstGeom prst="rect">
            <a:avLst/>
          </a:prstGeom>
          <a:noFill/>
        </p:spPr>
        <p:txBody>
          <a:bodyPr wrap="square" rtlCol="0">
            <a:spAutoFit/>
          </a:bodyPr>
          <a:lstStyle/>
          <a:p>
            <a:pPr algn="r"/>
            <a:r>
              <a:rPr lang="en-US" sz="13800" dirty="0" smtClean="0">
                <a:solidFill>
                  <a:schemeClr val="accent1">
                    <a:lumMod val="75000"/>
                  </a:schemeClr>
                </a:solidFill>
              </a:rPr>
              <a:t>20%</a:t>
            </a:r>
            <a:endParaRPr lang="en-US" sz="138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381000" y="1295401"/>
            <a:ext cx="3197237" cy="4800600"/>
          </a:xfrm>
          <a:prstGeom prst="rect">
            <a:avLst/>
          </a:prstGeom>
          <a:noFill/>
          <a:ln w="9525">
            <a:noFill/>
            <a:miter lim="800000"/>
            <a:headEnd/>
            <a:tailEnd/>
          </a:ln>
        </p:spPr>
      </p:pic>
      <p:sp>
        <p:nvSpPr>
          <p:cNvPr id="11" name="TextBox 10"/>
          <p:cNvSpPr txBox="1"/>
          <p:nvPr/>
        </p:nvSpPr>
        <p:spPr>
          <a:xfrm>
            <a:off x="3276600" y="2362200"/>
            <a:ext cx="5638800" cy="2554545"/>
          </a:xfrm>
          <a:prstGeom prst="rect">
            <a:avLst/>
          </a:prstGeom>
          <a:noFill/>
        </p:spPr>
        <p:txBody>
          <a:bodyPr wrap="square" rtlCol="0">
            <a:spAutoFit/>
          </a:bodyPr>
          <a:lstStyle/>
          <a:p>
            <a:pPr algn="ctr"/>
            <a:r>
              <a:rPr lang="en-US" sz="3200" dirty="0" smtClean="0">
                <a:solidFill>
                  <a:srgbClr val="FF0000"/>
                </a:solidFill>
              </a:rPr>
              <a:t>The question is no longer</a:t>
            </a:r>
          </a:p>
          <a:p>
            <a:pPr algn="ctr"/>
            <a:r>
              <a:rPr lang="en-US" sz="3200" dirty="0" smtClean="0">
                <a:solidFill>
                  <a:srgbClr val="FF0000"/>
                </a:solidFill>
              </a:rPr>
              <a:t>“Who am I going to work for?”</a:t>
            </a:r>
          </a:p>
          <a:p>
            <a:pPr algn="ctr"/>
            <a:endParaRPr lang="en-US" sz="3200" b="1" dirty="0" smtClean="0">
              <a:solidFill>
                <a:srgbClr val="FF0000"/>
              </a:solidFill>
            </a:endParaRPr>
          </a:p>
          <a:p>
            <a:pPr algn="ctr"/>
            <a:r>
              <a:rPr lang="en-US" sz="3200" dirty="0" smtClean="0">
                <a:solidFill>
                  <a:srgbClr val="FF0000"/>
                </a:solidFill>
              </a:rPr>
              <a:t>Everyone should be prepared to be an entrepreneur.</a:t>
            </a:r>
            <a:endParaRPr lang="en-US" sz="3200" dirty="0">
              <a:solidFill>
                <a:srgbClr val="FF0000"/>
              </a:solidFill>
            </a:endParaRPr>
          </a:p>
        </p:txBody>
      </p:sp>
      <p:sp>
        <p:nvSpPr>
          <p:cNvPr id="10" name="TextBox 9"/>
          <p:cNvSpPr txBox="1"/>
          <p:nvPr/>
        </p:nvSpPr>
        <p:spPr>
          <a:xfrm>
            <a:off x="1600200" y="1371600"/>
            <a:ext cx="1066800" cy="1446550"/>
          </a:xfrm>
          <a:prstGeom prst="rect">
            <a:avLst/>
          </a:prstGeom>
          <a:noFill/>
        </p:spPr>
        <p:txBody>
          <a:bodyPr wrap="square" rtlCol="0">
            <a:spAutoFit/>
          </a:bodyPr>
          <a:lstStyle/>
          <a:p>
            <a:r>
              <a:rPr lang="en-US" sz="8800" dirty="0" smtClean="0">
                <a:solidFill>
                  <a:srgbClr val="0099CC"/>
                </a:solidFill>
              </a:rPr>
              <a:t>?</a:t>
            </a:r>
            <a:endParaRPr lang="en-US" sz="8800" dirty="0">
              <a:solidFill>
                <a:srgbClr val="0099CC"/>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47800" y="2971800"/>
            <a:ext cx="6096000" cy="830997"/>
          </a:xfrm>
          <a:prstGeom prst="rect">
            <a:avLst/>
          </a:prstGeom>
          <a:noFill/>
        </p:spPr>
        <p:txBody>
          <a:bodyPr wrap="square" rtlCol="0">
            <a:spAutoFit/>
          </a:bodyPr>
          <a:lstStyle/>
          <a:p>
            <a:pPr algn="ctr"/>
            <a:r>
              <a:rPr lang="en-US" sz="4800" dirty="0" smtClean="0"/>
              <a:t>Discussion</a:t>
            </a:r>
            <a:endParaRPr lang="en-US" sz="4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chemeClr val="tx2">
                    <a:lumMod val="50000"/>
                    <a:lumOff val="50000"/>
                  </a:schemeClr>
                </a:solidFill>
              </a:rPr>
              <a:t>BUILDING A SUCCESSFUL </a:t>
            </a:r>
            <a:br>
              <a:rPr lang="en-US" dirty="0" smtClean="0">
                <a:solidFill>
                  <a:schemeClr val="tx2">
                    <a:lumMod val="50000"/>
                    <a:lumOff val="50000"/>
                  </a:schemeClr>
                </a:solidFill>
              </a:rPr>
            </a:br>
            <a:r>
              <a:rPr lang="en-US" dirty="0" smtClean="0">
                <a:solidFill>
                  <a:schemeClr val="tx2">
                    <a:lumMod val="50000"/>
                    <a:lumOff val="50000"/>
                  </a:schemeClr>
                </a:solidFill>
              </a:rPr>
              <a:t>Consulting PRACTICE</a:t>
            </a:r>
            <a:endParaRPr lang="en-US" dirty="0">
              <a:solidFill>
                <a:schemeClr val="tx2">
                  <a:lumMod val="50000"/>
                  <a:lumOff val="50000"/>
                </a:schemeClr>
              </a:solidFill>
            </a:endParaRPr>
          </a:p>
        </p:txBody>
      </p:sp>
      <p:pic>
        <p:nvPicPr>
          <p:cNvPr id="3" name="Picture Placeholder 2"/>
          <p:cNvPicPr>
            <a:picLocks noGrp="1" noChangeAspect="1"/>
          </p:cNvPicPr>
          <p:nvPr>
            <p:ph type="pic" sz="quarter" idx="14"/>
          </p:nvPr>
        </p:nvPicPr>
        <p:blipFill>
          <a:blip r:embed="rId2" cstate="print">
            <a:extLst>
              <a:ext uri="{28A0092B-C50C-407E-A947-70E740481C1C}">
                <a14:useLocalDpi xmlns:a14="http://schemas.microsoft.com/office/drawing/2010/main" xmlns="" val="0"/>
              </a:ext>
            </a:extLst>
          </a:blip>
          <a:srcRect t="76" b="76"/>
          <a:stretch>
            <a:fillRect/>
          </a:stretch>
        </p:blipFill>
        <p:spPr/>
      </p:pic>
      <p:sp>
        <p:nvSpPr>
          <p:cNvPr id="20" name="Text Placeholder 19"/>
          <p:cNvSpPr>
            <a:spLocks noGrp="1"/>
          </p:cNvSpPr>
          <p:nvPr>
            <p:ph type="body" sz="quarter" idx="16"/>
          </p:nvPr>
        </p:nvSpPr>
        <p:spPr>
          <a:xfrm>
            <a:off x="609600" y="4191000"/>
            <a:ext cx="4648200" cy="228600"/>
          </a:xfrm>
        </p:spPr>
        <p:txBody>
          <a:bodyPr/>
          <a:lstStyle/>
          <a:p>
            <a:pPr algn="l"/>
            <a:r>
              <a:rPr lang="en-US" sz="2000" dirty="0" smtClean="0">
                <a:solidFill>
                  <a:schemeClr val="tx2">
                    <a:lumMod val="50000"/>
                    <a:lumOff val="50000"/>
                  </a:schemeClr>
                </a:solidFill>
              </a:rPr>
              <a:t>Amy Holloway, Chief Sherpa</a:t>
            </a:r>
            <a:br>
              <a:rPr lang="en-US" sz="2000" dirty="0" smtClean="0">
                <a:solidFill>
                  <a:schemeClr val="tx2">
                    <a:lumMod val="50000"/>
                    <a:lumOff val="50000"/>
                  </a:schemeClr>
                </a:solidFill>
              </a:rPr>
            </a:br>
            <a:r>
              <a:rPr lang="en-US" sz="2000" dirty="0" smtClean="0">
                <a:solidFill>
                  <a:schemeClr val="tx2">
                    <a:lumMod val="50000"/>
                    <a:lumOff val="50000"/>
                  </a:schemeClr>
                </a:solidFill>
              </a:rPr>
              <a:t>Avalanche Consulting</a:t>
            </a:r>
          </a:p>
          <a:p>
            <a:pPr algn="l"/>
            <a:r>
              <a:rPr lang="en-US" sz="2000" dirty="0" smtClean="0">
                <a:solidFill>
                  <a:schemeClr val="tx2">
                    <a:lumMod val="50000"/>
                    <a:lumOff val="50000"/>
                  </a:schemeClr>
                </a:solidFill>
              </a:rPr>
              <a:t>February 22, 2012</a:t>
            </a:r>
            <a:endParaRPr lang="en-US" sz="2000" dirty="0">
              <a:solidFill>
                <a:schemeClr val="tx2">
                  <a:lumMod val="50000"/>
                  <a:lumOff val="50000"/>
                </a:schemeClr>
              </a:solidFill>
            </a:endParaRPr>
          </a:p>
        </p:txBody>
      </p:sp>
      <p:pic>
        <p:nvPicPr>
          <p:cNvPr id="5" name="Picture 4"/>
          <p:cNvPicPr>
            <a:picLocks noChangeAspect="1"/>
          </p:cNvPicPr>
          <p:nvPr/>
        </p:nvPicPr>
        <p:blipFill>
          <a:blip r:embed="rId3" cstate="print"/>
          <a:stretch>
            <a:fillRect/>
          </a:stretch>
        </p:blipFill>
        <p:spPr>
          <a:xfrm>
            <a:off x="6934200" y="3581400"/>
            <a:ext cx="1651000" cy="927100"/>
          </a:xfrm>
          <a:prstGeom prst="rect">
            <a:avLst/>
          </a:prstGeom>
        </p:spPr>
      </p:pic>
    </p:spTree>
    <p:extLst>
      <p:ext uri="{BB962C8B-B14F-4D97-AF65-F5344CB8AC3E}">
        <p14:creationId xmlns:p14="http://schemas.microsoft.com/office/powerpoint/2010/main" xmlns="" val="2579352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685800"/>
          </a:xfrm>
        </p:spPr>
        <p:txBody>
          <a:bodyPr/>
          <a:lstStyle/>
          <a:p>
            <a:r>
              <a:rPr lang="en-US" dirty="0" smtClean="0">
                <a:solidFill>
                  <a:schemeClr val="tx2">
                    <a:lumMod val="50000"/>
                    <a:lumOff val="50000"/>
                  </a:schemeClr>
                </a:solidFill>
              </a:rPr>
              <a:t>motivation</a:t>
            </a:r>
            <a:endParaRPr lang="en-US" dirty="0">
              <a:solidFill>
                <a:schemeClr val="tx2">
                  <a:lumMod val="50000"/>
                  <a:lumOff val="50000"/>
                </a:schemeClr>
              </a:solidFill>
            </a:endParaRPr>
          </a:p>
        </p:txBody>
      </p:sp>
      <p:pic>
        <p:nvPicPr>
          <p:cNvPr id="5" name="Picture 3"/>
          <p:cNvPicPr>
            <a:picLocks noChangeAspect="1" noChangeArrowheads="1"/>
          </p:cNvPicPr>
          <p:nvPr/>
        </p:nvPicPr>
        <p:blipFill>
          <a:blip r:embed="rId2" cstate="print"/>
          <a:srcRect/>
          <a:stretch>
            <a:fillRect/>
          </a:stretch>
        </p:blipFill>
        <p:spPr bwMode="auto">
          <a:xfrm>
            <a:off x="1524000" y="1447800"/>
            <a:ext cx="6083300" cy="40559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685800"/>
          </a:xfrm>
        </p:spPr>
        <p:txBody>
          <a:bodyPr/>
          <a:lstStyle/>
          <a:p>
            <a:r>
              <a:rPr lang="en-US" dirty="0" smtClean="0">
                <a:solidFill>
                  <a:schemeClr val="tx2">
                    <a:lumMod val="50000"/>
                    <a:lumOff val="50000"/>
                  </a:schemeClr>
                </a:solidFill>
              </a:rPr>
              <a:t>motivation</a:t>
            </a:r>
            <a:endParaRPr lang="en-US" dirty="0">
              <a:solidFill>
                <a:schemeClr val="tx2">
                  <a:lumMod val="50000"/>
                  <a:lumOff val="50000"/>
                </a:schemeClr>
              </a:solidFill>
            </a:endParaRPr>
          </a:p>
        </p:txBody>
      </p:sp>
      <p:pic>
        <p:nvPicPr>
          <p:cNvPr id="6" name="Picture 2"/>
          <p:cNvPicPr>
            <a:picLocks noChangeAspect="1" noChangeArrowheads="1"/>
          </p:cNvPicPr>
          <p:nvPr/>
        </p:nvPicPr>
        <p:blipFill>
          <a:blip r:embed="rId2" cstate="print"/>
          <a:srcRect/>
          <a:stretch>
            <a:fillRect/>
          </a:stretch>
        </p:blipFill>
        <p:spPr bwMode="auto">
          <a:xfrm>
            <a:off x="1752600" y="1600200"/>
            <a:ext cx="5753100" cy="4314825"/>
          </a:xfrm>
          <a:prstGeom prst="rect">
            <a:avLst/>
          </a:prstGeom>
          <a:noFill/>
          <a:ln w="9525">
            <a:noFill/>
            <a:miter lim="800000"/>
            <a:headEnd/>
            <a:tailEnd/>
          </a:ln>
        </p:spPr>
      </p:pic>
      <p:sp>
        <p:nvSpPr>
          <p:cNvPr id="7" name="Cloud Callout 6"/>
          <p:cNvSpPr/>
          <p:nvPr/>
        </p:nvSpPr>
        <p:spPr>
          <a:xfrm flipH="1">
            <a:off x="762000" y="1828799"/>
            <a:ext cx="1905000" cy="1397907"/>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66800" y="2133600"/>
            <a:ext cx="1828800" cy="646331"/>
          </a:xfrm>
          <a:prstGeom prst="rect">
            <a:avLst/>
          </a:prstGeom>
          <a:noFill/>
        </p:spPr>
        <p:txBody>
          <a:bodyPr wrap="square" rtlCol="0">
            <a:spAutoFit/>
          </a:bodyPr>
          <a:lstStyle/>
          <a:p>
            <a:r>
              <a:rPr lang="en-US" dirty="0" smtClean="0"/>
              <a:t>What’s up</a:t>
            </a:r>
            <a:br>
              <a:rPr lang="en-US" dirty="0" smtClean="0"/>
            </a:br>
            <a:r>
              <a:rPr lang="en-US" dirty="0" smtClean="0"/>
              <a:t>with my hair?</a:t>
            </a:r>
            <a:endParaRPr lang="en-US" dirty="0"/>
          </a:p>
        </p:txBody>
      </p:sp>
      <p:sp>
        <p:nvSpPr>
          <p:cNvPr id="9" name="Cloud Callout 8"/>
          <p:cNvSpPr/>
          <p:nvPr/>
        </p:nvSpPr>
        <p:spPr>
          <a:xfrm>
            <a:off x="6477000" y="1524000"/>
            <a:ext cx="1905000" cy="12954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flipH="1">
            <a:off x="6705600" y="1905000"/>
            <a:ext cx="2048256" cy="646331"/>
          </a:xfrm>
          <a:prstGeom prst="rect">
            <a:avLst/>
          </a:prstGeom>
          <a:noFill/>
        </p:spPr>
        <p:txBody>
          <a:bodyPr wrap="square" rtlCol="0">
            <a:spAutoFit/>
          </a:bodyPr>
          <a:lstStyle/>
          <a:p>
            <a:r>
              <a:rPr lang="en-US" dirty="0" smtClean="0"/>
              <a:t>What’s up</a:t>
            </a:r>
            <a:br>
              <a:rPr lang="en-US" dirty="0" smtClean="0"/>
            </a:br>
            <a:r>
              <a:rPr lang="en-US" dirty="0" smtClean="0"/>
              <a:t>with </a:t>
            </a:r>
            <a:r>
              <a:rPr lang="en-US" u="sng" dirty="0" smtClean="0"/>
              <a:t>my</a:t>
            </a:r>
            <a:r>
              <a:rPr lang="en-US" dirty="0" smtClean="0"/>
              <a:t> hair?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685800"/>
          </a:xfrm>
        </p:spPr>
        <p:txBody>
          <a:bodyPr/>
          <a:lstStyle/>
          <a:p>
            <a:r>
              <a:rPr lang="en-US" dirty="0" smtClean="0">
                <a:solidFill>
                  <a:schemeClr val="tx2">
                    <a:lumMod val="50000"/>
                    <a:lumOff val="50000"/>
                  </a:schemeClr>
                </a:solidFill>
              </a:rPr>
              <a:t>motivation</a:t>
            </a:r>
            <a:endParaRPr lang="en-US" dirty="0">
              <a:solidFill>
                <a:schemeClr val="tx2">
                  <a:lumMod val="50000"/>
                  <a:lumOff val="50000"/>
                </a:schemeClr>
              </a:solidFill>
            </a:endParaRPr>
          </a:p>
        </p:txBody>
      </p:sp>
      <p:pic>
        <p:nvPicPr>
          <p:cNvPr id="11" name="Picture 2"/>
          <p:cNvPicPr>
            <a:picLocks noChangeAspect="1" noChangeArrowheads="1"/>
          </p:cNvPicPr>
          <p:nvPr/>
        </p:nvPicPr>
        <p:blipFill>
          <a:blip r:embed="rId2" cstate="print"/>
          <a:srcRect/>
          <a:stretch>
            <a:fillRect/>
          </a:stretch>
        </p:blipFill>
        <p:spPr bwMode="auto">
          <a:xfrm>
            <a:off x="1066800" y="1219200"/>
            <a:ext cx="6705600" cy="48459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685800"/>
          </a:xfrm>
        </p:spPr>
        <p:txBody>
          <a:bodyPr/>
          <a:lstStyle/>
          <a:p>
            <a:r>
              <a:rPr lang="en-US" dirty="0" smtClean="0">
                <a:solidFill>
                  <a:schemeClr val="tx2">
                    <a:lumMod val="50000"/>
                    <a:lumOff val="50000"/>
                  </a:schemeClr>
                </a:solidFill>
              </a:rPr>
              <a:t>motivation</a:t>
            </a:r>
            <a:endParaRPr lang="en-US" dirty="0">
              <a:solidFill>
                <a:schemeClr val="tx2">
                  <a:lumMod val="50000"/>
                  <a:lumOff val="50000"/>
                </a:schemeClr>
              </a:solidFill>
            </a:endParaRPr>
          </a:p>
        </p:txBody>
      </p:sp>
      <p:pic>
        <p:nvPicPr>
          <p:cNvPr id="5" name="Picture 8"/>
          <p:cNvPicPr>
            <a:picLocks noChangeAspect="1" noChangeArrowheads="1"/>
          </p:cNvPicPr>
          <p:nvPr/>
        </p:nvPicPr>
        <p:blipFill>
          <a:blip r:embed="rId2" cstate="print"/>
          <a:srcRect/>
          <a:stretch>
            <a:fillRect/>
          </a:stretch>
        </p:blipFill>
        <p:spPr bwMode="auto">
          <a:xfrm flipH="1">
            <a:off x="5105400" y="3276600"/>
            <a:ext cx="2324100" cy="2857500"/>
          </a:xfrm>
          <a:prstGeom prst="rect">
            <a:avLst/>
          </a:prstGeom>
          <a:noFill/>
          <a:ln w="9525">
            <a:noFill/>
            <a:miter lim="800000"/>
            <a:headEnd/>
            <a:tailEnd/>
          </a:ln>
        </p:spPr>
      </p:pic>
      <p:pic>
        <p:nvPicPr>
          <p:cNvPr id="6" name="Picture 6"/>
          <p:cNvPicPr>
            <a:picLocks noChangeAspect="1" noChangeArrowheads="1"/>
          </p:cNvPicPr>
          <p:nvPr/>
        </p:nvPicPr>
        <p:blipFill>
          <a:blip r:embed="rId3" cstate="print"/>
          <a:srcRect/>
          <a:stretch>
            <a:fillRect/>
          </a:stretch>
        </p:blipFill>
        <p:spPr bwMode="auto">
          <a:xfrm>
            <a:off x="1066800" y="1219200"/>
            <a:ext cx="1600200" cy="4866815"/>
          </a:xfrm>
          <a:prstGeom prst="rect">
            <a:avLst/>
          </a:prstGeom>
          <a:noFill/>
          <a:ln w="9525">
            <a:noFill/>
            <a:miter lim="800000"/>
            <a:headEnd/>
            <a:tailEnd/>
          </a:ln>
        </p:spPr>
      </p:pic>
      <p:pic>
        <p:nvPicPr>
          <p:cNvPr id="7" name="Picture 9"/>
          <p:cNvPicPr>
            <a:picLocks noChangeAspect="1" noChangeArrowheads="1"/>
          </p:cNvPicPr>
          <p:nvPr/>
        </p:nvPicPr>
        <p:blipFill>
          <a:blip r:embed="rId4" cstate="print"/>
          <a:srcRect/>
          <a:stretch>
            <a:fillRect/>
          </a:stretch>
        </p:blipFill>
        <p:spPr bwMode="auto">
          <a:xfrm>
            <a:off x="3200400" y="4114800"/>
            <a:ext cx="2276475" cy="1990486"/>
          </a:xfrm>
          <a:prstGeom prst="rect">
            <a:avLst/>
          </a:prstGeom>
          <a:noFill/>
          <a:ln w="9525">
            <a:noFill/>
            <a:miter lim="800000"/>
            <a:headEnd/>
            <a:tailEnd/>
          </a:ln>
        </p:spPr>
      </p:pic>
      <p:pic>
        <p:nvPicPr>
          <p:cNvPr id="8" name="Picture 10"/>
          <p:cNvPicPr>
            <a:picLocks noChangeAspect="1" noChangeArrowheads="1"/>
          </p:cNvPicPr>
          <p:nvPr/>
        </p:nvPicPr>
        <p:blipFill>
          <a:blip r:embed="rId5" cstate="print"/>
          <a:srcRect/>
          <a:stretch>
            <a:fillRect/>
          </a:stretch>
        </p:blipFill>
        <p:spPr bwMode="auto">
          <a:xfrm>
            <a:off x="6629400" y="4038600"/>
            <a:ext cx="2057400" cy="2057400"/>
          </a:xfrm>
          <a:prstGeom prst="rect">
            <a:avLst/>
          </a:prstGeom>
          <a:noFill/>
          <a:ln w="9525">
            <a:noFill/>
            <a:miter lim="800000"/>
            <a:headEnd/>
            <a:tailEnd/>
          </a:ln>
        </p:spPr>
      </p:pic>
      <p:pic>
        <p:nvPicPr>
          <p:cNvPr id="9" name="Picture 13"/>
          <p:cNvPicPr>
            <a:picLocks noChangeAspect="1" noChangeArrowheads="1"/>
          </p:cNvPicPr>
          <p:nvPr/>
        </p:nvPicPr>
        <p:blipFill>
          <a:blip r:embed="rId6" cstate="print"/>
          <a:srcRect/>
          <a:stretch>
            <a:fillRect/>
          </a:stretch>
        </p:blipFill>
        <p:spPr bwMode="auto">
          <a:xfrm>
            <a:off x="6858000" y="2971800"/>
            <a:ext cx="792545" cy="809625"/>
          </a:xfrm>
          <a:prstGeom prst="rect">
            <a:avLst/>
          </a:prstGeom>
          <a:noFill/>
          <a:ln w="9525">
            <a:noFill/>
            <a:miter lim="800000"/>
            <a:headEnd/>
            <a:tailEnd/>
          </a:ln>
        </p:spPr>
      </p:pic>
      <p:pic>
        <p:nvPicPr>
          <p:cNvPr id="10" name="Picture 13"/>
          <p:cNvPicPr>
            <a:picLocks noChangeAspect="1" noChangeArrowheads="1"/>
          </p:cNvPicPr>
          <p:nvPr/>
        </p:nvPicPr>
        <p:blipFill>
          <a:blip r:embed="rId6" cstate="print"/>
          <a:srcRect/>
          <a:stretch>
            <a:fillRect/>
          </a:stretch>
        </p:blipFill>
        <p:spPr bwMode="auto">
          <a:xfrm>
            <a:off x="7620000" y="1812898"/>
            <a:ext cx="1092522" cy="1206528"/>
          </a:xfrm>
          <a:prstGeom prst="rect">
            <a:avLst/>
          </a:prstGeom>
          <a:noFill/>
          <a:ln w="9525">
            <a:noFill/>
            <a:miter lim="800000"/>
            <a:headEnd/>
            <a:tailEnd/>
          </a:ln>
        </p:spPr>
      </p:pic>
      <p:pic>
        <p:nvPicPr>
          <p:cNvPr id="12" name="Picture 13"/>
          <p:cNvPicPr>
            <a:picLocks noChangeAspect="1" noChangeArrowheads="1"/>
          </p:cNvPicPr>
          <p:nvPr/>
        </p:nvPicPr>
        <p:blipFill>
          <a:blip r:embed="rId7" cstate="print"/>
          <a:srcRect/>
          <a:stretch>
            <a:fillRect/>
          </a:stretch>
        </p:blipFill>
        <p:spPr bwMode="auto">
          <a:xfrm>
            <a:off x="8229600" y="3200400"/>
            <a:ext cx="664123" cy="733425"/>
          </a:xfrm>
          <a:prstGeom prst="rect">
            <a:avLst/>
          </a:prstGeom>
          <a:noFill/>
          <a:ln w="9525">
            <a:noFill/>
            <a:miter lim="800000"/>
            <a:headEnd/>
            <a:tailEnd/>
          </a:ln>
        </p:spPr>
      </p:pic>
      <p:pic>
        <p:nvPicPr>
          <p:cNvPr id="13" name="Picture 13"/>
          <p:cNvPicPr>
            <a:picLocks noChangeAspect="1" noChangeArrowheads="1"/>
          </p:cNvPicPr>
          <p:nvPr/>
        </p:nvPicPr>
        <p:blipFill>
          <a:blip r:embed="rId7" cstate="print"/>
          <a:srcRect/>
          <a:stretch>
            <a:fillRect/>
          </a:stretch>
        </p:blipFill>
        <p:spPr bwMode="auto">
          <a:xfrm>
            <a:off x="8203878" y="1219200"/>
            <a:ext cx="664123" cy="733425"/>
          </a:xfrm>
          <a:prstGeom prst="rect">
            <a:avLst/>
          </a:prstGeom>
          <a:noFill/>
          <a:ln w="9525">
            <a:noFill/>
            <a:miter lim="800000"/>
            <a:headEnd/>
            <a:tailEnd/>
          </a:ln>
        </p:spPr>
      </p:pic>
      <p:pic>
        <p:nvPicPr>
          <p:cNvPr id="14" name="Picture 13"/>
          <p:cNvPicPr>
            <a:picLocks noChangeAspect="1" noChangeArrowheads="1"/>
          </p:cNvPicPr>
          <p:nvPr/>
        </p:nvPicPr>
        <p:blipFill>
          <a:blip r:embed="rId8" cstate="print"/>
          <a:srcRect/>
          <a:stretch>
            <a:fillRect/>
          </a:stretch>
        </p:blipFill>
        <p:spPr bwMode="auto">
          <a:xfrm>
            <a:off x="6629400" y="1981200"/>
            <a:ext cx="595123" cy="657225"/>
          </a:xfrm>
          <a:prstGeom prst="rect">
            <a:avLst/>
          </a:prstGeom>
          <a:noFill/>
          <a:ln w="9525">
            <a:noFill/>
            <a:miter lim="800000"/>
            <a:headEnd/>
            <a:tailEnd/>
          </a:ln>
        </p:spPr>
      </p:pic>
      <p:pic>
        <p:nvPicPr>
          <p:cNvPr id="15" name="Picture 13"/>
          <p:cNvPicPr>
            <a:picLocks noChangeAspect="1" noChangeArrowheads="1"/>
          </p:cNvPicPr>
          <p:nvPr/>
        </p:nvPicPr>
        <p:blipFill>
          <a:blip r:embed="rId8" cstate="print"/>
          <a:srcRect/>
          <a:stretch>
            <a:fillRect/>
          </a:stretch>
        </p:blipFill>
        <p:spPr bwMode="auto">
          <a:xfrm>
            <a:off x="4953000" y="3048000"/>
            <a:ext cx="595123" cy="657225"/>
          </a:xfrm>
          <a:prstGeom prst="rect">
            <a:avLst/>
          </a:prstGeom>
          <a:noFill/>
          <a:ln w="9525">
            <a:noFill/>
            <a:miter lim="800000"/>
            <a:headEnd/>
            <a:tailEnd/>
          </a:ln>
        </p:spPr>
      </p:pic>
      <p:pic>
        <p:nvPicPr>
          <p:cNvPr id="16" name="Picture 13"/>
          <p:cNvPicPr>
            <a:picLocks noChangeAspect="1" noChangeArrowheads="1"/>
          </p:cNvPicPr>
          <p:nvPr/>
        </p:nvPicPr>
        <p:blipFill>
          <a:blip r:embed="rId9" cstate="print"/>
          <a:srcRect/>
          <a:stretch>
            <a:fillRect/>
          </a:stretch>
        </p:blipFill>
        <p:spPr bwMode="auto">
          <a:xfrm>
            <a:off x="6019800" y="1600200"/>
            <a:ext cx="413999" cy="457200"/>
          </a:xfrm>
          <a:prstGeom prst="rect">
            <a:avLst/>
          </a:prstGeom>
          <a:noFill/>
          <a:ln w="9525">
            <a:noFill/>
            <a:miter lim="800000"/>
            <a:headEnd/>
            <a:tailEnd/>
          </a:ln>
        </p:spPr>
      </p:pic>
      <p:pic>
        <p:nvPicPr>
          <p:cNvPr id="17" name="Picture 13"/>
          <p:cNvPicPr>
            <a:picLocks noChangeAspect="1" noChangeArrowheads="1"/>
          </p:cNvPicPr>
          <p:nvPr/>
        </p:nvPicPr>
        <p:blipFill>
          <a:blip r:embed="rId7" cstate="print"/>
          <a:srcRect/>
          <a:stretch>
            <a:fillRect/>
          </a:stretch>
        </p:blipFill>
        <p:spPr bwMode="auto">
          <a:xfrm>
            <a:off x="5791200" y="2286000"/>
            <a:ext cx="664123" cy="733425"/>
          </a:xfrm>
          <a:prstGeom prst="rect">
            <a:avLst/>
          </a:prstGeom>
          <a:noFill/>
          <a:ln w="9525">
            <a:noFill/>
            <a:miter lim="800000"/>
            <a:headEnd/>
            <a:tailEnd/>
          </a:ln>
        </p:spPr>
      </p:pic>
      <p:pic>
        <p:nvPicPr>
          <p:cNvPr id="18" name="Picture 13"/>
          <p:cNvPicPr>
            <a:picLocks noChangeAspect="1" noChangeArrowheads="1"/>
          </p:cNvPicPr>
          <p:nvPr/>
        </p:nvPicPr>
        <p:blipFill>
          <a:blip r:embed="rId6" cstate="print"/>
          <a:srcRect/>
          <a:stretch>
            <a:fillRect/>
          </a:stretch>
        </p:blipFill>
        <p:spPr bwMode="auto">
          <a:xfrm>
            <a:off x="8229600" y="4724400"/>
            <a:ext cx="762000" cy="8415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685800"/>
          </a:xfrm>
        </p:spPr>
        <p:txBody>
          <a:bodyPr/>
          <a:lstStyle/>
          <a:p>
            <a:r>
              <a:rPr lang="en-US" dirty="0" smtClean="0">
                <a:solidFill>
                  <a:schemeClr val="tx2">
                    <a:lumMod val="50000"/>
                    <a:lumOff val="50000"/>
                  </a:schemeClr>
                </a:solidFill>
              </a:rPr>
              <a:t>motivation</a:t>
            </a:r>
            <a:endParaRPr lang="en-US" dirty="0">
              <a:solidFill>
                <a:schemeClr val="tx2">
                  <a:lumMod val="50000"/>
                  <a:lumOff val="50000"/>
                </a:schemeClr>
              </a:solidFill>
            </a:endParaRPr>
          </a:p>
        </p:txBody>
      </p:sp>
      <p:sp>
        <p:nvSpPr>
          <p:cNvPr id="20" name="TextBox 19"/>
          <p:cNvSpPr txBox="1"/>
          <p:nvPr/>
        </p:nvSpPr>
        <p:spPr>
          <a:xfrm>
            <a:off x="304800" y="5181600"/>
            <a:ext cx="8610600" cy="707886"/>
          </a:xfrm>
          <a:prstGeom prst="rect">
            <a:avLst/>
          </a:prstGeom>
          <a:noFill/>
        </p:spPr>
        <p:txBody>
          <a:bodyPr wrap="square" rtlCol="0">
            <a:spAutoFit/>
          </a:bodyPr>
          <a:lstStyle/>
          <a:p>
            <a:pPr algn="r"/>
            <a:r>
              <a:rPr lang="en-US" sz="4000" dirty="0" smtClean="0"/>
              <a:t>12-years in the making.</a:t>
            </a:r>
            <a:endParaRPr lang="en-US" sz="4000" dirty="0"/>
          </a:p>
        </p:txBody>
      </p:sp>
      <p:graphicFrame>
        <p:nvGraphicFramePr>
          <p:cNvPr id="21" name="Chart 20"/>
          <p:cNvGraphicFramePr/>
          <p:nvPr/>
        </p:nvGraphicFramePr>
        <p:xfrm>
          <a:off x="914400" y="990600"/>
          <a:ext cx="7620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22" name="TextBox 21"/>
          <p:cNvSpPr txBox="1"/>
          <p:nvPr/>
        </p:nvSpPr>
        <p:spPr>
          <a:xfrm>
            <a:off x="7391400" y="1639669"/>
            <a:ext cx="1828800" cy="646331"/>
          </a:xfrm>
          <a:prstGeom prst="rect">
            <a:avLst/>
          </a:prstGeom>
          <a:noFill/>
        </p:spPr>
        <p:txBody>
          <a:bodyPr wrap="square" rtlCol="0">
            <a:spAutoFit/>
          </a:bodyPr>
          <a:lstStyle/>
          <a:p>
            <a:r>
              <a:rPr lang="en-US" dirty="0" smtClean="0"/>
              <a:t>Avalanche Incorporation!</a:t>
            </a:r>
            <a:endParaRPr lang="en-US" dirty="0"/>
          </a:p>
        </p:txBody>
      </p:sp>
      <p:sp>
        <p:nvSpPr>
          <p:cNvPr id="23" name="TextBox 22"/>
          <p:cNvSpPr txBox="1"/>
          <p:nvPr/>
        </p:nvSpPr>
        <p:spPr>
          <a:xfrm>
            <a:off x="7315200" y="3276600"/>
            <a:ext cx="1828800" cy="369332"/>
          </a:xfrm>
          <a:prstGeom prst="rect">
            <a:avLst/>
          </a:prstGeom>
          <a:solidFill>
            <a:schemeClr val="bg1"/>
          </a:solidFill>
        </p:spPr>
        <p:txBody>
          <a:bodyPr wrap="square" rtlCol="0">
            <a:spAutoFit/>
          </a:bodyPr>
          <a:lstStyle/>
          <a:p>
            <a:r>
              <a:rPr lang="en-US" dirty="0" smtClean="0"/>
              <a:t>Freelance</a:t>
            </a:r>
            <a:endParaRPr lang="en-US" dirty="0"/>
          </a:p>
        </p:txBody>
      </p:sp>
      <p:sp>
        <p:nvSpPr>
          <p:cNvPr id="24" name="TextBox 23"/>
          <p:cNvSpPr txBox="1"/>
          <p:nvPr/>
        </p:nvSpPr>
        <p:spPr>
          <a:xfrm>
            <a:off x="1676400" y="3776246"/>
            <a:ext cx="1828800" cy="338554"/>
          </a:xfrm>
          <a:prstGeom prst="rect">
            <a:avLst/>
          </a:prstGeom>
          <a:noFill/>
        </p:spPr>
        <p:txBody>
          <a:bodyPr wrap="square" rtlCol="0">
            <a:spAutoFit/>
          </a:bodyPr>
          <a:lstStyle/>
          <a:p>
            <a:r>
              <a:rPr lang="en-US" sz="1600" dirty="0" smtClean="0"/>
              <a:t>Grad School</a:t>
            </a:r>
            <a:endParaRPr lang="en-US" sz="1600" dirty="0"/>
          </a:p>
        </p:txBody>
      </p:sp>
      <p:sp>
        <p:nvSpPr>
          <p:cNvPr id="25" name="TextBox 24"/>
          <p:cNvSpPr txBox="1"/>
          <p:nvPr/>
        </p:nvSpPr>
        <p:spPr>
          <a:xfrm>
            <a:off x="2286000" y="3124200"/>
            <a:ext cx="1828800" cy="338554"/>
          </a:xfrm>
          <a:prstGeom prst="rect">
            <a:avLst/>
          </a:prstGeom>
          <a:noFill/>
        </p:spPr>
        <p:txBody>
          <a:bodyPr wrap="square" rtlCol="0">
            <a:spAutoFit/>
          </a:bodyPr>
          <a:lstStyle/>
          <a:p>
            <a:r>
              <a:rPr lang="en-US" sz="1600" dirty="0" smtClean="0"/>
              <a:t>TPG</a:t>
            </a:r>
            <a:endParaRPr lang="en-US" sz="1600" dirty="0"/>
          </a:p>
        </p:txBody>
      </p:sp>
      <p:sp>
        <p:nvSpPr>
          <p:cNvPr id="26" name="TextBox 25"/>
          <p:cNvSpPr txBox="1"/>
          <p:nvPr/>
        </p:nvSpPr>
        <p:spPr>
          <a:xfrm>
            <a:off x="2971800" y="3810000"/>
            <a:ext cx="1828800" cy="338554"/>
          </a:xfrm>
          <a:prstGeom prst="rect">
            <a:avLst/>
          </a:prstGeom>
          <a:noFill/>
        </p:spPr>
        <p:txBody>
          <a:bodyPr wrap="square" rtlCol="0">
            <a:spAutoFit/>
          </a:bodyPr>
          <a:lstStyle/>
          <a:p>
            <a:r>
              <a:rPr lang="en-US" sz="1600" dirty="0" smtClean="0"/>
              <a:t>AE – Austin!</a:t>
            </a:r>
            <a:endParaRPr lang="en-US" sz="1600" dirty="0"/>
          </a:p>
        </p:txBody>
      </p:sp>
      <p:sp>
        <p:nvSpPr>
          <p:cNvPr id="27" name="TextBox 26"/>
          <p:cNvSpPr txBox="1"/>
          <p:nvPr/>
        </p:nvSpPr>
        <p:spPr>
          <a:xfrm>
            <a:off x="3886200" y="3048000"/>
            <a:ext cx="1828800" cy="338554"/>
          </a:xfrm>
          <a:prstGeom prst="rect">
            <a:avLst/>
          </a:prstGeom>
          <a:noFill/>
        </p:spPr>
        <p:txBody>
          <a:bodyPr wrap="square" rtlCol="0">
            <a:spAutoFit/>
          </a:bodyPr>
          <a:lstStyle/>
          <a:p>
            <a:r>
              <a:rPr lang="en-US" sz="1600" dirty="0" smtClean="0"/>
              <a:t>AE - Europe</a:t>
            </a:r>
            <a:endParaRPr lang="en-US" sz="1600" dirty="0"/>
          </a:p>
        </p:txBody>
      </p:sp>
      <p:sp>
        <p:nvSpPr>
          <p:cNvPr id="28" name="TextBox 27"/>
          <p:cNvSpPr txBox="1"/>
          <p:nvPr/>
        </p:nvSpPr>
        <p:spPr>
          <a:xfrm>
            <a:off x="5410200" y="2895600"/>
            <a:ext cx="914400" cy="338554"/>
          </a:xfrm>
          <a:prstGeom prst="rect">
            <a:avLst/>
          </a:prstGeom>
          <a:noFill/>
        </p:spPr>
        <p:txBody>
          <a:bodyPr wrap="square" rtlCol="0">
            <a:spAutoFit/>
          </a:bodyPr>
          <a:lstStyle/>
          <a:p>
            <a:r>
              <a:rPr lang="en-US" sz="1600" dirty="0" smtClean="0"/>
              <a:t>AE- VP</a:t>
            </a:r>
            <a:endParaRPr lang="en-US" sz="1600" dirty="0"/>
          </a:p>
        </p:txBody>
      </p:sp>
      <p:sp>
        <p:nvSpPr>
          <p:cNvPr id="29" name="TextBox 28"/>
          <p:cNvSpPr txBox="1"/>
          <p:nvPr/>
        </p:nvSpPr>
        <p:spPr>
          <a:xfrm>
            <a:off x="6553200" y="3352800"/>
            <a:ext cx="685800" cy="338554"/>
          </a:xfrm>
          <a:prstGeom prst="rect">
            <a:avLst/>
          </a:prstGeom>
          <a:noFill/>
        </p:spPr>
        <p:txBody>
          <a:bodyPr wrap="square" rtlCol="0">
            <a:spAutoFit/>
          </a:bodyPr>
          <a:lstStyle/>
          <a:p>
            <a:r>
              <a:rPr lang="en-US" sz="1600" dirty="0" smtClean="0"/>
              <a:t>Gray</a:t>
            </a:r>
            <a:endParaRPr lang="en-US" sz="1600" dirty="0"/>
          </a:p>
        </p:txBody>
      </p:sp>
      <p:sp>
        <p:nvSpPr>
          <p:cNvPr id="30" name="TextBox 29"/>
          <p:cNvSpPr txBox="1"/>
          <p:nvPr/>
        </p:nvSpPr>
        <p:spPr>
          <a:xfrm rot="16200000">
            <a:off x="32266" y="2863334"/>
            <a:ext cx="1524000" cy="369332"/>
          </a:xfrm>
          <a:prstGeom prst="rect">
            <a:avLst/>
          </a:prstGeom>
          <a:noFill/>
        </p:spPr>
        <p:txBody>
          <a:bodyPr wrap="square" rtlCol="0">
            <a:spAutoFit/>
          </a:bodyPr>
          <a:lstStyle/>
          <a:p>
            <a:r>
              <a:rPr lang="en-US" dirty="0" smtClean="0"/>
              <a:t>Ring Volume</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valanche">
      <a:dk1>
        <a:srgbClr val="0C0C0C"/>
      </a:dk1>
      <a:lt1>
        <a:sysClr val="window" lastClr="FFFFFF"/>
      </a:lt1>
      <a:dk2>
        <a:srgbClr val="0C0C0C"/>
      </a:dk2>
      <a:lt2>
        <a:srgbClr val="FFFFFF"/>
      </a:lt2>
      <a:accent1>
        <a:srgbClr val="ED1556"/>
      </a:accent1>
      <a:accent2>
        <a:srgbClr val="FFC425"/>
      </a:accent2>
      <a:accent3>
        <a:srgbClr val="F3EA00"/>
      </a:accent3>
      <a:accent4>
        <a:srgbClr val="00929F"/>
      </a:accent4>
      <a:accent5>
        <a:srgbClr val="ABADB0"/>
      </a:accent5>
      <a:accent6>
        <a:srgbClr val="D46A12"/>
      </a:accent6>
      <a:hlink>
        <a:srgbClr val="6F781A"/>
      </a:hlink>
      <a:folHlink>
        <a:srgbClr val="315958"/>
      </a:folHlink>
    </a:clrScheme>
    <a:fontScheme name="Avalanche - Myriad">
      <a:majorFont>
        <a:latin typeface="Myriad Pro Cond"/>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1094</TotalTime>
  <Words>1311</Words>
  <Application>Microsoft Office PowerPoint</Application>
  <PresentationFormat>On-screen Show (4:3)</PresentationFormat>
  <Paragraphs>247</Paragraphs>
  <Slides>46</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Myriad Pro Cond</vt:lpstr>
      <vt:lpstr>Myriad Pro</vt:lpstr>
      <vt:lpstr>Wingdings</vt:lpstr>
      <vt:lpstr>Calibri</vt:lpstr>
      <vt:lpstr>Courier New</vt:lpstr>
      <vt:lpstr>Office Theme</vt:lpstr>
      <vt:lpstr>BUILDING A SUCCESSFUL  Consulting PRACTICE</vt:lpstr>
      <vt:lpstr>introduction</vt:lpstr>
      <vt:lpstr>introduction</vt:lpstr>
      <vt:lpstr>agenda</vt:lpstr>
      <vt:lpstr>motivation</vt:lpstr>
      <vt:lpstr>motivation</vt:lpstr>
      <vt:lpstr>motivation</vt:lpstr>
      <vt:lpstr>motivation</vt:lpstr>
      <vt:lpstr>motivation</vt:lpstr>
      <vt:lpstr>motivation</vt:lpstr>
      <vt:lpstr>motivation</vt:lpstr>
      <vt:lpstr>motivation</vt:lpstr>
      <vt:lpstr>motivation</vt:lpstr>
      <vt:lpstr>motivation</vt:lpstr>
      <vt:lpstr>agenda</vt:lpstr>
      <vt:lpstr>Taking the leap</vt:lpstr>
      <vt:lpstr>Taking the leap</vt:lpstr>
      <vt:lpstr>Taking the leap</vt:lpstr>
      <vt:lpstr>Taking the leap</vt:lpstr>
      <vt:lpstr>Taking the leap</vt:lpstr>
      <vt:lpstr>Taking the leap</vt:lpstr>
      <vt:lpstr>Taking the leap</vt:lpstr>
      <vt:lpstr>Taking the leap</vt:lpstr>
      <vt:lpstr>Taking the leap</vt:lpstr>
      <vt:lpstr>Taking the leap</vt:lpstr>
      <vt:lpstr>Taking the leap</vt:lpstr>
      <vt:lpstr>Taking the leap</vt:lpstr>
      <vt:lpstr>Taking the leap</vt:lpstr>
      <vt:lpstr>agenda</vt:lpstr>
      <vt:lpstr>Taking the leap</vt:lpstr>
      <vt:lpstr>Taking the leap</vt:lpstr>
      <vt:lpstr>Taking the leap</vt:lpstr>
      <vt:lpstr>Tips for success</vt:lpstr>
      <vt:lpstr>Tips for successs</vt:lpstr>
      <vt:lpstr>Tips for success</vt:lpstr>
      <vt:lpstr>Tips for success</vt:lpstr>
      <vt:lpstr>Tips for success</vt:lpstr>
      <vt:lpstr>Tips for successs</vt:lpstr>
      <vt:lpstr>Tips for success</vt:lpstr>
      <vt:lpstr>agenda</vt:lpstr>
      <vt:lpstr>conclusion</vt:lpstr>
      <vt:lpstr>Slide 42</vt:lpstr>
      <vt:lpstr>Slide 43</vt:lpstr>
      <vt:lpstr>Slide 44</vt:lpstr>
      <vt:lpstr>Slide 45</vt:lpstr>
      <vt:lpstr>BUILDING A SUCCESSFUL  Consulting PRACTICE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dc:title>
  <dc:creator>Deck, Richard  - Dell Team</dc:creator>
  <cp:lastModifiedBy>Chif</cp:lastModifiedBy>
  <cp:revision>60</cp:revision>
  <dcterms:created xsi:type="dcterms:W3CDTF">2006-08-16T00:00:00Z</dcterms:created>
  <dcterms:modified xsi:type="dcterms:W3CDTF">2012-02-23T02:00:49Z</dcterms:modified>
</cp:coreProperties>
</file>