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B7DB"/>
    <a:srgbClr val="8DB9CA"/>
    <a:srgbClr val="000000"/>
    <a:srgbClr val="003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1694</Words>
  <Application>Microsoft Office PowerPoint</Application>
  <PresentationFormat>Widescreen</PresentationFormat>
  <Paragraphs>365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Avenir Heavy</vt:lpstr>
      <vt:lpstr>Calibri</vt:lpstr>
      <vt:lpstr>Klavika Basic Regular</vt:lpstr>
      <vt:lpstr>Klavika Bold Condensed</vt:lpstr>
      <vt:lpstr>Klavika Condensed</vt:lpstr>
      <vt:lpstr>Klavika Light</vt:lpstr>
      <vt:lpstr>Klavika Regular</vt:lpstr>
      <vt:lpstr>Wingdings 3</vt:lpstr>
      <vt:lpstr>Office Theme</vt:lpstr>
      <vt:lpstr>1_Office Theme</vt:lpstr>
      <vt:lpstr>PowerPoint Presentation</vt:lpstr>
      <vt:lpstr>open source Foundation for  Machine learning</vt:lpstr>
      <vt:lpstr>open source Foundation for  Machine learning</vt:lpstr>
      <vt:lpstr>Machine Learning Frameworks</vt:lpstr>
      <vt:lpstr>Machine Learning Frameworks</vt:lpstr>
      <vt:lpstr>PowerPoint Presentation</vt:lpstr>
      <vt:lpstr>MIVisionX = OpenVXTM with tools/libraries</vt:lpstr>
      <vt:lpstr>Introduction to MIVisionX Toolkit</vt:lpstr>
      <vt:lpstr>Neural Network Deployment options</vt:lpstr>
      <vt:lpstr>AMD ML SOFTWARE Stack w/ ROCm</vt:lpstr>
      <vt:lpstr>Tutorial Examples</vt:lpstr>
      <vt:lpstr>Tutorial Systems and Room Setup</vt:lpstr>
      <vt:lpstr>Tutorial Example 1: Image Classification </vt:lpstr>
      <vt:lpstr>Tutorial Example 2: Object Detection</vt:lpstr>
      <vt:lpstr>Tutorial Example 3: Image Classification </vt:lpstr>
      <vt:lpstr>Mv_objdetect using 4 video streams</vt:lpstr>
      <vt:lpstr>Inference server demo</vt:lpstr>
      <vt:lpstr>Bytes processed (per 1000 images)</vt:lpstr>
      <vt:lpstr>Disclaimers and attributions</vt:lpstr>
      <vt:lpstr>BACK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Acceleration for Machine Learning and Computer Vision through Khronos Open Standard APIs</dc:title>
  <dc:creator>Nagesh gowda, Kiriti</dc:creator>
  <cp:lastModifiedBy>Lolla, Chaitanya</cp:lastModifiedBy>
  <cp:revision>12</cp:revision>
  <dcterms:created xsi:type="dcterms:W3CDTF">2019-05-22T05:18:49Z</dcterms:created>
  <dcterms:modified xsi:type="dcterms:W3CDTF">2020-02-14T00:39:59Z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6546daa-41b6-470c-bb85-f6f40f044d7f_Enabled">
    <vt:lpwstr>true</vt:lpwstr>
  </property>
  <property fmtid="{D5CDD505-2E9C-101B-9397-08002B2CF9AE}" pid="3" name="MSIP_Label_76546daa-41b6-470c-bb85-f6f40f044d7f_SetDate">
    <vt:lpwstr>2020-02-14T00:39:58Z</vt:lpwstr>
  </property>
  <property fmtid="{D5CDD505-2E9C-101B-9397-08002B2CF9AE}" pid="4" name="MSIP_Label_76546daa-41b6-470c-bb85-f6f40f044d7f_Method">
    <vt:lpwstr>Standard</vt:lpwstr>
  </property>
  <property fmtid="{D5CDD505-2E9C-101B-9397-08002B2CF9AE}" pid="5" name="MSIP_Label_76546daa-41b6-470c-bb85-f6f40f044d7f_Name">
    <vt:lpwstr>Internal Use Only - Unrestricted</vt:lpwstr>
  </property>
  <property fmtid="{D5CDD505-2E9C-101B-9397-08002B2CF9AE}" pid="6" name="MSIP_Label_76546daa-41b6-470c-bb85-f6f40f044d7f_SiteId">
    <vt:lpwstr>3dd8961f-e488-4e60-8e11-a82d994e183d</vt:lpwstr>
  </property>
  <property fmtid="{D5CDD505-2E9C-101B-9397-08002B2CF9AE}" pid="7" name="MSIP_Label_76546daa-41b6-470c-bb85-f6f40f044d7f_ActionId">
    <vt:lpwstr>4a69d0f4-ab3a-4838-8d02-00006ae0787c</vt:lpwstr>
  </property>
  <property fmtid="{D5CDD505-2E9C-101B-9397-08002B2CF9AE}" pid="8" name="MSIP_Label_76546daa-41b6-470c-bb85-f6f40f044d7f_ContentBits">
    <vt:lpwstr>1</vt:lpwstr>
  </property>
</Properties>
</file>