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B7DB"/>
    <a:srgbClr val="8DB9CA"/>
    <a:srgbClr val="000000"/>
    <a:srgbClr val="003D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15072</TotalTime>
  <Words>2323</Words>
  <Application>Microsoft Office PowerPoint</Application>
  <PresentationFormat>Widescreen</PresentationFormat>
  <Paragraphs>244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Klavika Bold Condensed</vt:lpstr>
      <vt:lpstr>SFMono-Regular</vt:lpstr>
      <vt:lpstr>Wingdings</vt:lpstr>
      <vt:lpstr>Wingdings 3</vt:lpstr>
      <vt:lpstr>Office Theme</vt:lpstr>
      <vt:lpstr>1_Office Theme</vt:lpstr>
      <vt:lpstr>PowerPoint Presentation</vt:lpstr>
      <vt:lpstr>Introduction to MIVisionX Toolkit</vt:lpstr>
      <vt:lpstr>Introduction to MIVisionX toolkit</vt:lpstr>
      <vt:lpstr>Inference with OpenVX</vt:lpstr>
      <vt:lpstr>Inference with OpenVX</vt:lpstr>
      <vt:lpstr>PowerPoint Presentation</vt:lpstr>
      <vt:lpstr>Inference with OpenVX</vt:lpstr>
      <vt:lpstr>Inference with OpenVX</vt:lpstr>
      <vt:lpstr>hardware</vt:lpstr>
      <vt:lpstr>hardware</vt:lpstr>
      <vt:lpstr>AMD ML SOFTWARE Stack with ROCm</vt:lpstr>
      <vt:lpstr>Tutorial Example 1: Image classification </vt:lpstr>
      <vt:lpstr>Tutorial Example 1: Image classification </vt:lpstr>
      <vt:lpstr>Tutorial Example 1: Image classification </vt:lpstr>
      <vt:lpstr>Tutorial Example 1: Image classification </vt:lpstr>
      <vt:lpstr>Tutorial Example 1: Image classification </vt:lpstr>
      <vt:lpstr>Tutorial Example 1: Image classification </vt:lpstr>
      <vt:lpstr>Tutorial Example 1: Image classification </vt:lpstr>
      <vt:lpstr>Tutorial Example 2: Object Detection</vt:lpstr>
      <vt:lpstr>Tutorial Example 3: Image Classification </vt:lpstr>
      <vt:lpstr>MIVisionX Inference Deployment API</vt:lpstr>
      <vt:lpstr>MIVisionX Inference Deployment Block Diagram</vt:lpstr>
      <vt:lpstr>MIVisionX Deployment Workflow</vt:lpstr>
      <vt:lpstr>MIVisionX Deployment API</vt:lpstr>
      <vt:lpstr>Tutorial Example 5: Object detection from video using OpenVX video decoder preprocessing node.</vt:lpstr>
      <vt:lpstr>Tutorial Example 5: Flow chart</vt:lpstr>
      <vt:lpstr>Tutorial Example 5: use of mv_compile.exe</vt:lpstr>
      <vt:lpstr>Mv_objdetect using 4 video streams</vt:lpstr>
      <vt:lpstr>Resources</vt:lpstr>
      <vt:lpstr>Disclaimers and attributions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Hart, Georgia</dc:creator>
  <cp:lastModifiedBy>Nagesh gowda, Kiriti</cp:lastModifiedBy>
  <cp:revision>188</cp:revision>
  <dcterms:created xsi:type="dcterms:W3CDTF">2018-05-21T14:12:43Z</dcterms:created>
  <dcterms:modified xsi:type="dcterms:W3CDTF">2019-06-14T20:45:55Z</dcterms:modified>
</cp:coreProperties>
</file>