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274" autoAdjust="0"/>
  </p:normalViewPr>
  <p:slideViewPr>
    <p:cSldViewPr snapToGrid="0" snapToObjects="1">
      <p:cViewPr varScale="1">
        <p:scale>
          <a:sx n="74" d="100"/>
          <a:sy n="74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825</TotalTime>
  <Words>72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ieee_presentation_template_tagline</vt:lpstr>
      <vt:lpstr>Medium Sections – Best Practices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Ed Perkins</cp:lastModifiedBy>
  <cp:revision>113</cp:revision>
  <dcterms:created xsi:type="dcterms:W3CDTF">2012-11-14T18:53:32Z</dcterms:created>
  <dcterms:modified xsi:type="dcterms:W3CDTF">2016-03-28T22:55:19Z</dcterms:modified>
</cp:coreProperties>
</file>