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</p:sldMasterIdLst>
  <p:sldIdLst>
    <p:sldId id="266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60" y="2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1.xml"/><Relationship Id="rId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e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jpg"/><Relationship Id="rId5" Type="http://schemas.openxmlformats.org/officeDocument/2006/relationships/image" Target="../media/image8.jpg"/><Relationship Id="rId4" Type="http://schemas.openxmlformats.org/officeDocument/2006/relationships/image" Target="../media/image7.jpe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e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0.jpg"/><Relationship Id="rId5" Type="http://schemas.openxmlformats.org/officeDocument/2006/relationships/image" Target="../media/image8.jpg"/><Relationship Id="rId4" Type="http://schemas.openxmlformats.org/officeDocument/2006/relationships/image" Target="../media/image7.jpe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1.jpeg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1.jpeg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Univer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89" y="2"/>
            <a:ext cx="9172575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/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Placeholder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66067" y="2"/>
            <a:ext cx="2269866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Placeholder 10" descr="shutterstock_10708528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94" r="23894"/>
          <a:stretch>
            <a:fillRect/>
          </a:stretch>
        </p:blipFill>
        <p:spPr bwMode="auto">
          <a:xfrm>
            <a:off x="1" y="2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Placeholder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6923" y="2"/>
            <a:ext cx="2269866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Placeholder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923" y="2"/>
            <a:ext cx="2269866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3" y="3157838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1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15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2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42207" y="4887458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452819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Custom 1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89" y="2"/>
            <a:ext cx="9172575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/>
          </a:p>
        </p:txBody>
      </p:sp>
      <p:pic>
        <p:nvPicPr>
          <p:cNvPr id="7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-1" y="2"/>
            <a:ext cx="9144001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35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3" y="3157838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1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15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2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442207" y="4887458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4875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91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417899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3450" b="1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2418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94446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3"/>
          </p:nvPr>
        </p:nvSpPr>
        <p:spPr>
          <a:xfrm>
            <a:off x="374827" y="1644651"/>
            <a:ext cx="4035425" cy="43672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4"/>
          </p:nvPr>
        </p:nvSpPr>
        <p:spPr>
          <a:xfrm>
            <a:off x="4738864" y="1644651"/>
            <a:ext cx="4035425" cy="43672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itle 6"/>
          <p:cNvSpPr>
            <a:spLocks noGrp="1"/>
          </p:cNvSpPr>
          <p:nvPr>
            <p:ph type="title"/>
          </p:nvPr>
        </p:nvSpPr>
        <p:spPr>
          <a:xfrm>
            <a:off x="365761" y="135133"/>
            <a:ext cx="8325805" cy="10760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85437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366890" y="1645920"/>
            <a:ext cx="4035247" cy="78982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ts val="2250"/>
              </a:lnSpc>
              <a:spcBef>
                <a:spcPts val="0"/>
              </a:spcBef>
              <a:buNone/>
              <a:defRPr sz="1950" b="0" baseline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idx="17"/>
          </p:nvPr>
        </p:nvSpPr>
        <p:spPr>
          <a:xfrm>
            <a:off x="4703763" y="1645920"/>
            <a:ext cx="4045126" cy="78982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ts val="2250"/>
              </a:lnSpc>
              <a:spcBef>
                <a:spcPts val="0"/>
              </a:spcBef>
              <a:buNone/>
              <a:defRPr sz="195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4"/>
          </p:nvPr>
        </p:nvSpPr>
        <p:spPr>
          <a:xfrm>
            <a:off x="357187" y="2659063"/>
            <a:ext cx="4044950" cy="3352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25"/>
          </p:nvPr>
        </p:nvSpPr>
        <p:spPr>
          <a:xfrm>
            <a:off x="4703763" y="2659063"/>
            <a:ext cx="4044950" cy="3352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itle 6"/>
          <p:cNvSpPr>
            <a:spLocks noGrp="1"/>
          </p:cNvSpPr>
          <p:nvPr>
            <p:ph type="title"/>
          </p:nvPr>
        </p:nvSpPr>
        <p:spPr>
          <a:xfrm>
            <a:off x="365761" y="135133"/>
            <a:ext cx="8325805" cy="10760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862163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, 1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1"/>
          </p:nvPr>
        </p:nvSpPr>
        <p:spPr>
          <a:xfrm>
            <a:off x="4678539" y="1644651"/>
            <a:ext cx="4035425" cy="43672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6"/>
          <p:cNvSpPr>
            <a:spLocks noGrp="1"/>
          </p:cNvSpPr>
          <p:nvPr>
            <p:ph type="title"/>
          </p:nvPr>
        </p:nvSpPr>
        <p:spPr>
          <a:xfrm>
            <a:off x="365761" y="135133"/>
            <a:ext cx="8325805" cy="10760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22"/>
          </p:nvPr>
        </p:nvSpPr>
        <p:spPr>
          <a:xfrm>
            <a:off x="365126" y="1644651"/>
            <a:ext cx="3997325" cy="4367213"/>
          </a:xfrm>
        </p:spPr>
        <p:txBody>
          <a:bodyPr rtlCol="0">
            <a:normAutofit/>
          </a:bodyPr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Tx/>
              <a:buSzPct val="135000"/>
              <a:buFontTx/>
              <a:buNone/>
              <a:tabLst/>
              <a:defRPr sz="15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679844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3"/>
          </p:nvPr>
        </p:nvSpPr>
        <p:spPr>
          <a:xfrm>
            <a:off x="390703" y="1644651"/>
            <a:ext cx="4035425" cy="43672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65761" y="135133"/>
            <a:ext cx="8325805" cy="10760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24"/>
          </p:nvPr>
        </p:nvSpPr>
        <p:spPr>
          <a:xfrm>
            <a:off x="4752976" y="1644652"/>
            <a:ext cx="3987800" cy="2011363"/>
          </a:xfrm>
        </p:spPr>
        <p:txBody>
          <a:bodyPr rtlCol="0">
            <a:normAutofit/>
          </a:bodyPr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Tx/>
              <a:buSzPct val="135000"/>
              <a:buFontTx/>
              <a:buNone/>
              <a:tabLst/>
              <a:defRPr sz="15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25"/>
          </p:nvPr>
        </p:nvSpPr>
        <p:spPr>
          <a:xfrm>
            <a:off x="4752976" y="4006852"/>
            <a:ext cx="3987800" cy="2011363"/>
          </a:xfrm>
        </p:spPr>
        <p:txBody>
          <a:bodyPr rtlCol="0">
            <a:normAutofit/>
          </a:bodyPr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Tx/>
              <a:buSzPct val="135000"/>
              <a:buFontTx/>
              <a:buNone/>
              <a:tabLst/>
              <a:defRPr sz="15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4173244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3"/>
          <p:cNvSpPr>
            <a:spLocks noGrp="1"/>
          </p:cNvSpPr>
          <p:nvPr>
            <p:ph sz="half" idx="16"/>
          </p:nvPr>
        </p:nvSpPr>
        <p:spPr>
          <a:xfrm>
            <a:off x="370988" y="1645920"/>
            <a:ext cx="3992697" cy="2057400"/>
          </a:xfrm>
          <a:prstGeom prst="rect">
            <a:avLst/>
          </a:prstGeom>
        </p:spPr>
        <p:txBody>
          <a:bodyPr/>
          <a:lstStyle>
            <a:lvl1pPr marL="205740" indent="-205740">
              <a:buSzPct val="125000"/>
              <a:buFontTx/>
              <a:buBlip>
                <a:blip r:embed="rId2"/>
              </a:buBlip>
              <a:defRPr sz="15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411480" indent="-137160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350" baseline="0"/>
            </a:lvl2pPr>
            <a:lvl3pPr marL="617220" indent="-137160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Wingdings" charset="2"/>
              <a:buChar char="§"/>
              <a:defRPr sz="1350" baseline="0"/>
            </a:lvl3pPr>
            <a:lvl4pPr marL="788670" indent="-137160">
              <a:buClr>
                <a:schemeClr val="tx1">
                  <a:lumMod val="50000"/>
                  <a:lumOff val="50000"/>
                </a:schemeClr>
              </a:buClr>
              <a:defRPr sz="1200"/>
            </a:lvl4pPr>
            <a:lvl5pPr marL="925830" indent="-137160"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half" idx="20"/>
          </p:nvPr>
        </p:nvSpPr>
        <p:spPr>
          <a:xfrm>
            <a:off x="4760290" y="1645920"/>
            <a:ext cx="3992697" cy="2057400"/>
          </a:xfrm>
          <a:prstGeom prst="rect">
            <a:avLst/>
          </a:prstGeom>
        </p:spPr>
        <p:txBody>
          <a:bodyPr/>
          <a:lstStyle>
            <a:lvl1pPr marL="205740" indent="-205740">
              <a:buSzPct val="125000"/>
              <a:buFontTx/>
              <a:buBlip>
                <a:blip r:embed="rId2"/>
              </a:buBlip>
              <a:defRPr sz="15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411480" indent="-137160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350" baseline="0"/>
            </a:lvl2pPr>
            <a:lvl3pPr marL="617220" indent="-137160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Wingdings" charset="2"/>
              <a:buChar char="§"/>
              <a:defRPr sz="1350" baseline="0"/>
            </a:lvl3pPr>
            <a:lvl4pPr marL="788670" indent="-137160">
              <a:buClr>
                <a:schemeClr val="tx1">
                  <a:lumMod val="50000"/>
                  <a:lumOff val="50000"/>
                </a:schemeClr>
              </a:buClr>
              <a:defRPr sz="1200"/>
            </a:lvl4pPr>
            <a:lvl5pPr marL="925830" indent="-137160"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Content Placeholder 3"/>
          <p:cNvSpPr>
            <a:spLocks noGrp="1"/>
          </p:cNvSpPr>
          <p:nvPr>
            <p:ph sz="half" idx="21"/>
          </p:nvPr>
        </p:nvSpPr>
        <p:spPr>
          <a:xfrm>
            <a:off x="348290" y="3920063"/>
            <a:ext cx="3992697" cy="2057400"/>
          </a:xfrm>
          <a:prstGeom prst="rect">
            <a:avLst/>
          </a:prstGeom>
        </p:spPr>
        <p:txBody>
          <a:bodyPr/>
          <a:lstStyle>
            <a:lvl1pPr marL="205740" indent="-205740">
              <a:buSzPct val="125000"/>
              <a:buFontTx/>
              <a:buBlip>
                <a:blip r:embed="rId2"/>
              </a:buBlip>
              <a:defRPr sz="15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411480" indent="-137160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350" baseline="0"/>
            </a:lvl2pPr>
            <a:lvl3pPr marL="617220" indent="-137160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Wingdings" charset="2"/>
              <a:buChar char="§"/>
              <a:defRPr sz="1350" baseline="0"/>
            </a:lvl3pPr>
            <a:lvl4pPr marL="788670" indent="-137160">
              <a:buClr>
                <a:schemeClr val="tx1">
                  <a:lumMod val="50000"/>
                  <a:lumOff val="50000"/>
                </a:schemeClr>
              </a:buClr>
              <a:defRPr sz="1200"/>
            </a:lvl4pPr>
            <a:lvl5pPr marL="925830" indent="-137160"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Content Placeholder 3"/>
          <p:cNvSpPr>
            <a:spLocks noGrp="1"/>
          </p:cNvSpPr>
          <p:nvPr>
            <p:ph sz="half" idx="22"/>
          </p:nvPr>
        </p:nvSpPr>
        <p:spPr>
          <a:xfrm>
            <a:off x="4737592" y="3920063"/>
            <a:ext cx="3992697" cy="2057400"/>
          </a:xfrm>
          <a:prstGeom prst="rect">
            <a:avLst/>
          </a:prstGeom>
        </p:spPr>
        <p:txBody>
          <a:bodyPr/>
          <a:lstStyle>
            <a:lvl1pPr marL="205740" indent="-205740">
              <a:buSzPct val="125000"/>
              <a:buFontTx/>
              <a:buBlip>
                <a:blip r:embed="rId2"/>
              </a:buBlip>
              <a:defRPr sz="15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411480" indent="-137160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350" baseline="0"/>
            </a:lvl2pPr>
            <a:lvl3pPr marL="617220" indent="-137160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Wingdings" charset="2"/>
              <a:buChar char="§"/>
              <a:defRPr sz="1350" baseline="0"/>
            </a:lvl3pPr>
            <a:lvl4pPr marL="788670" indent="-137160">
              <a:buClr>
                <a:schemeClr val="tx1">
                  <a:lumMod val="50000"/>
                  <a:lumOff val="50000"/>
                </a:schemeClr>
              </a:buClr>
              <a:defRPr sz="1200"/>
            </a:lvl4pPr>
            <a:lvl5pPr marL="925830" indent="-137160"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65761" y="135133"/>
            <a:ext cx="8325805" cy="10760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318593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Subtitle 6"/>
          <p:cNvSpPr>
            <a:spLocks noGrp="1"/>
          </p:cNvSpPr>
          <p:nvPr>
            <p:ph type="body" sz="half" idx="2"/>
          </p:nvPr>
        </p:nvSpPr>
        <p:spPr>
          <a:xfrm>
            <a:off x="1473198" y="5397502"/>
            <a:ext cx="5689601" cy="609599"/>
          </a:xfrm>
        </p:spPr>
        <p:txBody>
          <a:bodyPr>
            <a:normAutofit/>
          </a:bodyPr>
          <a:lstStyle>
            <a:lvl1pPr>
              <a:defRPr sz="135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1473201" y="1670050"/>
            <a:ext cx="5689600" cy="3587750"/>
          </a:xfrm>
        </p:spPr>
        <p:txBody>
          <a:bodyPr rtlCol="0">
            <a:normAutofit/>
          </a:bodyPr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Tx/>
              <a:buSzPct val="135000"/>
              <a:buFontTx/>
              <a:buNone/>
              <a:tabLst/>
              <a:defRPr sz="135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2621586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89" y="2"/>
            <a:ext cx="9172575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3359274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 Univer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90" y="2"/>
            <a:ext cx="9142412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/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809875"/>
            <a:ext cx="9144001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Placeholder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73382" y="0"/>
            <a:ext cx="2269866" cy="2809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Placeholder 10" descr="shutterstock_10708528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94" r="23894"/>
          <a:stretch>
            <a:fillRect/>
          </a:stretch>
        </p:blipFill>
        <p:spPr bwMode="auto">
          <a:xfrm>
            <a:off x="1" y="2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Placeholder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94238" y="2"/>
            <a:ext cx="2269866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Placeholder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87553" y="0"/>
            <a:ext cx="2269866" cy="2809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3" y="3157838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1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15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2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42207" y="4887458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06338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C7AAD-5E59-41AE-AD38-F0E7495F80FF}" type="datetimeFigureOut">
              <a:rPr lang="en-US" smtClean="0"/>
              <a:t>4/8/2019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BC693-446E-4223-8F1E-983EA22074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2164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>
          <a:xfrm>
            <a:off x="3657600" y="6172202"/>
            <a:ext cx="3124200" cy="365125"/>
          </a:xfrm>
        </p:spPr>
        <p:txBody>
          <a:bodyPr/>
          <a:lstStyle>
            <a:lvl1pPr>
              <a:defRPr sz="750"/>
            </a:lvl1pPr>
          </a:lstStyle>
          <a:p>
            <a:pPr>
              <a:defRPr/>
            </a:pPr>
            <a:fld id="{9A6F1BFA-B1F2-41BB-AD09-3BE6D04DEFD5}" type="datetime5">
              <a:rPr lang="en-US"/>
              <a:pPr>
                <a:defRPr/>
              </a:pPr>
              <a:t>8-Apr-19</a:t>
            </a:fld>
            <a:endParaRPr lang="en-US" dirty="0"/>
          </a:p>
        </p:txBody>
      </p:sp>
      <p:sp>
        <p:nvSpPr>
          <p:cNvPr id="5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2971800" y="6172202"/>
            <a:ext cx="685800" cy="365125"/>
          </a:xfrm>
        </p:spPr>
        <p:txBody>
          <a:bodyPr/>
          <a:lstStyle>
            <a:lvl1pPr>
              <a:defRPr sz="750"/>
            </a:lvl1pPr>
          </a:lstStyle>
          <a:p>
            <a:fld id="{4400ECB1-BD4A-45A3-9529-63C3B313D26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59022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2"/>
            <a:ext cx="7543800" cy="14319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xfrm>
            <a:off x="6400800" y="6416679"/>
            <a:ext cx="1981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xfrm>
            <a:off x="228600" y="6416679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458200" y="6416679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0F824C-E55F-408A-A143-55957B293E6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3654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Tx/>
              <a:buBlip>
                <a:blip r:embed="rId2"/>
              </a:buBlip>
              <a:defRPr/>
            </a:lvl1pPr>
            <a:lvl2pPr>
              <a:buClr>
                <a:schemeClr val="tx1">
                  <a:lumMod val="65000"/>
                  <a:lumOff val="35000"/>
                </a:schemeClr>
              </a:buClr>
              <a:defRPr/>
            </a:lvl2pPr>
            <a:lvl3pPr>
              <a:buClr>
                <a:schemeClr val="tx1">
                  <a:lumMod val="65000"/>
                  <a:lumOff val="35000"/>
                </a:schemeClr>
              </a:buClr>
              <a:defRPr/>
            </a:lvl3pPr>
            <a:lvl4pPr>
              <a:buClr>
                <a:schemeClr val="tx1">
                  <a:lumMod val="65000"/>
                  <a:lumOff val="35000"/>
                </a:schemeClr>
              </a:buClr>
              <a:defRPr/>
            </a:lvl4pPr>
            <a:lvl5pPr>
              <a:buClr>
                <a:schemeClr val="tx1">
                  <a:lumMod val="65000"/>
                  <a:lumOff val="35000"/>
                </a:schemeClr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>
          <a:xfrm>
            <a:off x="4054048" y="6356354"/>
            <a:ext cx="1643062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257175" fontAlgn="base">
              <a:spcBef>
                <a:spcPct val="0"/>
              </a:spcBef>
              <a:spcAft>
                <a:spcPct val="0"/>
              </a:spcAft>
              <a:defRPr/>
            </a:pPr>
            <a:fld id="{88D3B15D-6391-FB41-BBD7-2773BB06DF2C}" type="datetime1">
              <a:rPr lang="en-US" smtClean="0">
                <a:solidFill>
                  <a:prstClr val="black"/>
                </a:solidFill>
                <a:ea typeface="ＭＳ Ｐゴシック" charset="0"/>
              </a:rPr>
              <a:pPr defTabSz="257175" fontAlgn="base">
                <a:spcBef>
                  <a:spcPct val="0"/>
                </a:spcBef>
                <a:spcAft>
                  <a:spcPct val="0"/>
                </a:spcAft>
                <a:defRPr/>
              </a:pPr>
              <a:t>4/8/2019</a:t>
            </a:fld>
            <a:endParaRPr lang="en-US" dirty="0">
              <a:solidFill>
                <a:prstClr val="black"/>
              </a:solidFill>
              <a:ea typeface="ＭＳ Ｐゴシック" charset="0"/>
            </a:endParaRPr>
          </a:p>
        </p:txBody>
      </p:sp>
      <p:sp>
        <p:nvSpPr>
          <p:cNvPr id="5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3633362" y="6356354"/>
            <a:ext cx="3587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257175" fontAlgn="base">
              <a:spcBef>
                <a:spcPct val="0"/>
              </a:spcBef>
              <a:spcAft>
                <a:spcPct val="0"/>
              </a:spcAft>
              <a:defRPr/>
            </a:pPr>
            <a:fld id="{E2BCE615-1B0C-4417-8AF5-6311C4ECE30A}" type="slidenum">
              <a:rPr lang="en-US" smtClean="0">
                <a:solidFill>
                  <a:prstClr val="black"/>
                </a:solidFill>
                <a:ea typeface="ＭＳ Ｐゴシック" charset="0"/>
              </a:rPr>
              <a:pPr defTabSz="257175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black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72397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Univer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88" y="0"/>
            <a:ext cx="9172575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Placeholder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66067" y="0"/>
            <a:ext cx="2269866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Placeholder 10" descr="shutterstock_10708528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94" r="23894"/>
          <a:stretch>
            <a:fillRect/>
          </a:stretch>
        </p:blipFill>
        <p:spPr bwMode="auto">
          <a:xfrm>
            <a:off x="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Placeholder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6923" y="0"/>
            <a:ext cx="2269866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Placeholder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923" y="0"/>
            <a:ext cx="2269866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2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725108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 Univer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89" y="0"/>
            <a:ext cx="9142412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1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Placeholder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73382" y="0"/>
            <a:ext cx="2269866" cy="2809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Placeholder 10" descr="shutterstock_10708528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94" r="23894"/>
          <a:stretch>
            <a:fillRect/>
          </a:stretch>
        </p:blipFill>
        <p:spPr bwMode="auto">
          <a:xfrm>
            <a:off x="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Placeholder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94238" y="0"/>
            <a:ext cx="2269866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Placeholder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87553" y="0"/>
            <a:ext cx="2269866" cy="2809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2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08763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365760" y="1645920"/>
            <a:ext cx="8326438" cy="43891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250123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Technolog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588" y="0"/>
            <a:ext cx="9170988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Placeholder 18" descr="shutterstock_295816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54" t="15311" r="36530"/>
          <a:stretch>
            <a:fillRect/>
          </a:stretch>
        </p:blipFill>
        <p:spPr bwMode="auto">
          <a:xfrm>
            <a:off x="6870700" y="0"/>
            <a:ext cx="22733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Placeholder 32" descr="ISP209388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69" t="19907" b="7997"/>
          <a:stretch>
            <a:fillRect/>
          </a:stretch>
        </p:blipFill>
        <p:spPr bwMode="auto">
          <a:xfrm>
            <a:off x="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Placeholder 35" descr="shutterstock_12412126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96" r="16269"/>
          <a:stretch>
            <a:fillRect/>
          </a:stretch>
        </p:blipFill>
        <p:spPr bwMode="auto">
          <a:xfrm>
            <a:off x="2284413" y="0"/>
            <a:ext cx="2271712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Placeholder 9" descr="shutterstock_43012507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25" r="4950"/>
          <a:stretch>
            <a:fillRect/>
          </a:stretch>
        </p:blipFill>
        <p:spPr bwMode="auto">
          <a:xfrm>
            <a:off x="4573588" y="0"/>
            <a:ext cx="2271712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0376724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People and Te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88" y="0"/>
            <a:ext cx="9172575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Placeholder 8" descr="shutterstock_7799068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1" t="11378" r="-2" b="8519"/>
          <a:stretch>
            <a:fillRect/>
          </a:stretch>
        </p:blipFill>
        <p:spPr bwMode="auto">
          <a:xfrm>
            <a:off x="228600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Placeholder 10" descr="iStock_000017402661Medium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13" t="11118" r="6171" b="2959"/>
          <a:stretch>
            <a:fillRect/>
          </a:stretch>
        </p:blipFill>
        <p:spPr bwMode="auto">
          <a:xfrm>
            <a:off x="6858000" y="0"/>
            <a:ext cx="22860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Placeholder 13" descr="shutterstock_32048539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53" t="3491" r="2" b="4852"/>
          <a:stretch>
            <a:fillRect/>
          </a:stretch>
        </p:blipFill>
        <p:spPr bwMode="auto">
          <a:xfrm>
            <a:off x="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Placeholder 15" descr="shutterstock_11304505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6" r="41415"/>
          <a:stretch>
            <a:fillRect/>
          </a:stretch>
        </p:blipFill>
        <p:spPr bwMode="auto">
          <a:xfrm>
            <a:off x="457200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2907141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Government Rela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70988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Placeholder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333"/>
            <a:ext cx="9144000" cy="2807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17059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365760" y="1645920"/>
            <a:ext cx="8326438" cy="43891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415098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Care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70988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Placeholder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333"/>
            <a:ext cx="9144000" cy="2807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5575103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Aspi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70988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Placeholder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333"/>
            <a:ext cx="9144000" cy="2807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3" name="Picture Placeholder 10" descr="cover-rgb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526" b="24687"/>
          <a:stretch>
            <a:fillRect/>
          </a:stretch>
        </p:blipFill>
        <p:spPr bwMode="auto">
          <a:xfrm>
            <a:off x="0" y="0"/>
            <a:ext cx="91440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188467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Custom 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-11113" y="0"/>
            <a:ext cx="9172576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15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74163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2271889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Picture Placeholder 15"/>
          <p:cNvSpPr>
            <a:spLocks noGrp="1"/>
          </p:cNvSpPr>
          <p:nvPr>
            <p:ph type="pic" sz="quarter" idx="14"/>
          </p:nvPr>
        </p:nvSpPr>
        <p:spPr>
          <a:xfrm>
            <a:off x="2285999" y="0"/>
            <a:ext cx="2271889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Picture Placeholder 15"/>
          <p:cNvSpPr>
            <a:spLocks noGrp="1"/>
          </p:cNvSpPr>
          <p:nvPr>
            <p:ph type="pic" sz="quarter" idx="15"/>
          </p:nvPr>
        </p:nvSpPr>
        <p:spPr>
          <a:xfrm>
            <a:off x="4571999" y="0"/>
            <a:ext cx="2271889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Picture Placeholder 15"/>
          <p:cNvSpPr>
            <a:spLocks noGrp="1"/>
          </p:cNvSpPr>
          <p:nvPr>
            <p:ph type="pic" sz="quarter" idx="16"/>
          </p:nvPr>
        </p:nvSpPr>
        <p:spPr>
          <a:xfrm>
            <a:off x="6857999" y="0"/>
            <a:ext cx="2315683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7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5278495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Custom 1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88" y="0"/>
            <a:ext cx="9172575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7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9144001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2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4451845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91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417899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4600" b="1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044665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3726811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3"/>
          </p:nvPr>
        </p:nvSpPr>
        <p:spPr>
          <a:xfrm>
            <a:off x="374826" y="1644650"/>
            <a:ext cx="4035425" cy="43672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4"/>
          </p:nvPr>
        </p:nvSpPr>
        <p:spPr>
          <a:xfrm>
            <a:off x="4738863" y="1644650"/>
            <a:ext cx="4035425" cy="43672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itle 6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4821243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366889" y="1645920"/>
            <a:ext cx="4035247" cy="78982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600" b="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idx="17"/>
          </p:nvPr>
        </p:nvSpPr>
        <p:spPr>
          <a:xfrm>
            <a:off x="4703762" y="1645920"/>
            <a:ext cx="4045126" cy="78982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4"/>
          </p:nvPr>
        </p:nvSpPr>
        <p:spPr>
          <a:xfrm>
            <a:off x="357187" y="2659063"/>
            <a:ext cx="4044950" cy="3352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25"/>
          </p:nvPr>
        </p:nvSpPr>
        <p:spPr>
          <a:xfrm>
            <a:off x="4703762" y="2659063"/>
            <a:ext cx="4044950" cy="3352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itle 6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182531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, 1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1"/>
          </p:nvPr>
        </p:nvSpPr>
        <p:spPr>
          <a:xfrm>
            <a:off x="4678538" y="1644650"/>
            <a:ext cx="4035425" cy="43672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6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22"/>
          </p:nvPr>
        </p:nvSpPr>
        <p:spPr>
          <a:xfrm>
            <a:off x="365125" y="1644650"/>
            <a:ext cx="3997325" cy="4367213"/>
          </a:xfr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35000"/>
              <a:buFontTx/>
              <a:buNone/>
              <a:tabLst/>
              <a:defRPr sz="20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97593190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3"/>
          </p:nvPr>
        </p:nvSpPr>
        <p:spPr>
          <a:xfrm>
            <a:off x="390702" y="1644650"/>
            <a:ext cx="4035425" cy="43672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24"/>
          </p:nvPr>
        </p:nvSpPr>
        <p:spPr>
          <a:xfrm>
            <a:off x="4752975" y="1644650"/>
            <a:ext cx="3987800" cy="2011363"/>
          </a:xfr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35000"/>
              <a:buFontTx/>
              <a:buNone/>
              <a:tabLst/>
              <a:defRPr sz="20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25"/>
          </p:nvPr>
        </p:nvSpPr>
        <p:spPr>
          <a:xfrm>
            <a:off x="4752975" y="4006850"/>
            <a:ext cx="3987800" cy="2011363"/>
          </a:xfr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35000"/>
              <a:buFontTx/>
              <a:buNone/>
              <a:tabLst/>
              <a:defRPr sz="20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4387074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Technolog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588" y="2"/>
            <a:ext cx="9170988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/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Placeholder 18" descr="shutterstock_295816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54" t="15311" r="36530"/>
          <a:stretch>
            <a:fillRect/>
          </a:stretch>
        </p:blipFill>
        <p:spPr bwMode="auto">
          <a:xfrm>
            <a:off x="6870700" y="2"/>
            <a:ext cx="22733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Placeholder 32" descr="ISP209388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69" t="19907" b="7997"/>
          <a:stretch>
            <a:fillRect/>
          </a:stretch>
        </p:blipFill>
        <p:spPr bwMode="auto">
          <a:xfrm>
            <a:off x="1" y="2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Placeholder 35" descr="shutterstock_12412126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96" r="16269"/>
          <a:stretch>
            <a:fillRect/>
          </a:stretch>
        </p:blipFill>
        <p:spPr bwMode="auto">
          <a:xfrm>
            <a:off x="2284413" y="2"/>
            <a:ext cx="2271712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Placeholder 9" descr="shutterstock_43012507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25" r="4950"/>
          <a:stretch>
            <a:fillRect/>
          </a:stretch>
        </p:blipFill>
        <p:spPr bwMode="auto">
          <a:xfrm>
            <a:off x="4573588" y="2"/>
            <a:ext cx="2271712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3" y="3157838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1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15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42207" y="4887458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7918697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3"/>
          <p:cNvSpPr>
            <a:spLocks noGrp="1"/>
          </p:cNvSpPr>
          <p:nvPr>
            <p:ph sz="half" idx="16"/>
          </p:nvPr>
        </p:nvSpPr>
        <p:spPr>
          <a:xfrm>
            <a:off x="370987" y="1645920"/>
            <a:ext cx="3992697" cy="2057400"/>
          </a:xfrm>
          <a:prstGeom prst="rect">
            <a:avLst/>
          </a:prstGeom>
        </p:spPr>
        <p:txBody>
          <a:bodyPr/>
          <a:lstStyle>
            <a:lvl1pPr marL="274320" indent="-274320">
              <a:buSzPct val="125000"/>
              <a:buFontTx/>
              <a:buBlip>
                <a:blip r:embed="rId2"/>
              </a:buBlip>
              <a:defRPr sz="20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48640" indent="-182880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Wingdings" charset="2"/>
              <a:buChar char="§"/>
              <a:defRPr sz="1800" baseline="0"/>
            </a:lvl3pPr>
            <a:lvl4pPr marL="1051560" indent="-182880">
              <a:buClr>
                <a:schemeClr val="tx1">
                  <a:lumMod val="50000"/>
                  <a:lumOff val="50000"/>
                </a:schemeClr>
              </a:buClr>
              <a:defRPr sz="1600"/>
            </a:lvl4pPr>
            <a:lvl5pPr marL="1234440" indent="-182880"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half" idx="20"/>
          </p:nvPr>
        </p:nvSpPr>
        <p:spPr>
          <a:xfrm>
            <a:off x="4760289" y="1645920"/>
            <a:ext cx="3992697" cy="2057400"/>
          </a:xfrm>
          <a:prstGeom prst="rect">
            <a:avLst/>
          </a:prstGeom>
        </p:spPr>
        <p:txBody>
          <a:bodyPr/>
          <a:lstStyle>
            <a:lvl1pPr marL="274320" indent="-274320">
              <a:buSzPct val="125000"/>
              <a:buFontTx/>
              <a:buBlip>
                <a:blip r:embed="rId2"/>
              </a:buBlip>
              <a:defRPr sz="20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48640" indent="-182880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Wingdings" charset="2"/>
              <a:buChar char="§"/>
              <a:defRPr sz="1800" baseline="0"/>
            </a:lvl3pPr>
            <a:lvl4pPr marL="1051560" indent="-182880">
              <a:buClr>
                <a:schemeClr val="tx1">
                  <a:lumMod val="50000"/>
                  <a:lumOff val="50000"/>
                </a:schemeClr>
              </a:buClr>
              <a:defRPr sz="1600"/>
            </a:lvl4pPr>
            <a:lvl5pPr marL="1234440" indent="-182880"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Content Placeholder 3"/>
          <p:cNvSpPr>
            <a:spLocks noGrp="1"/>
          </p:cNvSpPr>
          <p:nvPr>
            <p:ph sz="half" idx="21"/>
          </p:nvPr>
        </p:nvSpPr>
        <p:spPr>
          <a:xfrm>
            <a:off x="348289" y="3920063"/>
            <a:ext cx="3992697" cy="2057400"/>
          </a:xfrm>
          <a:prstGeom prst="rect">
            <a:avLst/>
          </a:prstGeom>
        </p:spPr>
        <p:txBody>
          <a:bodyPr/>
          <a:lstStyle>
            <a:lvl1pPr marL="274320" indent="-274320">
              <a:buSzPct val="125000"/>
              <a:buFontTx/>
              <a:buBlip>
                <a:blip r:embed="rId2"/>
              </a:buBlip>
              <a:defRPr sz="20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48640" indent="-182880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Wingdings" charset="2"/>
              <a:buChar char="§"/>
              <a:defRPr sz="1800" baseline="0"/>
            </a:lvl3pPr>
            <a:lvl4pPr marL="1051560" indent="-182880">
              <a:buClr>
                <a:schemeClr val="tx1">
                  <a:lumMod val="50000"/>
                  <a:lumOff val="50000"/>
                </a:schemeClr>
              </a:buClr>
              <a:defRPr sz="1600"/>
            </a:lvl4pPr>
            <a:lvl5pPr marL="1234440" indent="-182880"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Content Placeholder 3"/>
          <p:cNvSpPr>
            <a:spLocks noGrp="1"/>
          </p:cNvSpPr>
          <p:nvPr>
            <p:ph sz="half" idx="22"/>
          </p:nvPr>
        </p:nvSpPr>
        <p:spPr>
          <a:xfrm>
            <a:off x="4737591" y="3920063"/>
            <a:ext cx="3992697" cy="2057400"/>
          </a:xfrm>
          <a:prstGeom prst="rect">
            <a:avLst/>
          </a:prstGeom>
        </p:spPr>
        <p:txBody>
          <a:bodyPr/>
          <a:lstStyle>
            <a:lvl1pPr marL="274320" indent="-274320">
              <a:buSzPct val="125000"/>
              <a:buFontTx/>
              <a:buBlip>
                <a:blip r:embed="rId2"/>
              </a:buBlip>
              <a:defRPr sz="20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48640" indent="-182880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Wingdings" charset="2"/>
              <a:buChar char="§"/>
              <a:defRPr sz="1800" baseline="0"/>
            </a:lvl3pPr>
            <a:lvl4pPr marL="1051560" indent="-182880">
              <a:buClr>
                <a:schemeClr val="tx1">
                  <a:lumMod val="50000"/>
                  <a:lumOff val="50000"/>
                </a:schemeClr>
              </a:buClr>
              <a:defRPr sz="1600"/>
            </a:lvl4pPr>
            <a:lvl5pPr marL="1234440" indent="-182880"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7377785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Subtitle 6"/>
          <p:cNvSpPr>
            <a:spLocks noGrp="1"/>
          </p:cNvSpPr>
          <p:nvPr>
            <p:ph type="body" sz="half" idx="2"/>
          </p:nvPr>
        </p:nvSpPr>
        <p:spPr>
          <a:xfrm>
            <a:off x="1473197" y="5397500"/>
            <a:ext cx="5689601" cy="609599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1473200" y="1670050"/>
            <a:ext cx="5689600" cy="3587750"/>
          </a:xfr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35000"/>
              <a:buFontTx/>
              <a:buNone/>
              <a:tabLst/>
              <a:defRPr sz="18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9408505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88" y="0"/>
            <a:ext cx="9172575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397686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C7AAD-5E59-41AE-AD38-F0E7495F80FF}" type="datetimeFigureOut">
              <a:rPr lang="en-US" smtClean="0"/>
              <a:t>4/8/2019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BC693-446E-4223-8F1E-983EA22074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91342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>
          <a:xfrm>
            <a:off x="3657600" y="6172200"/>
            <a:ext cx="3124200" cy="365125"/>
          </a:xfrm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fld id="{9A6F1BFA-B1F2-41BB-AD09-3BE6D04DEFD5}" type="datetime5">
              <a:rPr lang="en-US"/>
              <a:pPr>
                <a:defRPr/>
              </a:pPr>
              <a:t>8-Apr-19</a:t>
            </a:fld>
            <a:endParaRPr lang="en-US" dirty="0"/>
          </a:p>
        </p:txBody>
      </p:sp>
      <p:sp>
        <p:nvSpPr>
          <p:cNvPr id="5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2971800" y="6172200"/>
            <a:ext cx="685800" cy="365125"/>
          </a:xfrm>
        </p:spPr>
        <p:txBody>
          <a:bodyPr/>
          <a:lstStyle>
            <a:lvl1pPr>
              <a:defRPr sz="1000"/>
            </a:lvl1pPr>
          </a:lstStyle>
          <a:p>
            <a:fld id="{4400ECB1-BD4A-45A3-9529-63C3B313D26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340503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2"/>
            <a:ext cx="7543800" cy="14319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xfrm>
            <a:off x="6400800" y="6416677"/>
            <a:ext cx="1981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xfrm>
            <a:off x="228600" y="6416677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458200" y="6416677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0F824C-E55F-408A-A143-55957B293E6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676677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Tx/>
              <a:buBlip>
                <a:blip r:embed="rId2"/>
              </a:buBlip>
              <a:defRPr/>
            </a:lvl1pPr>
            <a:lvl2pPr>
              <a:buClr>
                <a:schemeClr val="tx1">
                  <a:lumMod val="65000"/>
                  <a:lumOff val="35000"/>
                </a:schemeClr>
              </a:buClr>
              <a:defRPr/>
            </a:lvl2pPr>
            <a:lvl3pPr>
              <a:buClr>
                <a:schemeClr val="tx1">
                  <a:lumMod val="65000"/>
                  <a:lumOff val="35000"/>
                </a:schemeClr>
              </a:buClr>
              <a:defRPr/>
            </a:lvl3pPr>
            <a:lvl4pPr>
              <a:buClr>
                <a:schemeClr val="tx1">
                  <a:lumMod val="65000"/>
                  <a:lumOff val="35000"/>
                </a:schemeClr>
              </a:buClr>
              <a:defRPr/>
            </a:lvl4pPr>
            <a:lvl5pPr>
              <a:buClr>
                <a:schemeClr val="tx1">
                  <a:lumMod val="65000"/>
                  <a:lumOff val="35000"/>
                </a:schemeClr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>
          <a:xfrm>
            <a:off x="4054048" y="6356352"/>
            <a:ext cx="1643062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342900" fontAlgn="base">
              <a:spcBef>
                <a:spcPct val="0"/>
              </a:spcBef>
              <a:spcAft>
                <a:spcPct val="0"/>
              </a:spcAft>
              <a:defRPr/>
            </a:pPr>
            <a:fld id="{88D3B15D-6391-FB41-BBD7-2773BB06DF2C}" type="datetime1">
              <a:rPr lang="en-US" smtClean="0">
                <a:solidFill>
                  <a:prstClr val="black"/>
                </a:solidFill>
                <a:ea typeface="ＭＳ Ｐゴシック" charset="0"/>
              </a:rPr>
              <a:pPr defTabSz="342900" fontAlgn="base">
                <a:spcBef>
                  <a:spcPct val="0"/>
                </a:spcBef>
                <a:spcAft>
                  <a:spcPct val="0"/>
                </a:spcAft>
                <a:defRPr/>
              </a:pPr>
              <a:t>4/8/2019</a:t>
            </a:fld>
            <a:endParaRPr lang="en-US" dirty="0">
              <a:solidFill>
                <a:prstClr val="black"/>
              </a:solidFill>
              <a:ea typeface="ＭＳ Ｐゴシック" charset="0"/>
            </a:endParaRPr>
          </a:p>
        </p:txBody>
      </p:sp>
      <p:sp>
        <p:nvSpPr>
          <p:cNvPr id="5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3633361" y="6356352"/>
            <a:ext cx="3587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342900" fontAlgn="base">
              <a:spcBef>
                <a:spcPct val="0"/>
              </a:spcBef>
              <a:spcAft>
                <a:spcPct val="0"/>
              </a:spcAft>
              <a:defRPr/>
            </a:pPr>
            <a:fld id="{E2BCE615-1B0C-4417-8AF5-6311C4ECE30A}" type="slidenum">
              <a:rPr lang="en-US" smtClean="0">
                <a:solidFill>
                  <a:prstClr val="black"/>
                </a:solidFill>
                <a:ea typeface="ＭＳ Ｐゴシック" charset="0"/>
              </a:rPr>
              <a:pPr defTabSz="3429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black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5085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People and Te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89" y="2"/>
            <a:ext cx="9172575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/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Placeholder 8" descr="shutterstock_7799068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1" t="11378" r="-2" b="8519"/>
          <a:stretch>
            <a:fillRect/>
          </a:stretch>
        </p:blipFill>
        <p:spPr bwMode="auto">
          <a:xfrm>
            <a:off x="2286001" y="2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Placeholder 10" descr="iStock_000017402661Medium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13" t="11118" r="6171" b="2959"/>
          <a:stretch>
            <a:fillRect/>
          </a:stretch>
        </p:blipFill>
        <p:spPr bwMode="auto">
          <a:xfrm>
            <a:off x="6858000" y="2"/>
            <a:ext cx="22860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Placeholder 13" descr="shutterstock_32048539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53" t="3491" r="2" b="4852"/>
          <a:stretch>
            <a:fillRect/>
          </a:stretch>
        </p:blipFill>
        <p:spPr bwMode="auto">
          <a:xfrm>
            <a:off x="1" y="2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Placeholder 15" descr="shutterstock_11304505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6" r="41415"/>
          <a:stretch>
            <a:fillRect/>
          </a:stretch>
        </p:blipFill>
        <p:spPr bwMode="auto">
          <a:xfrm>
            <a:off x="4572001" y="2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3" y="3157838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1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15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42207" y="4887458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912532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Government Rela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2"/>
            <a:ext cx="9170988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/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Placeholder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333"/>
            <a:ext cx="9144000" cy="2807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3" y="3157838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1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15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42207" y="4887458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3661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Care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2"/>
            <a:ext cx="9170988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/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Placeholder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333"/>
            <a:ext cx="9144000" cy="2807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3" y="3157838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1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15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42207" y="4887458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00920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Aspi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2"/>
            <a:ext cx="9170988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/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Placeholder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333"/>
            <a:ext cx="9144000" cy="2807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3" y="3157838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1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15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42207" y="4887458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3" name="Picture Placeholder 10" descr="cover-rgb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526" b="24687"/>
          <a:stretch>
            <a:fillRect/>
          </a:stretch>
        </p:blipFill>
        <p:spPr bwMode="auto">
          <a:xfrm>
            <a:off x="0" y="2"/>
            <a:ext cx="91440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52204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Custom 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-11113" y="2"/>
            <a:ext cx="9172576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/>
          </a:p>
        </p:txBody>
      </p:sp>
      <p:pic>
        <p:nvPicPr>
          <p:cNvPr id="15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809875"/>
            <a:ext cx="9174163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-1" y="2"/>
            <a:ext cx="2271889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35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Picture Placeholder 15"/>
          <p:cNvSpPr>
            <a:spLocks noGrp="1"/>
          </p:cNvSpPr>
          <p:nvPr>
            <p:ph type="pic" sz="quarter" idx="14"/>
          </p:nvPr>
        </p:nvSpPr>
        <p:spPr>
          <a:xfrm>
            <a:off x="2286000" y="2"/>
            <a:ext cx="2271889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35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Picture Placeholder 15"/>
          <p:cNvSpPr>
            <a:spLocks noGrp="1"/>
          </p:cNvSpPr>
          <p:nvPr>
            <p:ph type="pic" sz="quarter" idx="15"/>
          </p:nvPr>
        </p:nvSpPr>
        <p:spPr>
          <a:xfrm>
            <a:off x="4572000" y="2"/>
            <a:ext cx="2271889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35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Picture Placeholder 15"/>
          <p:cNvSpPr>
            <a:spLocks noGrp="1"/>
          </p:cNvSpPr>
          <p:nvPr>
            <p:ph type="pic" sz="quarter" idx="16"/>
          </p:nvPr>
        </p:nvSpPr>
        <p:spPr>
          <a:xfrm>
            <a:off x="6858000" y="2"/>
            <a:ext cx="2315683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35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3" y="3157838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1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15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7"/>
          </p:nvPr>
        </p:nvSpPr>
        <p:spPr>
          <a:xfrm>
            <a:off x="442207" y="4887458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84632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18" Type="http://schemas.openxmlformats.org/officeDocument/2006/relationships/slideLayout" Target="../slideLayouts/slideLayout41.xml"/><Relationship Id="rId26" Type="http://schemas.openxmlformats.org/officeDocument/2006/relationships/image" Target="../media/image2.png"/><Relationship Id="rId3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44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40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39.xml"/><Relationship Id="rId20" Type="http://schemas.openxmlformats.org/officeDocument/2006/relationships/slideLayout" Target="../slideLayouts/slideLayout43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24" Type="http://schemas.openxmlformats.org/officeDocument/2006/relationships/theme" Target="../theme/theme2.xml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23" Type="http://schemas.openxmlformats.org/officeDocument/2006/relationships/slideLayout" Target="../slideLayouts/slideLayout46.xml"/><Relationship Id="rId28" Type="http://schemas.openxmlformats.org/officeDocument/2006/relationships/image" Target="../media/image4.png"/><Relationship Id="rId10" Type="http://schemas.openxmlformats.org/officeDocument/2006/relationships/slideLayout" Target="../slideLayouts/slideLayout33.xml"/><Relationship Id="rId19" Type="http://schemas.openxmlformats.org/officeDocument/2006/relationships/slideLayout" Target="../slideLayouts/slideLayout42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Relationship Id="rId22" Type="http://schemas.openxmlformats.org/officeDocument/2006/relationships/slideLayout" Target="../slideLayouts/slideLayout45.xml"/><Relationship Id="rId27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9"/>
          <p:cNvSpPr>
            <a:spLocks noGrp="1" noChangeAspect="1"/>
          </p:cNvSpPr>
          <p:nvPr>
            <p:ph type="title"/>
          </p:nvPr>
        </p:nvSpPr>
        <p:spPr bwMode="auto">
          <a:xfrm>
            <a:off x="365126" y="134940"/>
            <a:ext cx="8326438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pic>
        <p:nvPicPr>
          <p:cNvPr id="1029" name="Picture 6" descr="ieee_blue_R0G102B161-lg.png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7114" y="6226175"/>
            <a:ext cx="1393825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Rectangle 3"/>
          <p:cNvSpPr>
            <a:spLocks noChangeArrowheads="1"/>
          </p:cNvSpPr>
          <p:nvPr/>
        </p:nvSpPr>
        <p:spPr bwMode="auto">
          <a:xfrm rot="-5400000">
            <a:off x="9449595" y="5922341"/>
            <a:ext cx="1709737" cy="161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450" dirty="0">
                <a:solidFill>
                  <a:srgbClr val="7F7F7F"/>
                </a:solidFill>
              </a:rPr>
              <a:t>12-CRS-0106 REVISED 8 FEB 2013</a:t>
            </a:r>
          </a:p>
        </p:txBody>
      </p:sp>
      <p:sp>
        <p:nvSpPr>
          <p:cNvPr id="1031" name="Text Placeholder 11"/>
          <p:cNvSpPr>
            <a:spLocks noGrp="1"/>
          </p:cNvSpPr>
          <p:nvPr>
            <p:ph type="body" idx="1"/>
          </p:nvPr>
        </p:nvSpPr>
        <p:spPr bwMode="auto">
          <a:xfrm>
            <a:off x="365126" y="1646238"/>
            <a:ext cx="8326438" cy="438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6287630"/>
            <a:ext cx="1393825" cy="283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175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</p:sldLayoutIdLst>
  <p:txStyles>
    <p:titleStyle>
      <a:lvl1pPr algn="l" defTabSz="342900" rtl="0" eaLnBrk="1" fontAlgn="base" hangingPunct="1">
        <a:spcBef>
          <a:spcPct val="0"/>
        </a:spcBef>
        <a:spcAft>
          <a:spcPct val="0"/>
        </a:spcAft>
        <a:defRPr sz="2400" b="1" kern="1200">
          <a:solidFill>
            <a:schemeClr val="bg1"/>
          </a:solidFill>
          <a:latin typeface="+mj-lt"/>
          <a:ea typeface="ＭＳ Ｐゴシック" charset="0"/>
          <a:cs typeface="ＭＳ Ｐゴシック" charset="0"/>
        </a:defRPr>
      </a:lvl1pPr>
      <a:lvl2pPr algn="l" defTabSz="3429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2pPr>
      <a:lvl3pPr algn="l" defTabSz="3429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3pPr>
      <a:lvl4pPr algn="l" defTabSz="3429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4pPr>
      <a:lvl5pPr algn="l" defTabSz="3429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5pPr>
      <a:lvl6pPr marL="342900" algn="l" defTabSz="3429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6pPr>
      <a:lvl7pPr marL="685800" algn="l" defTabSz="3429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7pPr>
      <a:lvl8pPr marL="1028700" algn="l" defTabSz="3429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8pPr>
      <a:lvl9pPr marL="1371600" algn="l" defTabSz="3429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9pPr>
    </p:titleStyle>
    <p:bodyStyle>
      <a:lvl1pPr marL="259556" indent="-259556" algn="l" defTabSz="342900" rtl="0" eaLnBrk="1" fontAlgn="base" hangingPunct="1">
        <a:spcBef>
          <a:spcPts val="1350"/>
        </a:spcBef>
        <a:spcAft>
          <a:spcPct val="0"/>
        </a:spcAft>
        <a:buSzPct val="135000"/>
        <a:buBlip>
          <a:blip r:embed="rId28"/>
        </a:buBlip>
        <a:defRPr sz="18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445294" indent="-136922" algn="l" defTabSz="342900" rtl="0" eaLnBrk="1" fontAlgn="base" hangingPunct="1">
        <a:spcBef>
          <a:spcPts val="600"/>
        </a:spcBef>
        <a:spcAft>
          <a:spcPct val="0"/>
        </a:spcAft>
        <a:buClr>
          <a:srgbClr val="595959"/>
        </a:buClr>
        <a:buFont typeface="Lucida Grande" charset="0"/>
        <a:buChar char="–"/>
        <a:defRPr sz="15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616744" indent="-136922" algn="l" defTabSz="342900" rtl="0" eaLnBrk="1" fontAlgn="base" hangingPunct="1">
        <a:spcBef>
          <a:spcPts val="525"/>
        </a:spcBef>
        <a:spcAft>
          <a:spcPct val="0"/>
        </a:spcAft>
        <a:buClr>
          <a:srgbClr val="595959"/>
        </a:buClr>
        <a:buFont typeface="Wingdings" charset="0"/>
        <a:buChar char="§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788194" indent="-136922" algn="l" defTabSz="342900" rtl="0" eaLnBrk="1" fontAlgn="base" hangingPunct="1">
        <a:spcBef>
          <a:spcPts val="450"/>
        </a:spcBef>
        <a:spcAft>
          <a:spcPct val="0"/>
        </a:spcAft>
        <a:buClr>
          <a:srgbClr val="595959"/>
        </a:buClr>
        <a:buFont typeface="Arial" charset="0"/>
        <a:buChar char="–"/>
        <a:defRPr sz="12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925116" indent="-136922" algn="l" defTabSz="342900" rtl="0" eaLnBrk="1" fontAlgn="base" hangingPunct="1">
        <a:spcBef>
          <a:spcPts val="450"/>
        </a:spcBef>
        <a:spcAft>
          <a:spcPct val="0"/>
        </a:spcAft>
        <a:buClr>
          <a:srgbClr val="7F7F7F"/>
        </a:buClr>
        <a:buFont typeface="Wingdings" charset="0"/>
        <a:buChar char="§"/>
        <a:defRPr sz="12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9"/>
          <p:cNvSpPr>
            <a:spLocks noGrp="1" noChangeAspect="1"/>
          </p:cNvSpPr>
          <p:nvPr>
            <p:ph type="title"/>
          </p:nvPr>
        </p:nvSpPr>
        <p:spPr bwMode="auto">
          <a:xfrm>
            <a:off x="365125" y="134938"/>
            <a:ext cx="8326438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pic>
        <p:nvPicPr>
          <p:cNvPr id="1029" name="Picture 6" descr="ieee_blue_R0G102B161-lg.png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7113" y="6226175"/>
            <a:ext cx="1393825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Rectangle 3"/>
          <p:cNvSpPr>
            <a:spLocks noChangeArrowheads="1"/>
          </p:cNvSpPr>
          <p:nvPr/>
        </p:nvSpPr>
        <p:spPr bwMode="auto">
          <a:xfrm rot="-5400000">
            <a:off x="9449594" y="5911057"/>
            <a:ext cx="1709737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600" dirty="0">
                <a:solidFill>
                  <a:srgbClr val="7F7F7F"/>
                </a:solidFill>
              </a:rPr>
              <a:t>12-CRS-0106 REVISED 8 FEB 2013</a:t>
            </a:r>
          </a:p>
        </p:txBody>
      </p:sp>
      <p:sp>
        <p:nvSpPr>
          <p:cNvPr id="1031" name="Text Placeholder 11"/>
          <p:cNvSpPr>
            <a:spLocks noGrp="1"/>
          </p:cNvSpPr>
          <p:nvPr>
            <p:ph type="body" idx="1"/>
          </p:nvPr>
        </p:nvSpPr>
        <p:spPr bwMode="auto">
          <a:xfrm>
            <a:off x="365125" y="1646238"/>
            <a:ext cx="8326438" cy="438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287630"/>
            <a:ext cx="1393825" cy="283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480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  <p:sldLayoutId id="2147483702" r:id="rId18"/>
    <p:sldLayoutId id="2147483703" r:id="rId19"/>
    <p:sldLayoutId id="2147483704" r:id="rId20"/>
    <p:sldLayoutId id="2147483705" r:id="rId21"/>
    <p:sldLayoutId id="2147483706" r:id="rId22"/>
    <p:sldLayoutId id="2147483707" r:id="rId23"/>
  </p:sldLayoutIdLst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200" b="1" kern="1200">
          <a:solidFill>
            <a:schemeClr val="bg1"/>
          </a:solidFill>
          <a:latin typeface="+mj-lt"/>
          <a:ea typeface="ＭＳ Ｐゴシック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9pPr>
    </p:titleStyle>
    <p:bodyStyle>
      <a:lvl1pPr marL="346075" indent="-346075" algn="l" defTabSz="457200" rtl="0" eaLnBrk="1" fontAlgn="base" hangingPunct="1">
        <a:spcBef>
          <a:spcPts val="1800"/>
        </a:spcBef>
        <a:spcAft>
          <a:spcPct val="0"/>
        </a:spcAft>
        <a:buSzPct val="135000"/>
        <a:buBlip>
          <a:blip r:embed="rId28"/>
        </a:buBlip>
        <a:defRPr sz="24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593725" indent="-182563" algn="l" defTabSz="457200" rtl="0" eaLnBrk="1" fontAlgn="base" hangingPunct="1">
        <a:spcBef>
          <a:spcPts val="800"/>
        </a:spcBef>
        <a:spcAft>
          <a:spcPct val="0"/>
        </a:spcAft>
        <a:buClr>
          <a:srgbClr val="595959"/>
        </a:buClr>
        <a:buFont typeface="Lucida Grande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822325" indent="-182563" algn="l" defTabSz="457200" rtl="0" eaLnBrk="1" fontAlgn="base" hangingPunct="1">
        <a:spcBef>
          <a:spcPts val="700"/>
        </a:spcBef>
        <a:spcAft>
          <a:spcPct val="0"/>
        </a:spcAft>
        <a:buClr>
          <a:srgbClr val="595959"/>
        </a:buClr>
        <a:buFont typeface="Wingdings" charset="0"/>
        <a:buChar char="§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050925" indent="-182563" algn="l" defTabSz="457200" rtl="0" eaLnBrk="1" fontAlgn="base" hangingPunct="1">
        <a:spcBef>
          <a:spcPts val="600"/>
        </a:spcBef>
        <a:spcAft>
          <a:spcPct val="0"/>
        </a:spcAft>
        <a:buClr>
          <a:srgbClr val="595959"/>
        </a:buClr>
        <a:buFont typeface="Arial" charset="0"/>
        <a:buChar char="–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233488" indent="-182563" algn="l" defTabSz="457200" rtl="0" eaLnBrk="1" fontAlgn="base" hangingPunct="1">
        <a:spcBef>
          <a:spcPts val="600"/>
        </a:spcBef>
        <a:spcAft>
          <a:spcPct val="0"/>
        </a:spcAft>
        <a:buClr>
          <a:srgbClr val="7F7F7F"/>
        </a:buClr>
        <a:buFont typeface="Wingdings" charset="0"/>
        <a:buChar char="§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://www.setcvd.org/about-congressional-visits-day" TargetMode="Externa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Congressional Visits Day 2020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365125" y="1596043"/>
            <a:ext cx="8326438" cy="3911788"/>
          </a:xfrm>
        </p:spPr>
        <p:txBody>
          <a:bodyPr/>
          <a:lstStyle/>
          <a:p>
            <a:r>
              <a:rPr lang="en-US" dirty="0"/>
              <a:t>2020 SET Congressional Visits Day (Mar - Apr) </a:t>
            </a:r>
          </a:p>
          <a:p>
            <a:r>
              <a:rPr lang="en-US" dirty="0"/>
              <a:t>Explain importance of S&amp;E funding, other issues to </a:t>
            </a:r>
            <a:r>
              <a:rPr lang="en-US" b="1" dirty="0"/>
              <a:t>your</a:t>
            </a:r>
            <a:r>
              <a:rPr lang="en-US" dirty="0"/>
              <a:t> members of Congress</a:t>
            </a:r>
          </a:p>
          <a:p>
            <a:r>
              <a:rPr lang="en-US" dirty="0"/>
              <a:t>Receive informative briefings on interacting </a:t>
            </a:r>
            <a:r>
              <a:rPr lang="en-US"/>
              <a:t>with Congress</a:t>
            </a:r>
            <a:endParaRPr lang="en-US" dirty="0"/>
          </a:p>
          <a:p>
            <a:r>
              <a:rPr lang="en-US" dirty="0"/>
              <a:t>Attend reception honoring ???,         Congressional advocates of S&amp;E </a:t>
            </a:r>
          </a:p>
          <a:p>
            <a:r>
              <a:rPr lang="en-US" dirty="0"/>
              <a:t>Build relationships!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https://ieeeusa.org/advocacy/cvd-registration/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952"/>
          <a:stretch/>
        </p:blipFill>
        <p:spPr>
          <a:xfrm>
            <a:off x="7607646" y="196850"/>
            <a:ext cx="1210430" cy="952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l="14807" t="20718" r="16443" b="20362"/>
          <a:stretch/>
        </p:blipFill>
        <p:spPr>
          <a:xfrm>
            <a:off x="6126480" y="3673165"/>
            <a:ext cx="2011680" cy="13716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0AAD371-6EA8-4FBA-BB26-06342169E9BD}"/>
              </a:ext>
            </a:extLst>
          </p:cNvPr>
          <p:cNvSpPr txBox="1"/>
          <p:nvPr/>
        </p:nvSpPr>
        <p:spPr>
          <a:xfrm>
            <a:off x="4528344" y="6086476"/>
            <a:ext cx="2764631" cy="371475"/>
          </a:xfrm>
          <a:prstGeom prst="rect">
            <a:avLst/>
          </a:prstGeom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charset="0"/>
                <a:ea typeface="ＭＳ Ｐゴシック" charset="0"/>
              </a:rPr>
              <a:t>(Not ready yet)</a:t>
            </a:r>
          </a:p>
        </p:txBody>
      </p:sp>
    </p:spTree>
    <p:extLst>
      <p:ext uri="{BB962C8B-B14F-4D97-AF65-F5344CB8AC3E}">
        <p14:creationId xmlns:p14="http://schemas.microsoft.com/office/powerpoint/2010/main" val="3812105936"/>
      </p:ext>
    </p:extLst>
  </p:cSld>
  <p:clrMapOvr>
    <a:masterClrMapping/>
  </p:clrMapOvr>
</p:sld>
</file>

<file path=ppt/theme/theme1.xml><?xml version="1.0" encoding="utf-8"?>
<a:theme xmlns:a="http://schemas.openxmlformats.org/drawingml/2006/main" name="IEEEUSA">
  <a:themeElements>
    <a:clrScheme name="IEEE Corporate">
      <a:dk1>
        <a:sysClr val="windowText" lastClr="000000"/>
      </a:dk1>
      <a:lt1>
        <a:sysClr val="window" lastClr="FFFFFF"/>
      </a:lt1>
      <a:dk2>
        <a:srgbClr val="00678F"/>
      </a:dk2>
      <a:lt2>
        <a:srgbClr val="EEECE1"/>
      </a:lt2>
      <a:accent1>
        <a:srgbClr val="0066A1"/>
      </a:accent1>
      <a:accent2>
        <a:srgbClr val="E37222"/>
      </a:accent2>
      <a:accent3>
        <a:srgbClr val="71953D"/>
      </a:accent3>
      <a:accent4>
        <a:srgbClr val="6B1F7C"/>
      </a:accent4>
      <a:accent5>
        <a:srgbClr val="009FDB"/>
      </a:accent5>
      <a:accent6>
        <a:srgbClr val="810031"/>
      </a:accent6>
      <a:hlink>
        <a:srgbClr val="0066A1"/>
      </a:hlink>
      <a:folHlink>
        <a:srgbClr val="541868"/>
      </a:folHlink>
    </a:clrScheme>
    <a:fontScheme name="Office">
      <a:majorFont>
        <a:latin typeface="Verdan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ln>
          <a:noFill/>
        </a:ln>
      </a:spPr>
      <a:bodyPr/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IEEEUSA" id="{662B2E25-8929-4CA1-8AE8-D2C7AFCE41CB}" vid="{6FE62009-78EF-460D-9ECF-1D3000E27179}"/>
    </a:ext>
  </a:extLst>
</a:theme>
</file>

<file path=ppt/theme/theme2.xml><?xml version="1.0" encoding="utf-8"?>
<a:theme xmlns:a="http://schemas.openxmlformats.org/drawingml/2006/main" name="1_IEEEUSA">
  <a:themeElements>
    <a:clrScheme name="IEEE Corporate">
      <a:dk1>
        <a:sysClr val="windowText" lastClr="000000"/>
      </a:dk1>
      <a:lt1>
        <a:sysClr val="window" lastClr="FFFFFF"/>
      </a:lt1>
      <a:dk2>
        <a:srgbClr val="00678F"/>
      </a:dk2>
      <a:lt2>
        <a:srgbClr val="EEECE1"/>
      </a:lt2>
      <a:accent1>
        <a:srgbClr val="0066A1"/>
      </a:accent1>
      <a:accent2>
        <a:srgbClr val="E37222"/>
      </a:accent2>
      <a:accent3>
        <a:srgbClr val="71953D"/>
      </a:accent3>
      <a:accent4>
        <a:srgbClr val="6B1F7C"/>
      </a:accent4>
      <a:accent5>
        <a:srgbClr val="009FDB"/>
      </a:accent5>
      <a:accent6>
        <a:srgbClr val="810031"/>
      </a:accent6>
      <a:hlink>
        <a:srgbClr val="0066A1"/>
      </a:hlink>
      <a:folHlink>
        <a:srgbClr val="541868"/>
      </a:folHlink>
    </a:clrScheme>
    <a:fontScheme name="Office">
      <a:majorFont>
        <a:latin typeface="Verdan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ln>
          <a:noFill/>
        </a:ln>
      </a:spPr>
      <a:bodyPr/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IEEEUSA" id="{662B2E25-8929-4CA1-8AE8-D2C7AFCE41CB}" vid="{6FE62009-78EF-460D-9ECF-1D3000E2717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64</Words>
  <Application>Microsoft Office PowerPoint</Application>
  <PresentationFormat>On-screen Show (4:3)</PresentationFormat>
  <Paragraphs>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Lucida Grande</vt:lpstr>
      <vt:lpstr>Verdana</vt:lpstr>
      <vt:lpstr>Wingdings</vt:lpstr>
      <vt:lpstr>IEEEUSA</vt:lpstr>
      <vt:lpstr>1_IEEEUSA</vt:lpstr>
      <vt:lpstr>Congressional Visits Day 2020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Congressional Visits Day 2019</dc:title>
  <dc:creator>Brendan Godfrey</dc:creator>
  <cp:lastModifiedBy>Brendan Godfrey</cp:lastModifiedBy>
  <cp:revision>3</cp:revision>
  <dcterms:created xsi:type="dcterms:W3CDTF">2019-04-08T23:59:10Z</dcterms:created>
  <dcterms:modified xsi:type="dcterms:W3CDTF">2019-04-09T00:06:56Z</dcterms:modified>
</cp:coreProperties>
</file>