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29"/>
  </p:notesMasterIdLst>
  <p:sldIdLst>
    <p:sldId id="288" r:id="rId3"/>
    <p:sldId id="289" r:id="rId4"/>
    <p:sldId id="290" r:id="rId5"/>
    <p:sldId id="291" r:id="rId6"/>
    <p:sldId id="292" r:id="rId7"/>
    <p:sldId id="293" r:id="rId8"/>
    <p:sldId id="295" r:id="rId9"/>
    <p:sldId id="296" r:id="rId10"/>
    <p:sldId id="300" r:id="rId11"/>
    <p:sldId id="256" r:id="rId12"/>
    <p:sldId id="259" r:id="rId13"/>
    <p:sldId id="260" r:id="rId14"/>
    <p:sldId id="275" r:id="rId15"/>
    <p:sldId id="284" r:id="rId16"/>
    <p:sldId id="271" r:id="rId17"/>
    <p:sldId id="270" r:id="rId18"/>
    <p:sldId id="261" r:id="rId19"/>
    <p:sldId id="268" r:id="rId20"/>
    <p:sldId id="269" r:id="rId21"/>
    <p:sldId id="272" r:id="rId22"/>
    <p:sldId id="262" r:id="rId23"/>
    <p:sldId id="263" r:id="rId24"/>
    <p:sldId id="297" r:id="rId25"/>
    <p:sldId id="298" r:id="rId26"/>
    <p:sldId id="299" r:id="rId27"/>
    <p:sldId id="287"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2E5"/>
    <a:srgbClr val="EFECEE"/>
    <a:srgbClr val="0B51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6510" autoAdjust="0"/>
  </p:normalViewPr>
  <p:slideViewPr>
    <p:cSldViewPr snapToGrid="0">
      <p:cViewPr varScale="1">
        <p:scale>
          <a:sx n="63" d="100"/>
          <a:sy n="63" d="100"/>
        </p:scale>
        <p:origin x="13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lvl="0">
              <a:defRPr sz="1800" b="1" i="0" u="none" strike="noStrike" kern="1200" baseline="0">
                <a:solidFill>
                  <a:schemeClr val="tx1"/>
                </a:solidFill>
                <a:latin typeface="+mn-lt"/>
                <a:ea typeface="+mn-ea"/>
                <a:cs typeface="+mn-cs"/>
              </a:defRPr>
            </a:pPr>
            <a:r>
              <a:rPr lang="en-US" sz="1800" b="1" dirty="0"/>
              <a:t>Members by Region - 2018</a:t>
            </a:r>
          </a:p>
        </c:rich>
      </c:tx>
      <c:layout>
        <c:manualLayout>
          <c:xMode val="edge"/>
          <c:yMode val="edge"/>
          <c:x val="0.16032869741614952"/>
          <c:y val="3.909985786673199E-5"/>
        </c:manualLayout>
      </c:layout>
      <c:overlay val="0"/>
      <c:spPr>
        <a:noFill/>
        <a:ln>
          <a:noFill/>
        </a:ln>
        <a:effectLst/>
      </c:spPr>
      <c:txPr>
        <a:bodyPr rot="0" spcFirstLastPara="1" vertOverflow="ellipsis" vert="horz" wrap="square" anchor="ctr" anchorCtr="1"/>
        <a:lstStyle/>
        <a:p>
          <a:pPr lvl="0">
            <a:defRPr sz="18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011033759927577"/>
          <c:y val="0.15199594206880518"/>
          <c:w val="0.59478080347044437"/>
          <c:h val="0.84800410722557695"/>
        </c:manualLayout>
      </c:layout>
      <c:doughnut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1-3ACA-4A89-9581-2AB481F87994}"/>
              </c:ext>
            </c:extLst>
          </c:dPt>
          <c:dPt>
            <c:idx val="1"/>
            <c:bubble3D val="0"/>
            <c:spPr>
              <a:solidFill>
                <a:schemeClr val="accent2"/>
              </a:solidFill>
              <a:ln>
                <a:noFill/>
              </a:ln>
              <a:effectLst/>
            </c:spPr>
            <c:extLst>
              <c:ext xmlns:c16="http://schemas.microsoft.com/office/drawing/2014/chart" uri="{C3380CC4-5D6E-409C-BE32-E72D297353CC}">
                <c16:uniqueId val="{00000003-3ACA-4A89-9581-2AB481F87994}"/>
              </c:ext>
            </c:extLst>
          </c:dPt>
          <c:dPt>
            <c:idx val="2"/>
            <c:bubble3D val="0"/>
            <c:spPr>
              <a:solidFill>
                <a:schemeClr val="accent3"/>
              </a:solidFill>
              <a:ln>
                <a:noFill/>
              </a:ln>
              <a:effectLst/>
            </c:spPr>
            <c:extLst>
              <c:ext xmlns:c16="http://schemas.microsoft.com/office/drawing/2014/chart" uri="{C3380CC4-5D6E-409C-BE32-E72D297353CC}">
                <c16:uniqueId val="{00000005-3ACA-4A89-9581-2AB481F87994}"/>
              </c:ext>
            </c:extLst>
          </c:dPt>
          <c:dPt>
            <c:idx val="3"/>
            <c:bubble3D val="0"/>
            <c:spPr>
              <a:solidFill>
                <a:schemeClr val="accent4"/>
              </a:solidFill>
              <a:ln>
                <a:noFill/>
              </a:ln>
              <a:effectLst/>
            </c:spPr>
            <c:extLst>
              <c:ext xmlns:c16="http://schemas.microsoft.com/office/drawing/2014/chart" uri="{C3380CC4-5D6E-409C-BE32-E72D297353CC}">
                <c16:uniqueId val="{00000007-3ACA-4A89-9581-2AB481F87994}"/>
              </c:ext>
            </c:extLst>
          </c:dPt>
          <c:dPt>
            <c:idx val="4"/>
            <c:bubble3D val="0"/>
            <c:spPr>
              <a:solidFill>
                <a:schemeClr val="accent5"/>
              </a:solidFill>
              <a:ln>
                <a:noFill/>
              </a:ln>
              <a:effectLst/>
            </c:spPr>
            <c:extLst>
              <c:ext xmlns:c16="http://schemas.microsoft.com/office/drawing/2014/chart" uri="{C3380CC4-5D6E-409C-BE32-E72D297353CC}">
                <c16:uniqueId val="{00000009-3ACA-4A89-9581-2AB481F87994}"/>
              </c:ext>
            </c:extLst>
          </c:dPt>
          <c:dPt>
            <c:idx val="5"/>
            <c:bubble3D val="0"/>
            <c:spPr>
              <a:solidFill>
                <a:schemeClr val="accent6"/>
              </a:solidFill>
              <a:ln>
                <a:noFill/>
              </a:ln>
              <a:effectLst/>
            </c:spPr>
            <c:extLst>
              <c:ext xmlns:c16="http://schemas.microsoft.com/office/drawing/2014/chart" uri="{C3380CC4-5D6E-409C-BE32-E72D297353CC}">
                <c16:uniqueId val="{0000000B-3ACA-4A89-9581-2AB481F87994}"/>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3ACA-4A89-9581-2AB481F87994}"/>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3ACA-4A89-9581-2AB481F87994}"/>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1-3ACA-4A89-9581-2AB481F87994}"/>
              </c:ext>
            </c:extLst>
          </c:dPt>
          <c:dPt>
            <c:idx val="9"/>
            <c:bubble3D val="0"/>
            <c:spPr>
              <a:solidFill>
                <a:srgbClr val="0B5172"/>
              </a:solidFill>
              <a:ln>
                <a:noFill/>
              </a:ln>
              <a:effectLst/>
            </c:spPr>
            <c:extLst>
              <c:ext xmlns:c16="http://schemas.microsoft.com/office/drawing/2014/chart" uri="{C3380CC4-5D6E-409C-BE32-E72D297353CC}">
                <c16:uniqueId val="{00000013-3ACA-4A89-9581-2AB481F87994}"/>
              </c:ext>
            </c:extLst>
          </c:dPt>
          <c:dLbls>
            <c:dLbl>
              <c:idx val="0"/>
              <c:delete val="1"/>
              <c:extLst>
                <c:ext xmlns:c15="http://schemas.microsoft.com/office/drawing/2012/chart" uri="{CE6537A1-D6FC-4f65-9D91-7224C49458BB}"/>
                <c:ext xmlns:c16="http://schemas.microsoft.com/office/drawing/2014/chart" uri="{C3380CC4-5D6E-409C-BE32-E72D297353CC}">
                  <c16:uniqueId val="{00000001-3ACA-4A89-9581-2AB481F87994}"/>
                </c:ext>
              </c:extLst>
            </c:dLbl>
            <c:dLbl>
              <c:idx val="1"/>
              <c:delete val="1"/>
              <c:extLst>
                <c:ext xmlns:c15="http://schemas.microsoft.com/office/drawing/2012/chart" uri="{CE6537A1-D6FC-4f65-9D91-7224C49458BB}"/>
                <c:ext xmlns:c16="http://schemas.microsoft.com/office/drawing/2014/chart" uri="{C3380CC4-5D6E-409C-BE32-E72D297353CC}">
                  <c16:uniqueId val="{00000003-3ACA-4A89-9581-2AB481F87994}"/>
                </c:ext>
              </c:extLst>
            </c:dLbl>
            <c:dLbl>
              <c:idx val="2"/>
              <c:delete val="1"/>
              <c:extLst>
                <c:ext xmlns:c15="http://schemas.microsoft.com/office/drawing/2012/chart" uri="{CE6537A1-D6FC-4f65-9D91-7224C49458BB}"/>
                <c:ext xmlns:c16="http://schemas.microsoft.com/office/drawing/2014/chart" uri="{C3380CC4-5D6E-409C-BE32-E72D297353CC}">
                  <c16:uniqueId val="{00000005-3ACA-4A89-9581-2AB481F87994}"/>
                </c:ext>
              </c:extLst>
            </c:dLbl>
            <c:dLbl>
              <c:idx val="3"/>
              <c:delete val="1"/>
              <c:extLst>
                <c:ext xmlns:c15="http://schemas.microsoft.com/office/drawing/2012/chart" uri="{CE6537A1-D6FC-4f65-9D91-7224C49458BB}"/>
                <c:ext xmlns:c16="http://schemas.microsoft.com/office/drawing/2014/chart" uri="{C3380CC4-5D6E-409C-BE32-E72D297353CC}">
                  <c16:uniqueId val="{00000007-3ACA-4A89-9581-2AB481F87994}"/>
                </c:ext>
              </c:extLst>
            </c:dLbl>
            <c:dLbl>
              <c:idx val="4"/>
              <c:delete val="1"/>
              <c:extLst>
                <c:ext xmlns:c15="http://schemas.microsoft.com/office/drawing/2012/chart" uri="{CE6537A1-D6FC-4f65-9D91-7224C49458BB}"/>
                <c:ext xmlns:c16="http://schemas.microsoft.com/office/drawing/2014/chart" uri="{C3380CC4-5D6E-409C-BE32-E72D297353CC}">
                  <c16:uniqueId val="{00000009-3ACA-4A89-9581-2AB481F87994}"/>
                </c:ext>
              </c:extLst>
            </c:dLbl>
            <c:dLbl>
              <c:idx val="5"/>
              <c:layout>
                <c:manualLayout>
                  <c:x val="8.4458560772922193E-3"/>
                  <c:y val="-1.9565150410303284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3ACA-4A89-9581-2AB481F87994}"/>
                </c:ext>
              </c:extLst>
            </c:dLbl>
            <c:dLbl>
              <c:idx val="6"/>
              <c:layout>
                <c:manualLayout>
                  <c:x val="2.5337568231876655E-2"/>
                  <c:y val="6.5217168034344287E-3"/>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3ACA-4A89-9581-2AB481F8799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layout/>
              </c:ext>
            </c:extLst>
          </c:dLbls>
          <c:cat>
            <c:strRef>
              <c:f>Dashboard!$A$17:$A$26</c:f>
              <c:strCache>
                <c:ptCount val="10"/>
                <c:pt idx="0">
                  <c:v>R1</c:v>
                </c:pt>
                <c:pt idx="1">
                  <c:v>R2</c:v>
                </c:pt>
                <c:pt idx="2">
                  <c:v>R3</c:v>
                </c:pt>
                <c:pt idx="3">
                  <c:v>R4</c:v>
                </c:pt>
                <c:pt idx="4">
                  <c:v>R5</c:v>
                </c:pt>
                <c:pt idx="5">
                  <c:v>R6</c:v>
                </c:pt>
                <c:pt idx="6">
                  <c:v>R7</c:v>
                </c:pt>
                <c:pt idx="7">
                  <c:v>R8</c:v>
                </c:pt>
                <c:pt idx="8">
                  <c:v>R9</c:v>
                </c:pt>
                <c:pt idx="9">
                  <c:v>R10</c:v>
                </c:pt>
              </c:strCache>
            </c:strRef>
          </c:cat>
          <c:val>
            <c:numRef>
              <c:f>Dashboard!$B$17:$B$26</c:f>
              <c:numCache>
                <c:formatCode>General</c:formatCode>
                <c:ptCount val="10"/>
                <c:pt idx="0">
                  <c:v>93</c:v>
                </c:pt>
                <c:pt idx="1">
                  <c:v>82</c:v>
                </c:pt>
                <c:pt idx="2">
                  <c:v>79</c:v>
                </c:pt>
                <c:pt idx="3">
                  <c:v>76</c:v>
                </c:pt>
                <c:pt idx="4">
                  <c:v>75</c:v>
                </c:pt>
                <c:pt idx="5">
                  <c:v>175</c:v>
                </c:pt>
                <c:pt idx="6">
                  <c:v>126</c:v>
                </c:pt>
                <c:pt idx="7">
                  <c:v>1075</c:v>
                </c:pt>
                <c:pt idx="8">
                  <c:v>1348</c:v>
                </c:pt>
                <c:pt idx="9">
                  <c:v>3788</c:v>
                </c:pt>
              </c:numCache>
            </c:numRef>
          </c:val>
          <c:extLst>
            <c:ext xmlns:c16="http://schemas.microsoft.com/office/drawing/2014/chart" uri="{C3380CC4-5D6E-409C-BE32-E72D297353CC}">
              <c16:uniqueId val="{00000014-3ACA-4A89-9581-2AB481F87994}"/>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80348694537003873"/>
          <c:y val="0.17891258002191152"/>
          <c:w val="0.17766030415096995"/>
          <c:h val="0.821087419978088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zero"/>
    <c:showDLblsOverMax val="1"/>
  </c:chart>
  <c:spPr>
    <a:noFill/>
    <a:ln w="6350" cap="flat" cmpd="sng" algn="ctr">
      <a:noFill/>
      <a:prstDash val="solid"/>
      <a:miter lim="800000"/>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solidFill>
                  <a:schemeClr val="tx1"/>
                </a:solidFill>
              </a:rPr>
              <a:t>Total Members</a:t>
            </a:r>
            <a:r>
              <a:rPr lang="en-US" sz="1800" b="1" baseline="0">
                <a:solidFill>
                  <a:schemeClr val="tx1"/>
                </a:solidFill>
              </a:rPr>
              <a:t> by Region and Year</a:t>
            </a:r>
            <a:endParaRPr lang="en-US" sz="1800" b="1">
              <a:solidFill>
                <a:schemeClr val="tx1"/>
              </a:solidFill>
            </a:endParaRP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177659867477779"/>
          <c:y val="0.12411564932725799"/>
          <c:w val="0.88822340132522226"/>
          <c:h val="0.68764390695036137"/>
        </c:manualLayout>
      </c:layout>
      <c:barChart>
        <c:barDir val="col"/>
        <c:grouping val="clustered"/>
        <c:varyColors val="0"/>
        <c:ser>
          <c:idx val="0"/>
          <c:order val="0"/>
          <c:tx>
            <c:strRef>
              <c:f>Dashboard!$B$89</c:f>
              <c:strCache>
                <c:ptCount val="1"/>
                <c:pt idx="0">
                  <c:v>2016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Dashboard!$A$90:$A$94</c:f>
              <c:strCache>
                <c:ptCount val="5"/>
                <c:pt idx="0">
                  <c:v>R1 - R6</c:v>
                </c:pt>
                <c:pt idx="1">
                  <c:v>R7</c:v>
                </c:pt>
                <c:pt idx="2">
                  <c:v>R8</c:v>
                </c:pt>
                <c:pt idx="3">
                  <c:v>R9</c:v>
                </c:pt>
                <c:pt idx="4">
                  <c:v>R10</c:v>
                </c:pt>
              </c:strCache>
            </c:strRef>
          </c:cat>
          <c:val>
            <c:numRef>
              <c:f>Dashboard!$B$90:$B$94</c:f>
              <c:numCache>
                <c:formatCode>General</c:formatCode>
                <c:ptCount val="5"/>
                <c:pt idx="0">
                  <c:v>85</c:v>
                </c:pt>
                <c:pt idx="1">
                  <c:v>18</c:v>
                </c:pt>
                <c:pt idx="2">
                  <c:v>81</c:v>
                </c:pt>
                <c:pt idx="3">
                  <c:v>61</c:v>
                </c:pt>
                <c:pt idx="4">
                  <c:v>210</c:v>
                </c:pt>
              </c:numCache>
            </c:numRef>
          </c:val>
          <c:extLst>
            <c:ext xmlns:c16="http://schemas.microsoft.com/office/drawing/2014/chart" uri="{C3380CC4-5D6E-409C-BE32-E72D297353CC}">
              <c16:uniqueId val="{00000000-EA61-46E6-85B9-9984A1455677}"/>
            </c:ext>
          </c:extLst>
        </c:ser>
        <c:ser>
          <c:idx val="1"/>
          <c:order val="1"/>
          <c:tx>
            <c:strRef>
              <c:f>Dashboard!$C$89</c:f>
              <c:strCache>
                <c:ptCount val="1"/>
                <c:pt idx="0">
                  <c:v>2017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Dashboard!$A$90:$A$94</c:f>
              <c:strCache>
                <c:ptCount val="5"/>
                <c:pt idx="0">
                  <c:v>R1 - R6</c:v>
                </c:pt>
                <c:pt idx="1">
                  <c:v>R7</c:v>
                </c:pt>
                <c:pt idx="2">
                  <c:v>R8</c:v>
                </c:pt>
                <c:pt idx="3">
                  <c:v>R9</c:v>
                </c:pt>
                <c:pt idx="4">
                  <c:v>R10</c:v>
                </c:pt>
              </c:strCache>
            </c:strRef>
          </c:cat>
          <c:val>
            <c:numRef>
              <c:f>Dashboard!$C$90:$C$94</c:f>
              <c:numCache>
                <c:formatCode>General</c:formatCode>
                <c:ptCount val="5"/>
                <c:pt idx="0">
                  <c:v>299</c:v>
                </c:pt>
                <c:pt idx="1">
                  <c:v>69</c:v>
                </c:pt>
                <c:pt idx="2">
                  <c:v>522</c:v>
                </c:pt>
                <c:pt idx="3">
                  <c:v>401</c:v>
                </c:pt>
                <c:pt idx="4">
                  <c:v>1280</c:v>
                </c:pt>
              </c:numCache>
            </c:numRef>
          </c:val>
          <c:extLst>
            <c:ext xmlns:c16="http://schemas.microsoft.com/office/drawing/2014/chart" uri="{C3380CC4-5D6E-409C-BE32-E72D297353CC}">
              <c16:uniqueId val="{00000001-EA61-46E6-85B9-9984A1455677}"/>
            </c:ext>
          </c:extLst>
        </c:ser>
        <c:ser>
          <c:idx val="2"/>
          <c:order val="2"/>
          <c:tx>
            <c:strRef>
              <c:f>Dashboard!$D$89</c:f>
              <c:strCache>
                <c:ptCount val="1"/>
                <c:pt idx="0">
                  <c:v>2018</c:v>
                </c:pt>
              </c:strCache>
            </c:strRef>
          </c:tx>
          <c:spPr>
            <a:solidFill>
              <a:srgbClr val="0B517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Dashboard!$A$90:$A$94</c:f>
              <c:strCache>
                <c:ptCount val="5"/>
                <c:pt idx="0">
                  <c:v>R1 - R6</c:v>
                </c:pt>
                <c:pt idx="1">
                  <c:v>R7</c:v>
                </c:pt>
                <c:pt idx="2">
                  <c:v>R8</c:v>
                </c:pt>
                <c:pt idx="3">
                  <c:v>R9</c:v>
                </c:pt>
                <c:pt idx="4">
                  <c:v>R10</c:v>
                </c:pt>
              </c:strCache>
            </c:strRef>
          </c:cat>
          <c:val>
            <c:numRef>
              <c:f>Dashboard!$D$90:$D$94</c:f>
              <c:numCache>
                <c:formatCode>General</c:formatCode>
                <c:ptCount val="5"/>
                <c:pt idx="0">
                  <c:v>580</c:v>
                </c:pt>
                <c:pt idx="1">
                  <c:v>126</c:v>
                </c:pt>
                <c:pt idx="2">
                  <c:v>1075</c:v>
                </c:pt>
                <c:pt idx="3">
                  <c:v>1348</c:v>
                </c:pt>
                <c:pt idx="4">
                  <c:v>3788</c:v>
                </c:pt>
              </c:numCache>
            </c:numRef>
          </c:val>
          <c:extLst>
            <c:ext xmlns:c16="http://schemas.microsoft.com/office/drawing/2014/chart" uri="{C3380CC4-5D6E-409C-BE32-E72D297353CC}">
              <c16:uniqueId val="{00000002-EA61-46E6-85B9-9984A1455677}"/>
            </c:ext>
          </c:extLst>
        </c:ser>
        <c:dLbls>
          <c:dLblPos val="outEnd"/>
          <c:showLegendKey val="0"/>
          <c:showVal val="1"/>
          <c:showCatName val="0"/>
          <c:showSerName val="0"/>
          <c:showPercent val="0"/>
          <c:showBubbleSize val="0"/>
        </c:dLbls>
        <c:gapWidth val="219"/>
        <c:overlap val="-27"/>
        <c:axId val="581402096"/>
        <c:axId val="581401112"/>
      </c:barChart>
      <c:catAx>
        <c:axId val="58140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81401112"/>
        <c:crosses val="autoZero"/>
        <c:auto val="1"/>
        <c:lblAlgn val="ctr"/>
        <c:lblOffset val="100"/>
        <c:noMultiLvlLbl val="0"/>
      </c:catAx>
      <c:valAx>
        <c:axId val="581401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814020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lvl="0" algn="ctr" rtl="0">
              <a:defRPr sz="1800" b="1" i="0" u="none" strike="noStrike" kern="1200" baseline="0">
                <a:solidFill>
                  <a:prstClr val="black"/>
                </a:solidFill>
                <a:latin typeface="+mn-lt"/>
                <a:ea typeface="+mn-ea"/>
                <a:cs typeface="+mn-cs"/>
              </a:defRPr>
            </a:pPr>
            <a:r>
              <a:rPr lang="en-US" sz="1800" b="1" i="0" u="none" strike="noStrike" kern="1200" baseline="0" dirty="0">
                <a:solidFill>
                  <a:prstClr val="black"/>
                </a:solidFill>
                <a:latin typeface="+mn-lt"/>
                <a:ea typeface="+mn-ea"/>
                <a:cs typeface="+mn-cs"/>
              </a:rPr>
              <a:t>New SIGHT Members by year</a:t>
            </a:r>
          </a:p>
        </c:rich>
      </c:tx>
      <c:layout>
        <c:manualLayout>
          <c:xMode val="edge"/>
          <c:yMode val="edge"/>
          <c:x val="0.20443016985574292"/>
          <c:y val="1.1717758863285124E-2"/>
        </c:manualLayout>
      </c:layout>
      <c:overlay val="0"/>
    </c:title>
    <c:autoTitleDeleted val="0"/>
    <c:plotArea>
      <c:layout>
        <c:manualLayout>
          <c:layoutTarget val="inner"/>
          <c:xMode val="edge"/>
          <c:yMode val="edge"/>
          <c:x val="0.13744132875416107"/>
          <c:y val="0.2594337763115579"/>
          <c:w val="0.82523146454435781"/>
          <c:h val="0.57297314120319942"/>
        </c:manualLayout>
      </c:layout>
      <c:barChart>
        <c:barDir val="col"/>
        <c:grouping val="clustered"/>
        <c:varyColors val="1"/>
        <c:ser>
          <c:idx val="1"/>
          <c:order val="1"/>
          <c:tx>
            <c:strRef>
              <c:f>'[Chart in Microsoft PowerPoint]Dashboard'!$B$37</c:f>
              <c:strCache>
                <c:ptCount val="1"/>
                <c:pt idx="0">
                  <c:v>Members</c:v>
                </c:pt>
              </c:strCache>
            </c:strRef>
          </c:tx>
          <c:spPr>
            <a:solidFill>
              <a:srgbClr val="0B5172"/>
            </a:solidFill>
          </c:spPr>
          <c:invertIfNegative val="0"/>
          <c:dLbls>
            <c:spPr>
              <a:noFill/>
              <a:ln>
                <a:noFill/>
              </a:ln>
              <a:effectLst/>
            </c:spPr>
            <c:txPr>
              <a:bodyPr wrap="square" lIns="38100" tIns="19050" rIns="38100" bIns="19050" anchor="ctr">
                <a:spAutoFit/>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'[Chart in Microsoft PowerPoint]Dashboard'!$A$38:$A$41</c:f>
              <c:strCache>
                <c:ptCount val="4"/>
                <c:pt idx="0">
                  <c:v>2016</c:v>
                </c:pt>
                <c:pt idx="1">
                  <c:v>2017</c:v>
                </c:pt>
                <c:pt idx="2">
                  <c:v>2018</c:v>
                </c:pt>
                <c:pt idx="3">
                  <c:v>2019</c:v>
                </c:pt>
              </c:strCache>
            </c:strRef>
          </c:cat>
          <c:val>
            <c:numRef>
              <c:f>'[Chart in Microsoft PowerPoint]Dashboard'!$B$38:$B$41</c:f>
              <c:numCache>
                <c:formatCode>General</c:formatCode>
                <c:ptCount val="4"/>
                <c:pt idx="0">
                  <c:v>1131</c:v>
                </c:pt>
                <c:pt idx="1">
                  <c:v>3785</c:v>
                </c:pt>
                <c:pt idx="2">
                  <c:v>4346</c:v>
                </c:pt>
                <c:pt idx="3">
                  <c:v>1255</c:v>
                </c:pt>
              </c:numCache>
            </c:numRef>
          </c:val>
          <c:extLst>
            <c:ext xmlns:c16="http://schemas.microsoft.com/office/drawing/2014/chart" uri="{C3380CC4-5D6E-409C-BE32-E72D297353CC}">
              <c16:uniqueId val="{00000000-A4EE-42E5-BD96-0C060A0B8265}"/>
            </c:ext>
          </c:extLst>
        </c:ser>
        <c:dLbls>
          <c:dLblPos val="outEnd"/>
          <c:showLegendKey val="0"/>
          <c:showVal val="1"/>
          <c:showCatName val="0"/>
          <c:showSerName val="0"/>
          <c:showPercent val="0"/>
          <c:showBubbleSize val="0"/>
        </c:dLbls>
        <c:gapWidth val="150"/>
        <c:axId val="570640465"/>
        <c:axId val="1738841757"/>
        <c:extLst>
          <c:ext xmlns:c15="http://schemas.microsoft.com/office/drawing/2012/chart" uri="{02D57815-91ED-43cb-92C2-25804820EDAC}">
            <c15:filteredBarSeries>
              <c15:ser>
                <c:idx val="0"/>
                <c:order val="0"/>
                <c:tx>
                  <c:strRef>
                    <c:extLst>
                      <c:ext uri="{02D57815-91ED-43cb-92C2-25804820EDAC}">
                        <c15:formulaRef>
                          <c15:sqref>'[Chart in Microsoft PowerPoint]Dashboard'!$A$37</c15:sqref>
                        </c15:formulaRef>
                      </c:ext>
                    </c:extLst>
                    <c:strCache>
                      <c:ptCount val="1"/>
                      <c:pt idx="0">
                        <c:v>Year</c:v>
                      </c:pt>
                    </c:strCache>
                  </c:strRef>
                </c:tx>
                <c:spPr>
                  <a:solidFill>
                    <a:srgbClr val="3366CC"/>
                  </a:solidFill>
                </c:spPr>
                <c:invertIfNegative val="1"/>
                <c:dLbls>
                  <c:spPr>
                    <a:noFill/>
                    <a:ln>
                      <a:noFill/>
                    </a:ln>
                    <a:effectLst/>
                  </c:spPr>
                  <c:txPr>
                    <a:bodyPr/>
                    <a:lstStyle/>
                    <a:p>
                      <a:pPr lvl="0">
                        <a:defRPr b="0" i="0"/>
                      </a:pPr>
                      <a:endParaRPr lang="en-US"/>
                    </a:p>
                  </c:txPr>
                  <c:dLblPos val="outEnd"/>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'[Chart in Microsoft PowerPoint]Dashboard'!$A$38:$A$41</c15:sqref>
                        </c15:formulaRef>
                      </c:ext>
                    </c:extLst>
                    <c:strCache>
                      <c:ptCount val="4"/>
                      <c:pt idx="0">
                        <c:v>2016</c:v>
                      </c:pt>
                      <c:pt idx="1">
                        <c:v>2017</c:v>
                      </c:pt>
                      <c:pt idx="2">
                        <c:v>2018</c:v>
                      </c:pt>
                      <c:pt idx="3">
                        <c:v>2019</c:v>
                      </c:pt>
                    </c:strCache>
                  </c:strRef>
                </c:cat>
                <c:val>
                  <c:numRef>
                    <c:extLst>
                      <c:ext uri="{02D57815-91ED-43cb-92C2-25804820EDAC}">
                        <c15:formulaRef>
                          <c15:sqref>'[Chart in Microsoft PowerPoint]Dashboard'!$A$38:$A$41</c15:sqref>
                        </c15:formulaRef>
                      </c:ext>
                    </c:extLst>
                    <c:numCache>
                      <c:formatCode>m/d/yyyy</c:formatCode>
                      <c:ptCount val="4"/>
                      <c:pt idx="0">
                        <c:v>0</c:v>
                      </c:pt>
                      <c:pt idx="1">
                        <c:v>0</c:v>
                      </c:pt>
                      <c:pt idx="2">
                        <c:v>0</c:v>
                      </c:pt>
                      <c:pt idx="3" formatCode="General">
                        <c:v>2019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A4EE-42E5-BD96-0C060A0B8265}"/>
                  </c:ext>
                </c:extLst>
              </c15:ser>
            </c15:filteredBarSeries>
          </c:ext>
        </c:extLst>
      </c:barChart>
      <c:catAx>
        <c:axId val="570640465"/>
        <c:scaling>
          <c:orientation val="minMax"/>
        </c:scaling>
        <c:delete val="0"/>
        <c:axPos val="b"/>
        <c:numFmt formatCode="General" sourceLinked="1"/>
        <c:majorTickMark val="out"/>
        <c:minorTickMark val="cross"/>
        <c:tickLblPos val="nextTo"/>
        <c:txPr>
          <a:bodyPr/>
          <a:lstStyle/>
          <a:p>
            <a:pPr lvl="0">
              <a:defRPr sz="1600" b="0"/>
            </a:pPr>
            <a:endParaRPr lang="en-US"/>
          </a:p>
        </c:txPr>
        <c:crossAx val="1738841757"/>
        <c:crosses val="autoZero"/>
        <c:auto val="1"/>
        <c:lblAlgn val="ctr"/>
        <c:lblOffset val="100"/>
        <c:noMultiLvlLbl val="1"/>
      </c:catAx>
      <c:valAx>
        <c:axId val="1738841757"/>
        <c:scaling>
          <c:orientation val="minMax"/>
          <c:max val="4500"/>
          <c:min val="0"/>
        </c:scaling>
        <c:delete val="0"/>
        <c:axPos val="l"/>
        <c:majorGridlines>
          <c:spPr>
            <a:ln>
              <a:solidFill>
                <a:srgbClr val="B7B7B7"/>
              </a:solidFill>
            </a:ln>
          </c:spPr>
        </c:majorGridlines>
        <c:numFmt formatCode="General" sourceLinked="1"/>
        <c:majorTickMark val="out"/>
        <c:minorTickMark val="cross"/>
        <c:tickLblPos val="nextTo"/>
        <c:spPr>
          <a:ln w="47625">
            <a:noFill/>
          </a:ln>
        </c:spPr>
        <c:txPr>
          <a:bodyPr/>
          <a:lstStyle/>
          <a:p>
            <a:pPr lvl="0">
              <a:defRPr sz="1400" b="0"/>
            </a:pPr>
            <a:endParaRPr lang="en-US"/>
          </a:p>
        </c:txPr>
        <c:crossAx val="570640465"/>
        <c:crosses val="autoZero"/>
        <c:crossBetween val="between"/>
      </c:valAx>
    </c:plotArea>
    <c:plotVisOnly val="1"/>
    <c:dispBlanksAs val="zero"/>
    <c:showDLblsOverMax val="1"/>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lvl="0">
              <a:defRPr sz="1800" b="1"/>
            </a:pPr>
            <a:r>
              <a:rPr lang="en-US" sz="1800" b="1" dirty="0"/>
              <a:t>Approved </a:t>
            </a:r>
            <a:r>
              <a:rPr lang="en-US" sz="1800" b="1" dirty="0" smtClean="0"/>
              <a:t>IEEE</a:t>
            </a:r>
            <a:r>
              <a:rPr lang="en-US" sz="1800" b="1" baseline="0" dirty="0" smtClean="0"/>
              <a:t> </a:t>
            </a:r>
            <a:r>
              <a:rPr lang="en-US" sz="1800" b="1" dirty="0" smtClean="0"/>
              <a:t>SIGHT </a:t>
            </a:r>
            <a:r>
              <a:rPr lang="en-US" sz="1800" b="1" dirty="0"/>
              <a:t>G</a:t>
            </a:r>
            <a:r>
              <a:rPr lang="en-US" sz="1800" b="1" dirty="0" smtClean="0"/>
              <a:t>roups </a:t>
            </a:r>
            <a:r>
              <a:rPr lang="en-US" sz="1800" b="1" dirty="0"/>
              <a:t>by year</a:t>
            </a:r>
          </a:p>
        </c:rich>
      </c:tx>
      <c:layout/>
      <c:overlay val="0"/>
    </c:title>
    <c:autoTitleDeleted val="0"/>
    <c:plotArea>
      <c:layout>
        <c:manualLayout>
          <c:layoutTarget val="inner"/>
          <c:xMode val="edge"/>
          <c:yMode val="edge"/>
          <c:x val="8.2934323512677349E-2"/>
          <c:y val="0.2189859594470652"/>
          <c:w val="0.88186411542281939"/>
          <c:h val="0.61513025086775441"/>
        </c:manualLayout>
      </c:layout>
      <c:barChart>
        <c:barDir val="col"/>
        <c:grouping val="clustered"/>
        <c:varyColors val="1"/>
        <c:ser>
          <c:idx val="0"/>
          <c:order val="0"/>
          <c:tx>
            <c:strRef>
              <c:f>Dashboard!$B$26</c:f>
              <c:strCache>
                <c:ptCount val="1"/>
                <c:pt idx="0">
                  <c:v>Approved SIGHT Groups</c:v>
                </c:pt>
              </c:strCache>
            </c:strRef>
          </c:tx>
          <c:spPr>
            <a:solidFill>
              <a:srgbClr val="0B5172"/>
            </a:solidFill>
          </c:spPr>
          <c:invertIfNegative val="1"/>
          <c:dLbls>
            <c:spPr>
              <a:noFill/>
              <a:ln>
                <a:noFill/>
              </a:ln>
              <a:effectLst/>
            </c:spPr>
            <c:txPr>
              <a:bodyPr/>
              <a:lstStyle/>
              <a:p>
                <a:pPr lvl="0">
                  <a:defRPr sz="1600" b="0" i="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Dashboard!$A$27:$A$33</c:f>
              <c:strCache>
                <c:ptCount val="7"/>
                <c:pt idx="0">
                  <c:v>2012</c:v>
                </c:pt>
                <c:pt idx="1">
                  <c:v>2013</c:v>
                </c:pt>
                <c:pt idx="2">
                  <c:v>2014</c:v>
                </c:pt>
                <c:pt idx="3">
                  <c:v>2015</c:v>
                </c:pt>
                <c:pt idx="4">
                  <c:v>2016</c:v>
                </c:pt>
                <c:pt idx="5">
                  <c:v>2017</c:v>
                </c:pt>
                <c:pt idx="6">
                  <c:v>2018</c:v>
                </c:pt>
              </c:strCache>
            </c:strRef>
          </c:cat>
          <c:val>
            <c:numRef>
              <c:f>Dashboard!$B$27:$B$33</c:f>
              <c:numCache>
                <c:formatCode>General</c:formatCode>
                <c:ptCount val="7"/>
                <c:pt idx="0">
                  <c:v>10</c:v>
                </c:pt>
                <c:pt idx="1">
                  <c:v>20</c:v>
                </c:pt>
                <c:pt idx="2">
                  <c:v>12</c:v>
                </c:pt>
                <c:pt idx="3">
                  <c:v>17</c:v>
                </c:pt>
                <c:pt idx="4">
                  <c:v>21</c:v>
                </c:pt>
                <c:pt idx="5">
                  <c:v>12</c:v>
                </c:pt>
                <c:pt idx="6">
                  <c:v>24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0A19-47B2-B3FF-C47C98DF5601}"/>
            </c:ext>
          </c:extLst>
        </c:ser>
        <c:dLbls>
          <c:showLegendKey val="0"/>
          <c:showVal val="0"/>
          <c:showCatName val="0"/>
          <c:showSerName val="0"/>
          <c:showPercent val="0"/>
          <c:showBubbleSize val="0"/>
        </c:dLbls>
        <c:gapWidth val="150"/>
        <c:axId val="1840771439"/>
        <c:axId val="737079251"/>
      </c:barChart>
      <c:catAx>
        <c:axId val="1840771439"/>
        <c:scaling>
          <c:orientation val="minMax"/>
        </c:scaling>
        <c:delete val="0"/>
        <c:axPos val="b"/>
        <c:numFmt formatCode="General" sourceLinked="1"/>
        <c:majorTickMark val="cross"/>
        <c:minorTickMark val="cross"/>
        <c:tickLblPos val="nextTo"/>
        <c:txPr>
          <a:bodyPr/>
          <a:lstStyle/>
          <a:p>
            <a:pPr lvl="0">
              <a:defRPr sz="1400" b="0"/>
            </a:pPr>
            <a:endParaRPr lang="en-US"/>
          </a:p>
        </c:txPr>
        <c:crossAx val="737079251"/>
        <c:crosses val="autoZero"/>
        <c:auto val="1"/>
        <c:lblAlgn val="ctr"/>
        <c:lblOffset val="100"/>
        <c:noMultiLvlLbl val="1"/>
      </c:catAx>
      <c:valAx>
        <c:axId val="737079251"/>
        <c:scaling>
          <c:orientation val="minMax"/>
        </c:scaling>
        <c:delete val="0"/>
        <c:axPos val="l"/>
        <c:majorGridlines>
          <c:spPr>
            <a:ln>
              <a:solidFill>
                <a:srgbClr val="B7B7B7"/>
              </a:solidFill>
            </a:ln>
          </c:spPr>
        </c:majorGridlines>
        <c:numFmt formatCode="General" sourceLinked="1"/>
        <c:majorTickMark val="cross"/>
        <c:minorTickMark val="cross"/>
        <c:tickLblPos val="nextTo"/>
        <c:spPr>
          <a:ln w="47625">
            <a:noFill/>
          </a:ln>
        </c:spPr>
        <c:txPr>
          <a:bodyPr/>
          <a:lstStyle/>
          <a:p>
            <a:pPr lvl="0">
              <a:defRPr sz="1400" b="0"/>
            </a:pPr>
            <a:endParaRPr lang="en-US"/>
          </a:p>
        </c:txPr>
        <c:crossAx val="1840771439"/>
        <c:crosses val="autoZero"/>
        <c:crossBetween val="between"/>
      </c:valAx>
    </c:plotArea>
    <c:plotVisOnly val="1"/>
    <c:dispBlanksAs val="zero"/>
    <c:showDLblsOverMax val="1"/>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lvl="0">
              <a:defRPr sz="1800" b="1" i="0" u="none" strike="noStrike" kern="1200" baseline="0">
                <a:solidFill>
                  <a:schemeClr val="tx1"/>
                </a:solidFill>
                <a:latin typeface="+mn-lt"/>
                <a:ea typeface="+mn-ea"/>
                <a:cs typeface="+mn-cs"/>
              </a:defRPr>
            </a:pPr>
            <a:r>
              <a:rPr lang="en-US" sz="1800" b="1" dirty="0" smtClean="0"/>
              <a:t>Groups by Region </a:t>
            </a:r>
            <a:r>
              <a:rPr lang="en-US" sz="1800" b="1" dirty="0"/>
              <a:t>- 2018</a:t>
            </a:r>
          </a:p>
        </c:rich>
      </c:tx>
      <c:layout>
        <c:manualLayout>
          <c:xMode val="edge"/>
          <c:yMode val="edge"/>
          <c:x val="0.15710590844893468"/>
          <c:y val="0"/>
        </c:manualLayout>
      </c:layout>
      <c:overlay val="0"/>
      <c:spPr>
        <a:noFill/>
        <a:ln>
          <a:noFill/>
        </a:ln>
        <a:effectLst/>
      </c:spPr>
      <c:txPr>
        <a:bodyPr rot="0" spcFirstLastPara="1" vertOverflow="ellipsis" vert="horz" wrap="square" anchor="ctr" anchorCtr="1"/>
        <a:lstStyle/>
        <a:p>
          <a:pPr lvl="0">
            <a:defRPr sz="18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0634867457562873"/>
          <c:y val="0.15138430001205835"/>
          <c:w val="0.5714644293004999"/>
          <c:h val="0.84830780979942921"/>
        </c:manualLayout>
      </c:layout>
      <c:doughnutChart>
        <c:varyColors val="1"/>
        <c:ser>
          <c:idx val="0"/>
          <c:order val="0"/>
          <c:tx>
            <c:strRef>
              <c:f>Dashboard!$N$71</c:f>
              <c:strCache>
                <c:ptCount val="1"/>
                <c:pt idx="0">
                  <c:v>2018</c:v>
                </c:pt>
              </c:strCache>
            </c:strRef>
          </c:tx>
          <c:dPt>
            <c:idx val="0"/>
            <c:bubble3D val="0"/>
            <c:spPr>
              <a:solidFill>
                <a:schemeClr val="accent1"/>
              </a:solidFill>
              <a:ln>
                <a:noFill/>
              </a:ln>
              <a:effectLst/>
            </c:spPr>
            <c:extLst>
              <c:ext xmlns:c16="http://schemas.microsoft.com/office/drawing/2014/chart" uri="{C3380CC4-5D6E-409C-BE32-E72D297353CC}">
                <c16:uniqueId val="{00000001-648C-4197-90DF-C7767091330C}"/>
              </c:ext>
            </c:extLst>
          </c:dPt>
          <c:dPt>
            <c:idx val="1"/>
            <c:bubble3D val="0"/>
            <c:spPr>
              <a:solidFill>
                <a:schemeClr val="accent2"/>
              </a:solidFill>
              <a:ln>
                <a:noFill/>
              </a:ln>
              <a:effectLst/>
            </c:spPr>
            <c:extLst>
              <c:ext xmlns:c16="http://schemas.microsoft.com/office/drawing/2014/chart" uri="{C3380CC4-5D6E-409C-BE32-E72D297353CC}">
                <c16:uniqueId val="{00000003-648C-4197-90DF-C7767091330C}"/>
              </c:ext>
            </c:extLst>
          </c:dPt>
          <c:dPt>
            <c:idx val="2"/>
            <c:bubble3D val="0"/>
            <c:spPr>
              <a:solidFill>
                <a:schemeClr val="accent3"/>
              </a:solidFill>
              <a:ln>
                <a:noFill/>
              </a:ln>
              <a:effectLst/>
            </c:spPr>
            <c:extLst>
              <c:ext xmlns:c16="http://schemas.microsoft.com/office/drawing/2014/chart" uri="{C3380CC4-5D6E-409C-BE32-E72D297353CC}">
                <c16:uniqueId val="{00000005-648C-4197-90DF-C7767091330C}"/>
              </c:ext>
            </c:extLst>
          </c:dPt>
          <c:dPt>
            <c:idx val="3"/>
            <c:bubble3D val="0"/>
            <c:spPr>
              <a:solidFill>
                <a:schemeClr val="accent4"/>
              </a:solidFill>
              <a:ln>
                <a:noFill/>
              </a:ln>
              <a:effectLst/>
            </c:spPr>
            <c:extLst>
              <c:ext xmlns:c16="http://schemas.microsoft.com/office/drawing/2014/chart" uri="{C3380CC4-5D6E-409C-BE32-E72D297353CC}">
                <c16:uniqueId val="{00000007-648C-4197-90DF-C7767091330C}"/>
              </c:ext>
            </c:extLst>
          </c:dPt>
          <c:dPt>
            <c:idx val="4"/>
            <c:bubble3D val="0"/>
            <c:spPr>
              <a:solidFill>
                <a:schemeClr val="accent5"/>
              </a:solidFill>
              <a:ln>
                <a:noFill/>
              </a:ln>
              <a:effectLst/>
            </c:spPr>
            <c:extLst>
              <c:ext xmlns:c16="http://schemas.microsoft.com/office/drawing/2014/chart" uri="{C3380CC4-5D6E-409C-BE32-E72D297353CC}">
                <c16:uniqueId val="{00000009-648C-4197-90DF-C7767091330C}"/>
              </c:ext>
            </c:extLst>
          </c:dPt>
          <c:dPt>
            <c:idx val="5"/>
            <c:bubble3D val="0"/>
            <c:spPr>
              <a:solidFill>
                <a:schemeClr val="accent6"/>
              </a:solidFill>
              <a:ln>
                <a:noFill/>
              </a:ln>
              <a:effectLst/>
            </c:spPr>
            <c:extLst>
              <c:ext xmlns:c16="http://schemas.microsoft.com/office/drawing/2014/chart" uri="{C3380CC4-5D6E-409C-BE32-E72D297353CC}">
                <c16:uniqueId val="{0000000B-648C-4197-90DF-C7767091330C}"/>
              </c:ext>
            </c:extLst>
          </c:dPt>
          <c:dPt>
            <c:idx val="6"/>
            <c:bubble3D val="0"/>
            <c:spPr>
              <a:solidFill>
                <a:srgbClr val="0B5172"/>
              </a:solidFill>
              <a:ln>
                <a:noFill/>
              </a:ln>
              <a:effectLst/>
            </c:spPr>
            <c:extLst>
              <c:ext xmlns:c16="http://schemas.microsoft.com/office/drawing/2014/chart" uri="{C3380CC4-5D6E-409C-BE32-E72D297353CC}">
                <c16:uniqueId val="{0000000D-648C-4197-90DF-C7767091330C}"/>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648C-4197-90DF-C7767091330C}"/>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1-648C-4197-90DF-C7767091330C}"/>
              </c:ext>
            </c:extLst>
          </c:dPt>
          <c:dLbls>
            <c:dLbl>
              <c:idx val="0"/>
              <c:delete val="1"/>
              <c:extLst>
                <c:ext xmlns:c15="http://schemas.microsoft.com/office/drawing/2012/chart" uri="{CE6537A1-D6FC-4f65-9D91-7224C49458BB}"/>
                <c:ext xmlns:c16="http://schemas.microsoft.com/office/drawing/2014/chart" uri="{C3380CC4-5D6E-409C-BE32-E72D297353CC}">
                  <c16:uniqueId val="{00000001-648C-4197-90DF-C7767091330C}"/>
                </c:ext>
              </c:extLst>
            </c:dLbl>
            <c:dLbl>
              <c:idx val="1"/>
              <c:delete val="1"/>
              <c:extLst>
                <c:ext xmlns:c15="http://schemas.microsoft.com/office/drawing/2012/chart" uri="{CE6537A1-D6FC-4f65-9D91-7224C49458BB}"/>
                <c:ext xmlns:c16="http://schemas.microsoft.com/office/drawing/2014/chart" uri="{C3380CC4-5D6E-409C-BE32-E72D297353CC}">
                  <c16:uniqueId val="{00000003-648C-4197-90DF-C7767091330C}"/>
                </c:ext>
              </c:extLst>
            </c:dLbl>
            <c:dLbl>
              <c:idx val="2"/>
              <c:delete val="1"/>
              <c:extLst>
                <c:ext xmlns:c15="http://schemas.microsoft.com/office/drawing/2012/chart" uri="{CE6537A1-D6FC-4f65-9D91-7224C49458BB}"/>
                <c:ext xmlns:c16="http://schemas.microsoft.com/office/drawing/2014/chart" uri="{C3380CC4-5D6E-409C-BE32-E72D297353CC}">
                  <c16:uniqueId val="{00000005-648C-4197-90DF-C7767091330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layout/>
              </c:ext>
            </c:extLst>
          </c:dLbls>
          <c:cat>
            <c:strRef>
              <c:f>Dashboard!$M$72:$M$80</c:f>
              <c:strCache>
                <c:ptCount val="9"/>
                <c:pt idx="0">
                  <c:v>R2</c:v>
                </c:pt>
                <c:pt idx="1">
                  <c:v>R3</c:v>
                </c:pt>
                <c:pt idx="2">
                  <c:v>R5</c:v>
                </c:pt>
                <c:pt idx="3">
                  <c:v>R6</c:v>
                </c:pt>
                <c:pt idx="4">
                  <c:v>R7</c:v>
                </c:pt>
                <c:pt idx="5">
                  <c:v>R8</c:v>
                </c:pt>
                <c:pt idx="6">
                  <c:v>R9</c:v>
                </c:pt>
                <c:pt idx="7">
                  <c:v>R10</c:v>
                </c:pt>
                <c:pt idx="8">
                  <c:v>Societies</c:v>
                </c:pt>
              </c:strCache>
            </c:strRef>
          </c:cat>
          <c:val>
            <c:numRef>
              <c:f>Dashboard!$N$72:$N$80</c:f>
              <c:numCache>
                <c:formatCode>General</c:formatCode>
                <c:ptCount val="9"/>
                <c:pt idx="0">
                  <c:v>2</c:v>
                </c:pt>
                <c:pt idx="1">
                  <c:v>1</c:v>
                </c:pt>
                <c:pt idx="2">
                  <c:v>1</c:v>
                </c:pt>
                <c:pt idx="3">
                  <c:v>5</c:v>
                </c:pt>
                <c:pt idx="4">
                  <c:v>5</c:v>
                </c:pt>
                <c:pt idx="5">
                  <c:v>18</c:v>
                </c:pt>
                <c:pt idx="6">
                  <c:v>27</c:v>
                </c:pt>
                <c:pt idx="7">
                  <c:v>47</c:v>
                </c:pt>
                <c:pt idx="8">
                  <c:v>10</c:v>
                </c:pt>
              </c:numCache>
            </c:numRef>
          </c:val>
          <c:extLst>
            <c:ext xmlns:c16="http://schemas.microsoft.com/office/drawing/2014/chart" uri="{C3380CC4-5D6E-409C-BE32-E72D297353CC}">
              <c16:uniqueId val="{00000012-648C-4197-90DF-C7767091330C}"/>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8168512966701609"/>
          <c:y val="0.1297077856827043"/>
          <c:w val="0.21386933557443985"/>
          <c:h val="0.86008280075565735"/>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legend>
    <c:plotVisOnly val="1"/>
    <c:dispBlanksAs val="zero"/>
    <c:showDLblsOverMax val="1"/>
  </c:chart>
  <c:spPr>
    <a:noFill/>
    <a:ln w="6350" cap="flat" cmpd="sng" algn="ctr">
      <a:noFill/>
      <a:prstDash val="solid"/>
      <a:miter lim="800000"/>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dirty="0" smtClean="0">
                <a:solidFill>
                  <a:schemeClr val="tx1"/>
                </a:solidFill>
              </a:rPr>
              <a:t>Total Groups by Region and Year</a:t>
            </a:r>
            <a:endParaRPr lang="en-US" sz="1800" b="1" dirty="0">
              <a:solidFill>
                <a:schemeClr val="tx1"/>
              </a:solidFill>
            </a:endParaRP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Dashboard!$B$89</c:f>
              <c:strCache>
                <c:ptCount val="1"/>
                <c:pt idx="0">
                  <c:v>2016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Dashboard!$A$90:$A$95</c:f>
              <c:strCache>
                <c:ptCount val="6"/>
                <c:pt idx="0">
                  <c:v>R1 - R6</c:v>
                </c:pt>
                <c:pt idx="1">
                  <c:v>R7</c:v>
                </c:pt>
                <c:pt idx="2">
                  <c:v>R8</c:v>
                </c:pt>
                <c:pt idx="3">
                  <c:v>R9</c:v>
                </c:pt>
                <c:pt idx="4">
                  <c:v>R10</c:v>
                </c:pt>
                <c:pt idx="5">
                  <c:v>Societies</c:v>
                </c:pt>
              </c:strCache>
            </c:strRef>
          </c:cat>
          <c:val>
            <c:numRef>
              <c:f>Dashboard!$B$90:$B$95</c:f>
              <c:numCache>
                <c:formatCode>General</c:formatCode>
                <c:ptCount val="6"/>
                <c:pt idx="0">
                  <c:v>5</c:v>
                </c:pt>
                <c:pt idx="1">
                  <c:v>4</c:v>
                </c:pt>
                <c:pt idx="2">
                  <c:v>7</c:v>
                </c:pt>
                <c:pt idx="3">
                  <c:v>24</c:v>
                </c:pt>
                <c:pt idx="4">
                  <c:v>32</c:v>
                </c:pt>
                <c:pt idx="5">
                  <c:v>8</c:v>
                </c:pt>
              </c:numCache>
            </c:numRef>
          </c:val>
          <c:extLst>
            <c:ext xmlns:c16="http://schemas.microsoft.com/office/drawing/2014/chart" uri="{C3380CC4-5D6E-409C-BE32-E72D297353CC}">
              <c16:uniqueId val="{00000000-CBB6-4F6B-8C84-337F7B363EAF}"/>
            </c:ext>
          </c:extLst>
        </c:ser>
        <c:ser>
          <c:idx val="1"/>
          <c:order val="1"/>
          <c:tx>
            <c:strRef>
              <c:f>Dashboard!$C$89</c:f>
              <c:strCache>
                <c:ptCount val="1"/>
                <c:pt idx="0">
                  <c:v>2017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Dashboard!$A$90:$A$95</c:f>
              <c:strCache>
                <c:ptCount val="6"/>
                <c:pt idx="0">
                  <c:v>R1 - R6</c:v>
                </c:pt>
                <c:pt idx="1">
                  <c:v>R7</c:v>
                </c:pt>
                <c:pt idx="2">
                  <c:v>R8</c:v>
                </c:pt>
                <c:pt idx="3">
                  <c:v>R9</c:v>
                </c:pt>
                <c:pt idx="4">
                  <c:v>R10</c:v>
                </c:pt>
                <c:pt idx="5">
                  <c:v>Societies</c:v>
                </c:pt>
              </c:strCache>
            </c:strRef>
          </c:cat>
          <c:val>
            <c:numRef>
              <c:f>Dashboard!$C$90:$C$95</c:f>
              <c:numCache>
                <c:formatCode>General</c:formatCode>
                <c:ptCount val="6"/>
                <c:pt idx="0">
                  <c:v>7</c:v>
                </c:pt>
                <c:pt idx="1">
                  <c:v>4</c:v>
                </c:pt>
                <c:pt idx="2">
                  <c:v>12</c:v>
                </c:pt>
                <c:pt idx="3">
                  <c:v>24</c:v>
                </c:pt>
                <c:pt idx="4">
                  <c:v>36</c:v>
                </c:pt>
                <c:pt idx="5">
                  <c:v>9</c:v>
                </c:pt>
              </c:numCache>
            </c:numRef>
          </c:val>
          <c:extLst>
            <c:ext xmlns:c16="http://schemas.microsoft.com/office/drawing/2014/chart" uri="{C3380CC4-5D6E-409C-BE32-E72D297353CC}">
              <c16:uniqueId val="{00000001-CBB6-4F6B-8C84-337F7B363EAF}"/>
            </c:ext>
          </c:extLst>
        </c:ser>
        <c:ser>
          <c:idx val="2"/>
          <c:order val="2"/>
          <c:tx>
            <c:strRef>
              <c:f>Dashboard!$D$89</c:f>
              <c:strCache>
                <c:ptCount val="1"/>
                <c:pt idx="0">
                  <c:v>2018</c:v>
                </c:pt>
              </c:strCache>
            </c:strRef>
          </c:tx>
          <c:spPr>
            <a:solidFill>
              <a:srgbClr val="0B517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Dashboard!$A$90:$A$95</c:f>
              <c:strCache>
                <c:ptCount val="6"/>
                <c:pt idx="0">
                  <c:v>R1 - R6</c:v>
                </c:pt>
                <c:pt idx="1">
                  <c:v>R7</c:v>
                </c:pt>
                <c:pt idx="2">
                  <c:v>R8</c:v>
                </c:pt>
                <c:pt idx="3">
                  <c:v>R9</c:v>
                </c:pt>
                <c:pt idx="4">
                  <c:v>R10</c:v>
                </c:pt>
                <c:pt idx="5">
                  <c:v>Societies</c:v>
                </c:pt>
              </c:strCache>
            </c:strRef>
          </c:cat>
          <c:val>
            <c:numRef>
              <c:f>Dashboard!$D$90:$D$95</c:f>
              <c:numCache>
                <c:formatCode>General</c:formatCode>
                <c:ptCount val="6"/>
                <c:pt idx="0">
                  <c:v>9</c:v>
                </c:pt>
                <c:pt idx="1">
                  <c:v>5</c:v>
                </c:pt>
                <c:pt idx="2">
                  <c:v>18</c:v>
                </c:pt>
                <c:pt idx="3">
                  <c:v>27</c:v>
                </c:pt>
                <c:pt idx="4">
                  <c:v>47</c:v>
                </c:pt>
                <c:pt idx="5">
                  <c:v>10</c:v>
                </c:pt>
              </c:numCache>
            </c:numRef>
          </c:val>
          <c:extLst>
            <c:ext xmlns:c16="http://schemas.microsoft.com/office/drawing/2014/chart" uri="{C3380CC4-5D6E-409C-BE32-E72D297353CC}">
              <c16:uniqueId val="{00000002-CBB6-4F6B-8C84-337F7B363EAF}"/>
            </c:ext>
          </c:extLst>
        </c:ser>
        <c:dLbls>
          <c:dLblPos val="outEnd"/>
          <c:showLegendKey val="0"/>
          <c:showVal val="1"/>
          <c:showCatName val="0"/>
          <c:showSerName val="0"/>
          <c:showPercent val="0"/>
          <c:showBubbleSize val="0"/>
        </c:dLbls>
        <c:gapWidth val="219"/>
        <c:overlap val="-27"/>
        <c:axId val="752387312"/>
        <c:axId val="752387968"/>
      </c:barChart>
      <c:catAx>
        <c:axId val="75238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52387968"/>
        <c:crosses val="autoZero"/>
        <c:auto val="1"/>
        <c:lblAlgn val="ctr"/>
        <c:lblOffset val="100"/>
        <c:noMultiLvlLbl val="0"/>
      </c:catAx>
      <c:valAx>
        <c:axId val="752387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523873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image" Target="../media/image35.jpeg"/></Relationships>
</file>

<file path=ppt/diagrams/_rels/data7.xml.rels><?xml version="1.0" encoding="UTF-8" standalone="yes"?>
<Relationships xmlns="http://schemas.openxmlformats.org/package/2006/relationships"><Relationship Id="rId3" Type="http://schemas.openxmlformats.org/officeDocument/2006/relationships/hyperlink" Target="http://move.ieeeusa.org/" TargetMode="External"/><Relationship Id="rId7" Type="http://schemas.openxmlformats.org/officeDocument/2006/relationships/hyperlink" Target="https://www.ieeefoundation.org/pages/what-to-support/students-and-young-professionals" TargetMode="External"/><Relationship Id="rId2" Type="http://schemas.openxmlformats.org/officeDocument/2006/relationships/hyperlink" Target="http://epics.ieee.org/" TargetMode="External"/><Relationship Id="rId1" Type="http://schemas.openxmlformats.org/officeDocument/2006/relationships/hyperlink" Target="http://ieee-smart-village.org/" TargetMode="External"/><Relationship Id="rId6" Type="http://schemas.openxmlformats.org/officeDocument/2006/relationships/hyperlink" Target="http://reach.ieee.org/" TargetMode="External"/><Relationship Id="rId5" Type="http://schemas.openxmlformats.org/officeDocument/2006/relationships/hyperlink" Target="http://www.ee-scholarship.org/" TargetMode="External"/><Relationship Id="rId4" Type="http://schemas.openxmlformats.org/officeDocument/2006/relationships/hyperlink" Target="http://empowerabillionlives.org/"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www.ieee.org/about/awards/index_awards.html" TargetMode="External"/><Relationship Id="rId2" Type="http://schemas.openxmlformats.org/officeDocument/2006/relationships/hyperlink" Target="http://www.ieee.org/societies_communities/geo_activities/life_members/fund.html" TargetMode="External"/><Relationship Id="rId1" Type="http://schemas.openxmlformats.org/officeDocument/2006/relationships/hyperlink" Target="http://www.ieee.org/about/history_center/index.html" TargetMode="External"/><Relationship Id="rId5" Type="http://schemas.openxmlformats.org/officeDocument/2006/relationships/hyperlink" Target="http://www.ieee.org/education_careers/education/ieee_hkn/index.html" TargetMode="External"/><Relationship Id="rId4" Type="http://schemas.openxmlformats.org/officeDocument/2006/relationships/hyperlink" Target="https://www.ieeefoundation.org/pages/what-we-do/ieee-unit-awards"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image" Target="../media/image35.jpeg"/></Relationships>
</file>

<file path=ppt/diagrams/_rels/drawing7.xml.rels><?xml version="1.0" encoding="UTF-8" standalone="yes"?>
<Relationships xmlns="http://schemas.openxmlformats.org/package/2006/relationships"><Relationship Id="rId3" Type="http://schemas.openxmlformats.org/officeDocument/2006/relationships/hyperlink" Target="http://move.ieeeusa.org/" TargetMode="External"/><Relationship Id="rId7" Type="http://schemas.openxmlformats.org/officeDocument/2006/relationships/hyperlink" Target="https://www.ieeefoundation.org/pages/what-to-support/students-and-young-professionals" TargetMode="External"/><Relationship Id="rId2" Type="http://schemas.openxmlformats.org/officeDocument/2006/relationships/hyperlink" Target="http://epics.ieee.org/" TargetMode="External"/><Relationship Id="rId1" Type="http://schemas.openxmlformats.org/officeDocument/2006/relationships/hyperlink" Target="http://ieee-smart-village.org/" TargetMode="External"/><Relationship Id="rId6" Type="http://schemas.openxmlformats.org/officeDocument/2006/relationships/hyperlink" Target="http://reach.ieee.org/" TargetMode="External"/><Relationship Id="rId5" Type="http://schemas.openxmlformats.org/officeDocument/2006/relationships/hyperlink" Target="http://www.ee-scholarship.org/" TargetMode="External"/><Relationship Id="rId4" Type="http://schemas.openxmlformats.org/officeDocument/2006/relationships/hyperlink" Target="http://empowerabillionlives.org/"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www.ieee.org/about/awards/index_awards.html" TargetMode="External"/><Relationship Id="rId2" Type="http://schemas.openxmlformats.org/officeDocument/2006/relationships/hyperlink" Target="http://www.ieee.org/societies_communities/geo_activities/life_members/fund.html" TargetMode="External"/><Relationship Id="rId1" Type="http://schemas.openxmlformats.org/officeDocument/2006/relationships/hyperlink" Target="http://www.ieee.org/about/history_center/index.html" TargetMode="External"/><Relationship Id="rId5" Type="http://schemas.openxmlformats.org/officeDocument/2006/relationships/hyperlink" Target="http://www.ieee.org/education_careers/education/ieee_hkn/index.html" TargetMode="External"/><Relationship Id="rId4" Type="http://schemas.openxmlformats.org/officeDocument/2006/relationships/hyperlink" Target="https://www.ieeefoundation.org/pages/what-we-do/ieee-unit-awards"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08BA8A-AD87-49E4-8DA9-8D1DD21FFE20}" type="doc">
      <dgm:prSet loTypeId="urn:microsoft.com/office/officeart/2005/8/layout/target3" loCatId="relationship" qsTypeId="urn:microsoft.com/office/officeart/2005/8/quickstyle/simple1" qsCatId="simple" csTypeId="urn:microsoft.com/office/officeart/2005/8/colors/accent1_3" csCatId="accent1" phldr="1"/>
      <dgm:spPr/>
    </dgm:pt>
    <dgm:pt modelId="{697E1A69-ABA2-43E5-BC67-A88B257098FD}">
      <dgm:prSet phldrT="[Text]"/>
      <dgm:spPr/>
      <dgm:t>
        <a:bodyPr/>
        <a:lstStyle/>
        <a:p>
          <a:r>
            <a:rPr lang="en-US" dirty="0" smtClean="0"/>
            <a:t>IEEE Mission: We foster technological innovation and excellence for the benefit of </a:t>
          </a:r>
          <a:r>
            <a:rPr lang="en-US" b="1" dirty="0" smtClean="0"/>
            <a:t>humanity</a:t>
          </a:r>
          <a:r>
            <a:rPr lang="en-US" dirty="0" smtClean="0"/>
            <a:t>.</a:t>
          </a:r>
          <a:endParaRPr lang="en-US" dirty="0"/>
        </a:p>
      </dgm:t>
    </dgm:pt>
    <dgm:pt modelId="{4ED24457-265E-445B-9095-253C4797B15C}" type="parTrans" cxnId="{D8CD8288-2290-484A-93B0-E8BD2B6DA59B}">
      <dgm:prSet/>
      <dgm:spPr/>
      <dgm:t>
        <a:bodyPr/>
        <a:lstStyle/>
        <a:p>
          <a:endParaRPr lang="en-US"/>
        </a:p>
      </dgm:t>
    </dgm:pt>
    <dgm:pt modelId="{475B109B-29E4-44C0-92EA-88E23495C654}" type="sibTrans" cxnId="{D8CD8288-2290-484A-93B0-E8BD2B6DA59B}">
      <dgm:prSet/>
      <dgm:spPr/>
      <dgm:t>
        <a:bodyPr/>
        <a:lstStyle/>
        <a:p>
          <a:endParaRPr lang="en-US"/>
        </a:p>
      </dgm:t>
    </dgm:pt>
    <dgm:pt modelId="{BF1778F5-6541-4084-B049-D34CFABD88A5}">
      <dgm:prSet phldrT="[Text]"/>
      <dgm:spPr/>
      <dgm:t>
        <a:bodyPr/>
        <a:lstStyle/>
        <a:p>
          <a:r>
            <a:rPr lang="en-US" dirty="0" smtClean="0"/>
            <a:t>IEEE 2015 – 2020 Goal: Lead </a:t>
          </a:r>
          <a:r>
            <a:rPr lang="en-US" b="1" dirty="0" smtClean="0"/>
            <a:t>humanitarian</a:t>
          </a:r>
          <a:r>
            <a:rPr lang="en-US" dirty="0" smtClean="0"/>
            <a:t> efforts around the world to use technology to solve the world’s most challenging problems. </a:t>
          </a:r>
          <a:endParaRPr lang="en-US" dirty="0"/>
        </a:p>
      </dgm:t>
    </dgm:pt>
    <dgm:pt modelId="{8EE0CE96-E383-410C-8633-613C41BDCC30}" type="parTrans" cxnId="{6DEB056C-87AF-4E5F-812F-293F583059AF}">
      <dgm:prSet/>
      <dgm:spPr/>
      <dgm:t>
        <a:bodyPr/>
        <a:lstStyle/>
        <a:p>
          <a:endParaRPr lang="en-US"/>
        </a:p>
      </dgm:t>
    </dgm:pt>
    <dgm:pt modelId="{FFD073BA-E810-48C0-8B2C-35A223DCC91D}" type="sibTrans" cxnId="{6DEB056C-87AF-4E5F-812F-293F583059AF}">
      <dgm:prSet/>
      <dgm:spPr/>
      <dgm:t>
        <a:bodyPr/>
        <a:lstStyle/>
        <a:p>
          <a:endParaRPr lang="en-US"/>
        </a:p>
      </dgm:t>
    </dgm:pt>
    <dgm:pt modelId="{620CAA5B-92EB-43C4-8F77-C1D6F2E565B2}">
      <dgm:prSet phldrT="[Text]"/>
      <dgm:spPr/>
      <dgm:t>
        <a:bodyPr/>
        <a:lstStyle/>
        <a:p>
          <a:r>
            <a:rPr lang="en-US" dirty="0" smtClean="0"/>
            <a:t>IEEE 2015 – 2020 Key Initiative: Develop programs in public service focused on knowledge and technology in our fields of interest related to public policy and </a:t>
          </a:r>
          <a:r>
            <a:rPr lang="en-US" b="1" dirty="0" smtClean="0"/>
            <a:t>humanitarian</a:t>
          </a:r>
          <a:r>
            <a:rPr lang="en-US" dirty="0" smtClean="0"/>
            <a:t> efforts.</a:t>
          </a:r>
          <a:endParaRPr lang="en-US" dirty="0"/>
        </a:p>
      </dgm:t>
    </dgm:pt>
    <dgm:pt modelId="{04F697B9-1F39-4067-9BCA-4AE1FA6A5011}" type="parTrans" cxnId="{8A3AD8FF-A2B5-4583-85DD-D9E155AD181E}">
      <dgm:prSet/>
      <dgm:spPr/>
      <dgm:t>
        <a:bodyPr/>
        <a:lstStyle/>
        <a:p>
          <a:endParaRPr lang="en-US"/>
        </a:p>
      </dgm:t>
    </dgm:pt>
    <dgm:pt modelId="{1902DD60-1812-4819-8B28-D6FFFE16C25B}" type="sibTrans" cxnId="{8A3AD8FF-A2B5-4583-85DD-D9E155AD181E}">
      <dgm:prSet/>
      <dgm:spPr/>
      <dgm:t>
        <a:bodyPr/>
        <a:lstStyle/>
        <a:p>
          <a:endParaRPr lang="en-US"/>
        </a:p>
      </dgm:t>
    </dgm:pt>
    <dgm:pt modelId="{C98DD7AC-9DDA-4A03-9C9E-FD90D1D91D18}">
      <dgm:prSet phldrT="[Text]"/>
      <dgm:spPr/>
      <dgm:t>
        <a:bodyPr/>
        <a:lstStyle/>
        <a:p>
          <a:r>
            <a:rPr lang="en-US" b="1" dirty="0" smtClean="0"/>
            <a:t>HAC Mission: </a:t>
          </a:r>
          <a:r>
            <a:rPr lang="en-US" dirty="0" smtClean="0"/>
            <a:t>The IEEE HAC supports the IEEE Board-endorsed vision of IEEE volunteers around the world carrying out and/or supporting impactful humanitarian activities on the local level.</a:t>
          </a:r>
          <a:endParaRPr lang="en-US" dirty="0"/>
        </a:p>
      </dgm:t>
    </dgm:pt>
    <dgm:pt modelId="{9F56AC46-83E2-4F0E-A90C-6D1B9C396CB2}" type="parTrans" cxnId="{5D3A4F7F-C85C-4D1A-9B27-87EA4CED5900}">
      <dgm:prSet/>
      <dgm:spPr/>
      <dgm:t>
        <a:bodyPr/>
        <a:lstStyle/>
        <a:p>
          <a:endParaRPr lang="en-US"/>
        </a:p>
      </dgm:t>
    </dgm:pt>
    <dgm:pt modelId="{161CBD8F-39F3-4A2D-923B-02F21C747445}" type="sibTrans" cxnId="{5D3A4F7F-C85C-4D1A-9B27-87EA4CED5900}">
      <dgm:prSet/>
      <dgm:spPr/>
      <dgm:t>
        <a:bodyPr/>
        <a:lstStyle/>
        <a:p>
          <a:endParaRPr lang="en-US"/>
        </a:p>
      </dgm:t>
    </dgm:pt>
    <dgm:pt modelId="{0EE6D1D8-AB22-4A3D-AD3C-1382183B8154}" type="pres">
      <dgm:prSet presAssocID="{A608BA8A-AD87-49E4-8DA9-8D1DD21FFE20}" presName="Name0" presStyleCnt="0">
        <dgm:presLayoutVars>
          <dgm:chMax val="7"/>
          <dgm:dir/>
          <dgm:animLvl val="lvl"/>
          <dgm:resizeHandles val="exact"/>
        </dgm:presLayoutVars>
      </dgm:prSet>
      <dgm:spPr/>
    </dgm:pt>
    <dgm:pt modelId="{117C725B-F723-4A53-BA66-FF052A7BBC68}" type="pres">
      <dgm:prSet presAssocID="{697E1A69-ABA2-43E5-BC67-A88B257098FD}" presName="circle1" presStyleLbl="node1" presStyleIdx="0" presStyleCnt="4"/>
      <dgm:spPr/>
    </dgm:pt>
    <dgm:pt modelId="{0ED8A898-E129-4B7C-916F-85B2BEC8D42B}" type="pres">
      <dgm:prSet presAssocID="{697E1A69-ABA2-43E5-BC67-A88B257098FD}" presName="space" presStyleCnt="0"/>
      <dgm:spPr/>
    </dgm:pt>
    <dgm:pt modelId="{99FC1DFE-6FDC-4C5D-BF7F-4820262733AD}" type="pres">
      <dgm:prSet presAssocID="{697E1A69-ABA2-43E5-BC67-A88B257098FD}" presName="rect1" presStyleLbl="alignAcc1" presStyleIdx="0" presStyleCnt="4"/>
      <dgm:spPr/>
      <dgm:t>
        <a:bodyPr/>
        <a:lstStyle/>
        <a:p>
          <a:endParaRPr lang="en-US"/>
        </a:p>
      </dgm:t>
    </dgm:pt>
    <dgm:pt modelId="{F0A48FFD-F5ED-4A7D-8949-F59F44D5269C}" type="pres">
      <dgm:prSet presAssocID="{BF1778F5-6541-4084-B049-D34CFABD88A5}" presName="vertSpace2" presStyleLbl="node1" presStyleIdx="0" presStyleCnt="4"/>
      <dgm:spPr/>
    </dgm:pt>
    <dgm:pt modelId="{DA6E29F7-1970-43D5-B3A2-3E8CDC711C71}" type="pres">
      <dgm:prSet presAssocID="{BF1778F5-6541-4084-B049-D34CFABD88A5}" presName="circle2" presStyleLbl="node1" presStyleIdx="1" presStyleCnt="4"/>
      <dgm:spPr/>
    </dgm:pt>
    <dgm:pt modelId="{9F424F96-D4AC-4CB7-AB07-DEC70EB00BD8}" type="pres">
      <dgm:prSet presAssocID="{BF1778F5-6541-4084-B049-D34CFABD88A5}" presName="rect2" presStyleLbl="alignAcc1" presStyleIdx="1" presStyleCnt="4"/>
      <dgm:spPr/>
      <dgm:t>
        <a:bodyPr/>
        <a:lstStyle/>
        <a:p>
          <a:endParaRPr lang="en-US"/>
        </a:p>
      </dgm:t>
    </dgm:pt>
    <dgm:pt modelId="{ADDC9CA5-CC3E-47AE-8AEC-CCEC854E312D}" type="pres">
      <dgm:prSet presAssocID="{620CAA5B-92EB-43C4-8F77-C1D6F2E565B2}" presName="vertSpace3" presStyleLbl="node1" presStyleIdx="1" presStyleCnt="4"/>
      <dgm:spPr/>
    </dgm:pt>
    <dgm:pt modelId="{6F919999-9927-45EC-B109-6FA49B3131BA}" type="pres">
      <dgm:prSet presAssocID="{620CAA5B-92EB-43C4-8F77-C1D6F2E565B2}" presName="circle3" presStyleLbl="node1" presStyleIdx="2" presStyleCnt="4"/>
      <dgm:spPr/>
    </dgm:pt>
    <dgm:pt modelId="{1C77B27A-D15D-4436-A283-6745B7658643}" type="pres">
      <dgm:prSet presAssocID="{620CAA5B-92EB-43C4-8F77-C1D6F2E565B2}" presName="rect3" presStyleLbl="alignAcc1" presStyleIdx="2" presStyleCnt="4"/>
      <dgm:spPr/>
      <dgm:t>
        <a:bodyPr/>
        <a:lstStyle/>
        <a:p>
          <a:endParaRPr lang="en-US"/>
        </a:p>
      </dgm:t>
    </dgm:pt>
    <dgm:pt modelId="{9CBD2175-3C0B-4965-A1DA-52085BA54EFC}" type="pres">
      <dgm:prSet presAssocID="{C98DD7AC-9DDA-4A03-9C9E-FD90D1D91D18}" presName="vertSpace4" presStyleLbl="node1" presStyleIdx="2" presStyleCnt="4"/>
      <dgm:spPr/>
    </dgm:pt>
    <dgm:pt modelId="{E4DB6078-310F-4BA4-97F3-56611B4CB3A4}" type="pres">
      <dgm:prSet presAssocID="{C98DD7AC-9DDA-4A03-9C9E-FD90D1D91D18}" presName="circle4" presStyleLbl="node1" presStyleIdx="3" presStyleCnt="4"/>
      <dgm:spPr/>
    </dgm:pt>
    <dgm:pt modelId="{A7A139B2-3603-47CB-808A-15D1BD827C32}" type="pres">
      <dgm:prSet presAssocID="{C98DD7AC-9DDA-4A03-9C9E-FD90D1D91D18}" presName="rect4" presStyleLbl="alignAcc1" presStyleIdx="3" presStyleCnt="4"/>
      <dgm:spPr/>
      <dgm:t>
        <a:bodyPr/>
        <a:lstStyle/>
        <a:p>
          <a:endParaRPr lang="en-US"/>
        </a:p>
      </dgm:t>
    </dgm:pt>
    <dgm:pt modelId="{E220DE63-FFBB-41AC-A02D-01DBA75F3889}" type="pres">
      <dgm:prSet presAssocID="{697E1A69-ABA2-43E5-BC67-A88B257098FD}" presName="rect1ParTxNoCh" presStyleLbl="alignAcc1" presStyleIdx="3" presStyleCnt="4">
        <dgm:presLayoutVars>
          <dgm:chMax val="1"/>
          <dgm:bulletEnabled val="1"/>
        </dgm:presLayoutVars>
      </dgm:prSet>
      <dgm:spPr/>
      <dgm:t>
        <a:bodyPr/>
        <a:lstStyle/>
        <a:p>
          <a:endParaRPr lang="en-US"/>
        </a:p>
      </dgm:t>
    </dgm:pt>
    <dgm:pt modelId="{388497DF-682B-4491-BACE-E36AC8403DB3}" type="pres">
      <dgm:prSet presAssocID="{BF1778F5-6541-4084-B049-D34CFABD88A5}" presName="rect2ParTxNoCh" presStyleLbl="alignAcc1" presStyleIdx="3" presStyleCnt="4">
        <dgm:presLayoutVars>
          <dgm:chMax val="1"/>
          <dgm:bulletEnabled val="1"/>
        </dgm:presLayoutVars>
      </dgm:prSet>
      <dgm:spPr/>
      <dgm:t>
        <a:bodyPr/>
        <a:lstStyle/>
        <a:p>
          <a:endParaRPr lang="en-US"/>
        </a:p>
      </dgm:t>
    </dgm:pt>
    <dgm:pt modelId="{14EA515E-24C5-4B38-A89C-43E7A6A196DD}" type="pres">
      <dgm:prSet presAssocID="{620CAA5B-92EB-43C4-8F77-C1D6F2E565B2}" presName="rect3ParTxNoCh" presStyleLbl="alignAcc1" presStyleIdx="3" presStyleCnt="4">
        <dgm:presLayoutVars>
          <dgm:chMax val="1"/>
          <dgm:bulletEnabled val="1"/>
        </dgm:presLayoutVars>
      </dgm:prSet>
      <dgm:spPr/>
      <dgm:t>
        <a:bodyPr/>
        <a:lstStyle/>
        <a:p>
          <a:endParaRPr lang="en-US"/>
        </a:p>
      </dgm:t>
    </dgm:pt>
    <dgm:pt modelId="{00794406-AF95-47A9-86FA-B03E6AAA5439}" type="pres">
      <dgm:prSet presAssocID="{C98DD7AC-9DDA-4A03-9C9E-FD90D1D91D18}" presName="rect4ParTxNoCh" presStyleLbl="alignAcc1" presStyleIdx="3" presStyleCnt="4">
        <dgm:presLayoutVars>
          <dgm:chMax val="1"/>
          <dgm:bulletEnabled val="1"/>
        </dgm:presLayoutVars>
      </dgm:prSet>
      <dgm:spPr/>
      <dgm:t>
        <a:bodyPr/>
        <a:lstStyle/>
        <a:p>
          <a:endParaRPr lang="en-US"/>
        </a:p>
      </dgm:t>
    </dgm:pt>
  </dgm:ptLst>
  <dgm:cxnLst>
    <dgm:cxn modelId="{D8CD8288-2290-484A-93B0-E8BD2B6DA59B}" srcId="{A608BA8A-AD87-49E4-8DA9-8D1DD21FFE20}" destId="{697E1A69-ABA2-43E5-BC67-A88B257098FD}" srcOrd="0" destOrd="0" parTransId="{4ED24457-265E-445B-9095-253C4797B15C}" sibTransId="{475B109B-29E4-44C0-92EA-88E23495C654}"/>
    <dgm:cxn modelId="{85E0C3DA-641D-443A-9A7D-6387348BF8BA}" type="presOf" srcId="{BF1778F5-6541-4084-B049-D34CFABD88A5}" destId="{9F424F96-D4AC-4CB7-AB07-DEC70EB00BD8}" srcOrd="0" destOrd="0" presId="urn:microsoft.com/office/officeart/2005/8/layout/target3"/>
    <dgm:cxn modelId="{5AEB198B-BC08-42FD-A185-840A684966A6}" type="presOf" srcId="{697E1A69-ABA2-43E5-BC67-A88B257098FD}" destId="{E220DE63-FFBB-41AC-A02D-01DBA75F3889}" srcOrd="1" destOrd="0" presId="urn:microsoft.com/office/officeart/2005/8/layout/target3"/>
    <dgm:cxn modelId="{5D3A4F7F-C85C-4D1A-9B27-87EA4CED5900}" srcId="{A608BA8A-AD87-49E4-8DA9-8D1DD21FFE20}" destId="{C98DD7AC-9DDA-4A03-9C9E-FD90D1D91D18}" srcOrd="3" destOrd="0" parTransId="{9F56AC46-83E2-4F0E-A90C-6D1B9C396CB2}" sibTransId="{161CBD8F-39F3-4A2D-923B-02F21C747445}"/>
    <dgm:cxn modelId="{FFFBEFF7-C9C8-4920-8C9D-AAF5C1103F60}" type="presOf" srcId="{C98DD7AC-9DDA-4A03-9C9E-FD90D1D91D18}" destId="{00794406-AF95-47A9-86FA-B03E6AAA5439}" srcOrd="1" destOrd="0" presId="urn:microsoft.com/office/officeart/2005/8/layout/target3"/>
    <dgm:cxn modelId="{8A3AD8FF-A2B5-4583-85DD-D9E155AD181E}" srcId="{A608BA8A-AD87-49E4-8DA9-8D1DD21FFE20}" destId="{620CAA5B-92EB-43C4-8F77-C1D6F2E565B2}" srcOrd="2" destOrd="0" parTransId="{04F697B9-1F39-4067-9BCA-4AE1FA6A5011}" sibTransId="{1902DD60-1812-4819-8B28-D6FFFE16C25B}"/>
    <dgm:cxn modelId="{CBCE85BF-AB3D-496C-9A9A-3D2F0FA96443}" type="presOf" srcId="{BF1778F5-6541-4084-B049-D34CFABD88A5}" destId="{388497DF-682B-4491-BACE-E36AC8403DB3}" srcOrd="1" destOrd="0" presId="urn:microsoft.com/office/officeart/2005/8/layout/target3"/>
    <dgm:cxn modelId="{B25E2AD8-01B6-4E02-9398-6028C62685BE}" type="presOf" srcId="{A608BA8A-AD87-49E4-8DA9-8D1DD21FFE20}" destId="{0EE6D1D8-AB22-4A3D-AD3C-1382183B8154}" srcOrd="0" destOrd="0" presId="urn:microsoft.com/office/officeart/2005/8/layout/target3"/>
    <dgm:cxn modelId="{0788DE75-E36D-42CB-AE63-B3ACBFDE9C87}" type="presOf" srcId="{C98DD7AC-9DDA-4A03-9C9E-FD90D1D91D18}" destId="{A7A139B2-3603-47CB-808A-15D1BD827C32}" srcOrd="0" destOrd="0" presId="urn:microsoft.com/office/officeart/2005/8/layout/target3"/>
    <dgm:cxn modelId="{6BE18D8E-8526-4C5E-8811-D9BEF34F11AF}" type="presOf" srcId="{697E1A69-ABA2-43E5-BC67-A88B257098FD}" destId="{99FC1DFE-6FDC-4C5D-BF7F-4820262733AD}" srcOrd="0" destOrd="0" presId="urn:microsoft.com/office/officeart/2005/8/layout/target3"/>
    <dgm:cxn modelId="{13BF3B66-0991-45C8-97CB-9A98BFD0153A}" type="presOf" srcId="{620CAA5B-92EB-43C4-8F77-C1D6F2E565B2}" destId="{1C77B27A-D15D-4436-A283-6745B7658643}" srcOrd="0" destOrd="0" presId="urn:microsoft.com/office/officeart/2005/8/layout/target3"/>
    <dgm:cxn modelId="{6DEB056C-87AF-4E5F-812F-293F583059AF}" srcId="{A608BA8A-AD87-49E4-8DA9-8D1DD21FFE20}" destId="{BF1778F5-6541-4084-B049-D34CFABD88A5}" srcOrd="1" destOrd="0" parTransId="{8EE0CE96-E383-410C-8633-613C41BDCC30}" sibTransId="{FFD073BA-E810-48C0-8B2C-35A223DCC91D}"/>
    <dgm:cxn modelId="{1236EA5C-C382-41AF-8D95-EC7179912093}" type="presOf" srcId="{620CAA5B-92EB-43C4-8F77-C1D6F2E565B2}" destId="{14EA515E-24C5-4B38-A89C-43E7A6A196DD}" srcOrd="1" destOrd="0" presId="urn:microsoft.com/office/officeart/2005/8/layout/target3"/>
    <dgm:cxn modelId="{5A3F5E9B-6B5C-44B8-AC5B-E2EBC1756313}" type="presParOf" srcId="{0EE6D1D8-AB22-4A3D-AD3C-1382183B8154}" destId="{117C725B-F723-4A53-BA66-FF052A7BBC68}" srcOrd="0" destOrd="0" presId="urn:microsoft.com/office/officeart/2005/8/layout/target3"/>
    <dgm:cxn modelId="{E0EA4909-69DB-4F67-AA87-CD7523782BE7}" type="presParOf" srcId="{0EE6D1D8-AB22-4A3D-AD3C-1382183B8154}" destId="{0ED8A898-E129-4B7C-916F-85B2BEC8D42B}" srcOrd="1" destOrd="0" presId="urn:microsoft.com/office/officeart/2005/8/layout/target3"/>
    <dgm:cxn modelId="{CD2E4282-05CB-44A8-A8EC-B20A68C6B220}" type="presParOf" srcId="{0EE6D1D8-AB22-4A3D-AD3C-1382183B8154}" destId="{99FC1DFE-6FDC-4C5D-BF7F-4820262733AD}" srcOrd="2" destOrd="0" presId="urn:microsoft.com/office/officeart/2005/8/layout/target3"/>
    <dgm:cxn modelId="{26819CB9-FB54-47B3-ADB5-29B906CFF5AB}" type="presParOf" srcId="{0EE6D1D8-AB22-4A3D-AD3C-1382183B8154}" destId="{F0A48FFD-F5ED-4A7D-8949-F59F44D5269C}" srcOrd="3" destOrd="0" presId="urn:microsoft.com/office/officeart/2005/8/layout/target3"/>
    <dgm:cxn modelId="{CA9916F8-506C-4B15-B760-C46B89693A65}" type="presParOf" srcId="{0EE6D1D8-AB22-4A3D-AD3C-1382183B8154}" destId="{DA6E29F7-1970-43D5-B3A2-3E8CDC711C71}" srcOrd="4" destOrd="0" presId="urn:microsoft.com/office/officeart/2005/8/layout/target3"/>
    <dgm:cxn modelId="{08EB312C-2765-4157-8D04-E39348BAB41B}" type="presParOf" srcId="{0EE6D1D8-AB22-4A3D-AD3C-1382183B8154}" destId="{9F424F96-D4AC-4CB7-AB07-DEC70EB00BD8}" srcOrd="5" destOrd="0" presId="urn:microsoft.com/office/officeart/2005/8/layout/target3"/>
    <dgm:cxn modelId="{0BC70885-4150-43DB-BB6F-57072E768BD3}" type="presParOf" srcId="{0EE6D1D8-AB22-4A3D-AD3C-1382183B8154}" destId="{ADDC9CA5-CC3E-47AE-8AEC-CCEC854E312D}" srcOrd="6" destOrd="0" presId="urn:microsoft.com/office/officeart/2005/8/layout/target3"/>
    <dgm:cxn modelId="{1536B80B-83B8-4BFF-848F-0C3701F75905}" type="presParOf" srcId="{0EE6D1D8-AB22-4A3D-AD3C-1382183B8154}" destId="{6F919999-9927-45EC-B109-6FA49B3131BA}" srcOrd="7" destOrd="0" presId="urn:microsoft.com/office/officeart/2005/8/layout/target3"/>
    <dgm:cxn modelId="{B42AB6E1-EC2E-48A2-A6D8-57FFBA98EBCB}" type="presParOf" srcId="{0EE6D1D8-AB22-4A3D-AD3C-1382183B8154}" destId="{1C77B27A-D15D-4436-A283-6745B7658643}" srcOrd="8" destOrd="0" presId="urn:microsoft.com/office/officeart/2005/8/layout/target3"/>
    <dgm:cxn modelId="{C373B423-2C91-4B87-B21C-EE5CC13EB177}" type="presParOf" srcId="{0EE6D1D8-AB22-4A3D-AD3C-1382183B8154}" destId="{9CBD2175-3C0B-4965-A1DA-52085BA54EFC}" srcOrd="9" destOrd="0" presId="urn:microsoft.com/office/officeart/2005/8/layout/target3"/>
    <dgm:cxn modelId="{3EA7A841-42E7-4E7A-BF2E-F02498B6FFAC}" type="presParOf" srcId="{0EE6D1D8-AB22-4A3D-AD3C-1382183B8154}" destId="{E4DB6078-310F-4BA4-97F3-56611B4CB3A4}" srcOrd="10" destOrd="0" presId="urn:microsoft.com/office/officeart/2005/8/layout/target3"/>
    <dgm:cxn modelId="{67B95DE9-27EE-463E-B8F9-03F19EE43B55}" type="presParOf" srcId="{0EE6D1D8-AB22-4A3D-AD3C-1382183B8154}" destId="{A7A139B2-3603-47CB-808A-15D1BD827C32}" srcOrd="11" destOrd="0" presId="urn:microsoft.com/office/officeart/2005/8/layout/target3"/>
    <dgm:cxn modelId="{35B138AA-68D2-4CC4-A82A-1DE51007B297}" type="presParOf" srcId="{0EE6D1D8-AB22-4A3D-AD3C-1382183B8154}" destId="{E220DE63-FFBB-41AC-A02D-01DBA75F3889}" srcOrd="12" destOrd="0" presId="urn:microsoft.com/office/officeart/2005/8/layout/target3"/>
    <dgm:cxn modelId="{87085D59-C609-4652-BA90-B00470F18F81}" type="presParOf" srcId="{0EE6D1D8-AB22-4A3D-AD3C-1382183B8154}" destId="{388497DF-682B-4491-BACE-E36AC8403DB3}" srcOrd="13" destOrd="0" presId="urn:microsoft.com/office/officeart/2005/8/layout/target3"/>
    <dgm:cxn modelId="{22E2CA90-9B6F-48B8-88BF-2CA65154663A}" type="presParOf" srcId="{0EE6D1D8-AB22-4A3D-AD3C-1382183B8154}" destId="{14EA515E-24C5-4B38-A89C-43E7A6A196DD}" srcOrd="14" destOrd="0" presId="urn:microsoft.com/office/officeart/2005/8/layout/target3"/>
    <dgm:cxn modelId="{1E32AA5B-55B3-42FE-BE0D-38CB33256AD2}" type="presParOf" srcId="{0EE6D1D8-AB22-4A3D-AD3C-1382183B8154}" destId="{00794406-AF95-47A9-86FA-B03E6AAA5439}"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2A6A84-229A-4849-9AE0-25EFCB4782D6}"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n-US"/>
        </a:p>
      </dgm:t>
    </dgm:pt>
    <dgm:pt modelId="{108D819C-EBFE-4B87-929C-B7CCE49884F1}">
      <dgm:prSet phldrT="[Text]"/>
      <dgm:spPr/>
      <dgm:t>
        <a:bodyPr/>
        <a:lstStyle/>
        <a:p>
          <a:r>
            <a:rPr lang="en-US" b="1" dirty="0" smtClean="0"/>
            <a:t>Awareness</a:t>
          </a:r>
          <a:endParaRPr lang="en-US" b="1" dirty="0"/>
        </a:p>
      </dgm:t>
    </dgm:pt>
    <dgm:pt modelId="{3931EADF-8AB5-4174-907D-8A28CE42254D}" type="parTrans" cxnId="{3530C1A4-875E-4941-9184-40925C0BA1CF}">
      <dgm:prSet/>
      <dgm:spPr/>
      <dgm:t>
        <a:bodyPr/>
        <a:lstStyle/>
        <a:p>
          <a:endParaRPr lang="en-US"/>
        </a:p>
      </dgm:t>
    </dgm:pt>
    <dgm:pt modelId="{292ABB74-A18D-447F-9D6B-BC6C89905EA9}" type="sibTrans" cxnId="{3530C1A4-875E-4941-9184-40925C0BA1CF}">
      <dgm:prSet/>
      <dgm:spPr/>
      <dgm:t>
        <a:bodyPr/>
        <a:lstStyle/>
        <a:p>
          <a:endParaRPr lang="en-US"/>
        </a:p>
      </dgm:t>
    </dgm:pt>
    <dgm:pt modelId="{D064DBD6-A687-4739-8B35-30FBF3A8A110}">
      <dgm:prSet phldrT="[Text]"/>
      <dgm:spPr/>
      <dgm:t>
        <a:bodyPr/>
        <a:lstStyle/>
        <a:p>
          <a:pPr rtl="0"/>
          <a:r>
            <a:rPr lang="en-US" b="1" i="0" u="none" strike="noStrike" smtClean="0">
              <a:effectLst/>
              <a:latin typeface="Calibri" panose="020F0502020204030204" pitchFamily="34" charset="0"/>
            </a:rPr>
            <a:t>Output: </a:t>
          </a:r>
          <a:r>
            <a:rPr lang="en-US" b="0" i="0" u="none" strike="noStrike" smtClean="0">
              <a:effectLst/>
              <a:latin typeface="Calibri" panose="020F0502020204030204" pitchFamily="34" charset="0"/>
            </a:rPr>
            <a:t>Marketing, communications, and outreach efforts</a:t>
          </a:r>
          <a:endParaRPr lang="en-US" dirty="0"/>
        </a:p>
      </dgm:t>
    </dgm:pt>
    <dgm:pt modelId="{6F793CEA-93C8-42A7-920B-60BA9C96B60C}" type="parTrans" cxnId="{47A67583-E57E-497F-8EC3-F10C5EBD84F7}">
      <dgm:prSet/>
      <dgm:spPr/>
      <dgm:t>
        <a:bodyPr/>
        <a:lstStyle/>
        <a:p>
          <a:endParaRPr lang="en-US"/>
        </a:p>
      </dgm:t>
    </dgm:pt>
    <dgm:pt modelId="{64719CA0-086A-400E-B7A6-257D81D0F10E}" type="sibTrans" cxnId="{47A67583-E57E-497F-8EC3-F10C5EBD84F7}">
      <dgm:prSet/>
      <dgm:spPr/>
      <dgm:t>
        <a:bodyPr/>
        <a:lstStyle/>
        <a:p>
          <a:endParaRPr lang="en-US"/>
        </a:p>
      </dgm:t>
    </dgm:pt>
    <dgm:pt modelId="{273B9F09-ECDA-460C-97D5-976B8602CFE6}">
      <dgm:prSet phldrT="[Text]"/>
      <dgm:spPr/>
      <dgm:t>
        <a:bodyPr/>
        <a:lstStyle/>
        <a:p>
          <a:pPr rtl="0"/>
          <a:r>
            <a:rPr lang="en-US" b="1" i="0" u="none" strike="noStrike" smtClean="0">
              <a:effectLst/>
              <a:latin typeface="Calibri" panose="020F0502020204030204" pitchFamily="34" charset="0"/>
            </a:rPr>
            <a:t>Outcome: </a:t>
          </a:r>
          <a:r>
            <a:rPr lang="en-US" b="0" i="0" u="none" strike="noStrike" smtClean="0">
              <a:effectLst/>
              <a:latin typeface="Calibri" panose="020F0502020204030204" pitchFamily="34" charset="0"/>
            </a:rPr>
            <a:t>More members and organizational units (OUs) aware of how they can use their technical skills for social good. </a:t>
          </a:r>
          <a:endParaRPr lang="en-US" dirty="0"/>
        </a:p>
      </dgm:t>
    </dgm:pt>
    <dgm:pt modelId="{D01AB3B0-8796-48E7-80E8-58A5C3D08BBE}" type="parTrans" cxnId="{D064B477-0974-414A-8E58-9266FCBFDCE2}">
      <dgm:prSet/>
      <dgm:spPr/>
      <dgm:t>
        <a:bodyPr/>
        <a:lstStyle/>
        <a:p>
          <a:endParaRPr lang="en-US"/>
        </a:p>
      </dgm:t>
    </dgm:pt>
    <dgm:pt modelId="{42965672-B02F-44C5-9705-EDBDA383732A}" type="sibTrans" cxnId="{D064B477-0974-414A-8E58-9266FCBFDCE2}">
      <dgm:prSet/>
      <dgm:spPr/>
      <dgm:t>
        <a:bodyPr/>
        <a:lstStyle/>
        <a:p>
          <a:endParaRPr lang="en-US"/>
        </a:p>
      </dgm:t>
    </dgm:pt>
    <dgm:pt modelId="{FF3B0BA0-EBE8-46E0-9366-63C8590D8EE2}">
      <dgm:prSet phldrT="[Text]"/>
      <dgm:spPr/>
      <dgm:t>
        <a:bodyPr/>
        <a:lstStyle/>
        <a:p>
          <a:r>
            <a:rPr lang="en-US" b="1" dirty="0" smtClean="0"/>
            <a:t>Training</a:t>
          </a:r>
          <a:endParaRPr lang="en-US" b="1" dirty="0"/>
        </a:p>
      </dgm:t>
    </dgm:pt>
    <dgm:pt modelId="{7214356A-DB33-4448-BB6A-CE7C41DEE677}" type="parTrans" cxnId="{1915D623-4EA1-4422-8517-A005C033307E}">
      <dgm:prSet/>
      <dgm:spPr/>
      <dgm:t>
        <a:bodyPr/>
        <a:lstStyle/>
        <a:p>
          <a:endParaRPr lang="en-US"/>
        </a:p>
      </dgm:t>
    </dgm:pt>
    <dgm:pt modelId="{5CB5D488-1036-4359-8387-5FD0DF900AA2}" type="sibTrans" cxnId="{1915D623-4EA1-4422-8517-A005C033307E}">
      <dgm:prSet/>
      <dgm:spPr/>
      <dgm:t>
        <a:bodyPr/>
        <a:lstStyle/>
        <a:p>
          <a:endParaRPr lang="en-US"/>
        </a:p>
      </dgm:t>
    </dgm:pt>
    <dgm:pt modelId="{FE377F70-5C14-4D2D-8BD0-A5DDDE339845}">
      <dgm:prSet phldrT="[Text]"/>
      <dgm:spPr/>
      <dgm:t>
        <a:bodyPr/>
        <a:lstStyle/>
        <a:p>
          <a:pPr rtl="0"/>
          <a:r>
            <a:rPr lang="en-US" b="1" i="0" u="none" strike="noStrike" smtClean="0">
              <a:effectLst/>
              <a:latin typeface="Calibri" panose="020F0502020204030204" pitchFamily="34" charset="0"/>
            </a:rPr>
            <a:t>Output: </a:t>
          </a:r>
          <a:r>
            <a:rPr lang="en-US" b="0" i="0" u="none" strike="noStrike" smtClean="0">
              <a:effectLst/>
              <a:latin typeface="Calibri" panose="020F0502020204030204" pitchFamily="34" charset="0"/>
            </a:rPr>
            <a:t>Online and in-person educational and training opportunities</a:t>
          </a:r>
          <a:endParaRPr lang="en-US" dirty="0"/>
        </a:p>
      </dgm:t>
    </dgm:pt>
    <dgm:pt modelId="{5781EC3A-72DC-4837-B088-E3EE10B35DD0}" type="parTrans" cxnId="{2339F134-DAA9-42C8-AC03-5C272653A3D4}">
      <dgm:prSet/>
      <dgm:spPr/>
      <dgm:t>
        <a:bodyPr/>
        <a:lstStyle/>
        <a:p>
          <a:endParaRPr lang="en-US"/>
        </a:p>
      </dgm:t>
    </dgm:pt>
    <dgm:pt modelId="{1CC9AF4D-8C37-4C0B-8783-D4860CC364BF}" type="sibTrans" cxnId="{2339F134-DAA9-42C8-AC03-5C272653A3D4}">
      <dgm:prSet/>
      <dgm:spPr/>
      <dgm:t>
        <a:bodyPr/>
        <a:lstStyle/>
        <a:p>
          <a:endParaRPr lang="en-US"/>
        </a:p>
      </dgm:t>
    </dgm:pt>
    <dgm:pt modelId="{C974A9CE-2E23-4CA9-8505-46240B48AC82}">
      <dgm:prSet phldrT="[Text]"/>
      <dgm:spPr/>
      <dgm:t>
        <a:bodyPr/>
        <a:lstStyle/>
        <a:p>
          <a:pPr rtl="0"/>
          <a:r>
            <a:rPr lang="en-US" b="1" i="0" u="none" strike="noStrike" smtClean="0">
              <a:effectLst/>
              <a:latin typeface="Calibri" panose="020F0502020204030204" pitchFamily="34" charset="0"/>
            </a:rPr>
            <a:t>Outcome: </a:t>
          </a:r>
          <a:r>
            <a:rPr lang="en-US" b="0" i="0" u="none" strike="noStrike" smtClean="0">
              <a:effectLst/>
              <a:latin typeface="Calibri" panose="020F0502020204030204" pitchFamily="34" charset="0"/>
            </a:rPr>
            <a:t>More skilled humanitarian activities participants who can have greater positive impact</a:t>
          </a:r>
          <a:endParaRPr lang="en-US" dirty="0"/>
        </a:p>
      </dgm:t>
    </dgm:pt>
    <dgm:pt modelId="{589CE601-C544-4C4E-A5E0-259991209A4A}" type="parTrans" cxnId="{25B19C8B-657F-418B-9250-37CBB7E58D7D}">
      <dgm:prSet/>
      <dgm:spPr/>
      <dgm:t>
        <a:bodyPr/>
        <a:lstStyle/>
        <a:p>
          <a:endParaRPr lang="en-US"/>
        </a:p>
      </dgm:t>
    </dgm:pt>
    <dgm:pt modelId="{9837D57C-E65D-48BE-B8E8-6D8EE17AD000}" type="sibTrans" cxnId="{25B19C8B-657F-418B-9250-37CBB7E58D7D}">
      <dgm:prSet/>
      <dgm:spPr/>
      <dgm:t>
        <a:bodyPr/>
        <a:lstStyle/>
        <a:p>
          <a:endParaRPr lang="en-US"/>
        </a:p>
      </dgm:t>
    </dgm:pt>
    <dgm:pt modelId="{075DA867-31EB-496C-882D-8B42FAD5A980}">
      <dgm:prSet phldrT="[Text]"/>
      <dgm:spPr/>
      <dgm:t>
        <a:bodyPr/>
        <a:lstStyle/>
        <a:p>
          <a:r>
            <a:rPr lang="en-US" b="1" dirty="0" smtClean="0"/>
            <a:t>Projects</a:t>
          </a:r>
          <a:endParaRPr lang="en-US" b="1" dirty="0"/>
        </a:p>
      </dgm:t>
    </dgm:pt>
    <dgm:pt modelId="{AC13FA7C-A0CC-467F-A4F2-D230C9569F60}" type="parTrans" cxnId="{DD9CA3C6-A446-4C6C-8BB9-3A9B5204D19C}">
      <dgm:prSet/>
      <dgm:spPr/>
      <dgm:t>
        <a:bodyPr/>
        <a:lstStyle/>
        <a:p>
          <a:endParaRPr lang="en-US"/>
        </a:p>
      </dgm:t>
    </dgm:pt>
    <dgm:pt modelId="{33E64B8D-FD13-48BA-A41B-AE532B71AA86}" type="sibTrans" cxnId="{DD9CA3C6-A446-4C6C-8BB9-3A9B5204D19C}">
      <dgm:prSet/>
      <dgm:spPr/>
      <dgm:t>
        <a:bodyPr/>
        <a:lstStyle/>
        <a:p>
          <a:endParaRPr lang="en-US"/>
        </a:p>
      </dgm:t>
    </dgm:pt>
    <dgm:pt modelId="{67FFC716-8C10-46C4-A625-759C490F9561}">
      <dgm:prSet phldrT="[Text]"/>
      <dgm:spPr/>
      <dgm:t>
        <a:bodyPr/>
        <a:lstStyle/>
        <a:p>
          <a:r>
            <a:rPr lang="en-US" b="1" dirty="0" smtClean="0"/>
            <a:t>Sustainable Development Community</a:t>
          </a:r>
          <a:endParaRPr lang="en-US" b="1" dirty="0"/>
        </a:p>
      </dgm:t>
    </dgm:pt>
    <dgm:pt modelId="{BB03A1E2-FF4D-431D-A14D-4E68F957A090}" type="parTrans" cxnId="{74E47695-9691-4A65-8E2B-D9E99581BB8F}">
      <dgm:prSet/>
      <dgm:spPr/>
      <dgm:t>
        <a:bodyPr/>
        <a:lstStyle/>
        <a:p>
          <a:endParaRPr lang="en-US"/>
        </a:p>
      </dgm:t>
    </dgm:pt>
    <dgm:pt modelId="{CED26EBB-73D7-4B39-AF1C-BF6E69CB83F0}" type="sibTrans" cxnId="{74E47695-9691-4A65-8E2B-D9E99581BB8F}">
      <dgm:prSet/>
      <dgm:spPr/>
      <dgm:t>
        <a:bodyPr/>
        <a:lstStyle/>
        <a:p>
          <a:endParaRPr lang="en-US"/>
        </a:p>
      </dgm:t>
    </dgm:pt>
    <dgm:pt modelId="{B772F96C-2EC0-4AE4-926C-51440859A13D}">
      <dgm:prSet phldrT="[Text]"/>
      <dgm:spPr/>
      <dgm:t>
        <a:bodyPr/>
        <a:lstStyle/>
        <a:p>
          <a:pPr rtl="0"/>
          <a:r>
            <a:rPr lang="en-US" b="1" i="0" u="none" strike="noStrike" smtClean="0">
              <a:effectLst/>
              <a:latin typeface="Calibri" panose="020F0502020204030204" pitchFamily="34" charset="0"/>
            </a:rPr>
            <a:t>Output: </a:t>
          </a:r>
          <a:r>
            <a:rPr lang="en-US" b="0" i="0" u="none" strike="noStrike" smtClean="0">
              <a:effectLst/>
              <a:latin typeface="Calibri" panose="020F0502020204030204" pitchFamily="34" charset="0"/>
            </a:rPr>
            <a:t>Project creation, funding, and assessment opportunities</a:t>
          </a:r>
          <a:endParaRPr lang="en-US" dirty="0"/>
        </a:p>
      </dgm:t>
    </dgm:pt>
    <dgm:pt modelId="{07A2E085-0D83-401B-B28F-B2E6A7F0CB05}" type="parTrans" cxnId="{F608B91F-589E-4B0E-A516-3BF12E9CE592}">
      <dgm:prSet/>
      <dgm:spPr/>
      <dgm:t>
        <a:bodyPr/>
        <a:lstStyle/>
        <a:p>
          <a:endParaRPr lang="en-US"/>
        </a:p>
      </dgm:t>
    </dgm:pt>
    <dgm:pt modelId="{CA843C81-4E81-4C88-8BF9-832401AF88BF}" type="sibTrans" cxnId="{F608B91F-589E-4B0E-A516-3BF12E9CE592}">
      <dgm:prSet/>
      <dgm:spPr/>
      <dgm:t>
        <a:bodyPr/>
        <a:lstStyle/>
        <a:p>
          <a:endParaRPr lang="en-US"/>
        </a:p>
      </dgm:t>
    </dgm:pt>
    <dgm:pt modelId="{28A00902-47C9-408C-900B-F016E6405BD0}">
      <dgm:prSet phldrT="[Text]"/>
      <dgm:spPr/>
      <dgm:t>
        <a:bodyPr/>
        <a:lstStyle/>
        <a:p>
          <a:pPr rtl="0"/>
          <a:r>
            <a:rPr lang="en-US" b="1" i="0" u="none" strike="noStrike" smtClean="0">
              <a:effectLst/>
              <a:latin typeface="Calibri" panose="020F0502020204030204" pitchFamily="34" charset="0"/>
            </a:rPr>
            <a:t>Outcome: </a:t>
          </a:r>
          <a:r>
            <a:rPr lang="en-US" b="0" i="0" u="none" strike="noStrike" smtClean="0">
              <a:effectLst/>
              <a:latin typeface="Calibri" panose="020F0502020204030204" pitchFamily="34" charset="0"/>
            </a:rPr>
            <a:t>Many impactful projects with local communities around the world</a:t>
          </a:r>
          <a:endParaRPr lang="en-US" dirty="0"/>
        </a:p>
      </dgm:t>
    </dgm:pt>
    <dgm:pt modelId="{8920FAEE-7D5E-4F4D-93E1-F110B4E8A859}" type="parTrans" cxnId="{6563168F-29B6-4420-BC82-86B95CD15454}">
      <dgm:prSet/>
      <dgm:spPr/>
      <dgm:t>
        <a:bodyPr/>
        <a:lstStyle/>
        <a:p>
          <a:endParaRPr lang="en-US"/>
        </a:p>
      </dgm:t>
    </dgm:pt>
    <dgm:pt modelId="{21CC8390-C910-4395-98D0-E8AFBDFD7680}" type="sibTrans" cxnId="{6563168F-29B6-4420-BC82-86B95CD15454}">
      <dgm:prSet/>
      <dgm:spPr/>
      <dgm:t>
        <a:bodyPr/>
        <a:lstStyle/>
        <a:p>
          <a:endParaRPr lang="en-US"/>
        </a:p>
      </dgm:t>
    </dgm:pt>
    <dgm:pt modelId="{2966B3ED-8967-48DF-B41A-DE883AECDDCB}">
      <dgm:prSet phldrT="[Text]"/>
      <dgm:spPr/>
      <dgm:t>
        <a:bodyPr/>
        <a:lstStyle/>
        <a:p>
          <a:pPr rtl="0"/>
          <a:r>
            <a:rPr lang="en-US" b="1" i="0" u="none" strike="noStrike" smtClean="0">
              <a:effectLst/>
              <a:latin typeface="Calibri" panose="020F0502020204030204" pitchFamily="34" charset="0"/>
            </a:rPr>
            <a:t>Outcome: </a:t>
          </a:r>
          <a:r>
            <a:rPr lang="en-US" b="0" i="0" u="none" strike="noStrike" smtClean="0">
              <a:effectLst/>
              <a:latin typeface="Calibri" panose="020F0502020204030204" pitchFamily="34" charset="0"/>
            </a:rPr>
            <a:t>IEEE is a leader in the humanitarian/sustainable development community</a:t>
          </a:r>
          <a:endParaRPr lang="en-US" dirty="0"/>
        </a:p>
      </dgm:t>
    </dgm:pt>
    <dgm:pt modelId="{B9A5A7AE-88B7-49D7-A8C2-D49E45C28C56}" type="parTrans" cxnId="{649A31AC-7DBC-422F-886B-D5CAA858B6BB}">
      <dgm:prSet/>
      <dgm:spPr/>
      <dgm:t>
        <a:bodyPr/>
        <a:lstStyle/>
        <a:p>
          <a:endParaRPr lang="en-US"/>
        </a:p>
      </dgm:t>
    </dgm:pt>
    <dgm:pt modelId="{C4601596-423A-40AD-A1C0-3627CF5423AB}" type="sibTrans" cxnId="{649A31AC-7DBC-422F-886B-D5CAA858B6BB}">
      <dgm:prSet/>
      <dgm:spPr/>
      <dgm:t>
        <a:bodyPr/>
        <a:lstStyle/>
        <a:p>
          <a:endParaRPr lang="en-US"/>
        </a:p>
      </dgm:t>
    </dgm:pt>
    <dgm:pt modelId="{391658FD-B320-4267-BCFA-6A6EFAE05F61}">
      <dgm:prSet phldrT="[Text]"/>
      <dgm:spPr/>
      <dgm:t>
        <a:bodyPr/>
        <a:lstStyle/>
        <a:p>
          <a:pPr rtl="0"/>
          <a:r>
            <a:rPr lang="en-US" b="1" i="0" u="none" strike="noStrike" smtClean="0">
              <a:effectLst/>
              <a:latin typeface="Calibri" panose="020F0502020204030204" pitchFamily="34" charset="0"/>
            </a:rPr>
            <a:t>Output: </a:t>
          </a:r>
          <a:r>
            <a:rPr lang="en-US" b="0" i="0" u="none" strike="noStrike" smtClean="0">
              <a:effectLst/>
              <a:latin typeface="Calibri" panose="020F0502020204030204" pitchFamily="34" charset="0"/>
            </a:rPr>
            <a:t>Opportunities for partnerships and information sharing</a:t>
          </a:r>
          <a:endParaRPr lang="en-US" dirty="0"/>
        </a:p>
      </dgm:t>
    </dgm:pt>
    <dgm:pt modelId="{4274274E-6D7D-426D-A7A9-E3D80287529C}" type="parTrans" cxnId="{3E8BD8DA-853D-4F8A-8D2D-83892387522F}">
      <dgm:prSet/>
      <dgm:spPr/>
      <dgm:t>
        <a:bodyPr/>
        <a:lstStyle/>
        <a:p>
          <a:endParaRPr lang="en-US"/>
        </a:p>
      </dgm:t>
    </dgm:pt>
    <dgm:pt modelId="{15BBF689-5B27-4899-A0B8-F33849255D11}" type="sibTrans" cxnId="{3E8BD8DA-853D-4F8A-8D2D-83892387522F}">
      <dgm:prSet/>
      <dgm:spPr/>
      <dgm:t>
        <a:bodyPr/>
        <a:lstStyle/>
        <a:p>
          <a:endParaRPr lang="en-US"/>
        </a:p>
      </dgm:t>
    </dgm:pt>
    <dgm:pt modelId="{3B3957BA-02EB-4AC1-9BBE-A738C981EBCB}">
      <dgm:prSet/>
      <dgm:spPr/>
      <dgm:t>
        <a:bodyPr/>
        <a:lstStyle/>
        <a:p>
          <a:pPr rtl="0"/>
          <a:r>
            <a:rPr lang="en-US" b="0" i="0" u="none" strike="noStrike" smtClean="0">
              <a:effectLst/>
              <a:latin typeface="Calibri" panose="020F0502020204030204" pitchFamily="34" charset="0"/>
            </a:rPr>
            <a:t>New volunteers and members who want to take part in IEEE humanitarian activities.</a:t>
          </a:r>
          <a:endParaRPr lang="en-US" b="0" i="0" u="none" strike="noStrike" dirty="0">
            <a:effectLst/>
            <a:latin typeface="Arial" panose="020B0604020202020204" pitchFamily="34" charset="0"/>
          </a:endParaRPr>
        </a:p>
      </dgm:t>
    </dgm:pt>
    <dgm:pt modelId="{16B7D934-CF83-47EC-84AE-D92648F3D7BD}" type="parTrans" cxnId="{2929FDC8-932F-41B6-9EC6-66F6C2C8B92C}">
      <dgm:prSet/>
      <dgm:spPr/>
      <dgm:t>
        <a:bodyPr/>
        <a:lstStyle/>
        <a:p>
          <a:endParaRPr lang="en-US"/>
        </a:p>
      </dgm:t>
    </dgm:pt>
    <dgm:pt modelId="{1B655C67-D96C-4343-B091-7B5C925680D2}" type="sibTrans" cxnId="{2929FDC8-932F-41B6-9EC6-66F6C2C8B92C}">
      <dgm:prSet/>
      <dgm:spPr/>
      <dgm:t>
        <a:bodyPr/>
        <a:lstStyle/>
        <a:p>
          <a:endParaRPr lang="en-US"/>
        </a:p>
      </dgm:t>
    </dgm:pt>
    <dgm:pt modelId="{C36B4BB4-DD5E-46D3-91C7-B78E6425309E}" type="pres">
      <dgm:prSet presAssocID="{9F2A6A84-229A-4849-9AE0-25EFCB4782D6}" presName="Name0" presStyleCnt="0">
        <dgm:presLayoutVars>
          <dgm:chMax val="5"/>
          <dgm:chPref val="5"/>
          <dgm:dir/>
          <dgm:animLvl val="lvl"/>
        </dgm:presLayoutVars>
      </dgm:prSet>
      <dgm:spPr/>
      <dgm:t>
        <a:bodyPr/>
        <a:lstStyle/>
        <a:p>
          <a:endParaRPr lang="en-US"/>
        </a:p>
      </dgm:t>
    </dgm:pt>
    <dgm:pt modelId="{1FA2BFD0-B83A-4FF7-BCAA-48A0BFC8AFB4}" type="pres">
      <dgm:prSet presAssocID="{108D819C-EBFE-4B87-929C-B7CCE49884F1}" presName="parentText1" presStyleLbl="node1" presStyleIdx="0" presStyleCnt="4">
        <dgm:presLayoutVars>
          <dgm:chMax/>
          <dgm:chPref val="3"/>
          <dgm:bulletEnabled val="1"/>
        </dgm:presLayoutVars>
      </dgm:prSet>
      <dgm:spPr/>
      <dgm:t>
        <a:bodyPr/>
        <a:lstStyle/>
        <a:p>
          <a:endParaRPr lang="en-US"/>
        </a:p>
      </dgm:t>
    </dgm:pt>
    <dgm:pt modelId="{D8F73C9C-F9B9-4B7E-A65C-06350F933638}" type="pres">
      <dgm:prSet presAssocID="{108D819C-EBFE-4B87-929C-B7CCE49884F1}" presName="childText1" presStyleLbl="solidAlignAcc1" presStyleIdx="0" presStyleCnt="4">
        <dgm:presLayoutVars>
          <dgm:chMax val="0"/>
          <dgm:chPref val="0"/>
          <dgm:bulletEnabled val="1"/>
        </dgm:presLayoutVars>
      </dgm:prSet>
      <dgm:spPr/>
      <dgm:t>
        <a:bodyPr/>
        <a:lstStyle/>
        <a:p>
          <a:endParaRPr lang="en-US"/>
        </a:p>
      </dgm:t>
    </dgm:pt>
    <dgm:pt modelId="{74C4B4FC-38FE-4D16-A7CD-9379DBF81C32}" type="pres">
      <dgm:prSet presAssocID="{FF3B0BA0-EBE8-46E0-9366-63C8590D8EE2}" presName="parentText2" presStyleLbl="node1" presStyleIdx="1" presStyleCnt="4">
        <dgm:presLayoutVars>
          <dgm:chMax/>
          <dgm:chPref val="3"/>
          <dgm:bulletEnabled val="1"/>
        </dgm:presLayoutVars>
      </dgm:prSet>
      <dgm:spPr/>
      <dgm:t>
        <a:bodyPr/>
        <a:lstStyle/>
        <a:p>
          <a:endParaRPr lang="en-US"/>
        </a:p>
      </dgm:t>
    </dgm:pt>
    <dgm:pt modelId="{203E7962-9E0B-44AB-B89D-1997DACE242F}" type="pres">
      <dgm:prSet presAssocID="{FF3B0BA0-EBE8-46E0-9366-63C8590D8EE2}" presName="childText2" presStyleLbl="solidAlignAcc1" presStyleIdx="1" presStyleCnt="4">
        <dgm:presLayoutVars>
          <dgm:chMax val="0"/>
          <dgm:chPref val="0"/>
          <dgm:bulletEnabled val="1"/>
        </dgm:presLayoutVars>
      </dgm:prSet>
      <dgm:spPr/>
      <dgm:t>
        <a:bodyPr/>
        <a:lstStyle/>
        <a:p>
          <a:endParaRPr lang="en-US"/>
        </a:p>
      </dgm:t>
    </dgm:pt>
    <dgm:pt modelId="{C303F189-558B-4DE6-9583-BC5248356FE9}" type="pres">
      <dgm:prSet presAssocID="{075DA867-31EB-496C-882D-8B42FAD5A980}" presName="parentText3" presStyleLbl="node1" presStyleIdx="2" presStyleCnt="4">
        <dgm:presLayoutVars>
          <dgm:chMax/>
          <dgm:chPref val="3"/>
          <dgm:bulletEnabled val="1"/>
        </dgm:presLayoutVars>
      </dgm:prSet>
      <dgm:spPr/>
      <dgm:t>
        <a:bodyPr/>
        <a:lstStyle/>
        <a:p>
          <a:endParaRPr lang="en-US"/>
        </a:p>
      </dgm:t>
    </dgm:pt>
    <dgm:pt modelId="{B7ADEA73-5716-4BF3-9B6C-49ACF345F4E1}" type="pres">
      <dgm:prSet presAssocID="{075DA867-31EB-496C-882D-8B42FAD5A980}" presName="childText3" presStyleLbl="solidAlignAcc1" presStyleIdx="2" presStyleCnt="4">
        <dgm:presLayoutVars>
          <dgm:chMax val="0"/>
          <dgm:chPref val="0"/>
          <dgm:bulletEnabled val="1"/>
        </dgm:presLayoutVars>
      </dgm:prSet>
      <dgm:spPr/>
      <dgm:t>
        <a:bodyPr/>
        <a:lstStyle/>
        <a:p>
          <a:endParaRPr lang="en-US"/>
        </a:p>
      </dgm:t>
    </dgm:pt>
    <dgm:pt modelId="{C23F045C-7C2C-45AF-973E-713F7D5D3E5E}" type="pres">
      <dgm:prSet presAssocID="{67FFC716-8C10-46C4-A625-759C490F9561}" presName="parentText4" presStyleLbl="node1" presStyleIdx="3" presStyleCnt="4">
        <dgm:presLayoutVars>
          <dgm:chMax/>
          <dgm:chPref val="3"/>
          <dgm:bulletEnabled val="1"/>
        </dgm:presLayoutVars>
      </dgm:prSet>
      <dgm:spPr/>
      <dgm:t>
        <a:bodyPr/>
        <a:lstStyle/>
        <a:p>
          <a:endParaRPr lang="en-US"/>
        </a:p>
      </dgm:t>
    </dgm:pt>
    <dgm:pt modelId="{AE326771-DE91-45B4-A468-28067054A480}" type="pres">
      <dgm:prSet presAssocID="{67FFC716-8C10-46C4-A625-759C490F9561}" presName="childText4" presStyleLbl="solidAlignAcc1" presStyleIdx="3" presStyleCnt="4">
        <dgm:presLayoutVars>
          <dgm:chMax val="0"/>
          <dgm:chPref val="0"/>
          <dgm:bulletEnabled val="1"/>
        </dgm:presLayoutVars>
      </dgm:prSet>
      <dgm:spPr/>
      <dgm:t>
        <a:bodyPr/>
        <a:lstStyle/>
        <a:p>
          <a:endParaRPr lang="en-US"/>
        </a:p>
      </dgm:t>
    </dgm:pt>
  </dgm:ptLst>
  <dgm:cxnLst>
    <dgm:cxn modelId="{3C03A47A-5E61-474D-9746-75C9F555F5E9}" type="presOf" srcId="{D064DBD6-A687-4739-8B35-30FBF3A8A110}" destId="{D8F73C9C-F9B9-4B7E-A65C-06350F933638}" srcOrd="0" destOrd="0" presId="urn:microsoft.com/office/officeart/2009/3/layout/IncreasingArrowsProcess"/>
    <dgm:cxn modelId="{080A6669-64B6-4FA7-9AAE-247C0AE8DF2B}" type="presOf" srcId="{FE377F70-5C14-4D2D-8BD0-A5DDDE339845}" destId="{203E7962-9E0B-44AB-B89D-1997DACE242F}" srcOrd="0" destOrd="0" presId="urn:microsoft.com/office/officeart/2009/3/layout/IncreasingArrowsProcess"/>
    <dgm:cxn modelId="{8F7B9A1F-3B1B-4DBB-9CCD-767D431C9906}" type="presOf" srcId="{28A00902-47C9-408C-900B-F016E6405BD0}" destId="{B7ADEA73-5716-4BF3-9B6C-49ACF345F4E1}" srcOrd="0" destOrd="1" presId="urn:microsoft.com/office/officeart/2009/3/layout/IncreasingArrowsProcess"/>
    <dgm:cxn modelId="{992FDE09-39C1-44A3-B83F-DABF777C2E1C}" type="presOf" srcId="{2966B3ED-8967-48DF-B41A-DE883AECDDCB}" destId="{AE326771-DE91-45B4-A468-28067054A480}" srcOrd="0" destOrd="1" presId="urn:microsoft.com/office/officeart/2009/3/layout/IncreasingArrowsProcess"/>
    <dgm:cxn modelId="{C6EFA03C-AF72-48C7-A79D-D6FBC90DBE9E}" type="presOf" srcId="{67FFC716-8C10-46C4-A625-759C490F9561}" destId="{C23F045C-7C2C-45AF-973E-713F7D5D3E5E}" srcOrd="0" destOrd="0" presId="urn:microsoft.com/office/officeart/2009/3/layout/IncreasingArrowsProcess"/>
    <dgm:cxn modelId="{8ABB5403-65B1-4092-B568-27ABC85B4365}" type="presOf" srcId="{273B9F09-ECDA-460C-97D5-976B8602CFE6}" destId="{D8F73C9C-F9B9-4B7E-A65C-06350F933638}" srcOrd="0" destOrd="1" presId="urn:microsoft.com/office/officeart/2009/3/layout/IncreasingArrowsProcess"/>
    <dgm:cxn modelId="{39713BE5-6925-4CA1-82A2-9C5278AE4697}" type="presOf" srcId="{075DA867-31EB-496C-882D-8B42FAD5A980}" destId="{C303F189-558B-4DE6-9583-BC5248356FE9}" srcOrd="0" destOrd="0" presId="urn:microsoft.com/office/officeart/2009/3/layout/IncreasingArrowsProcess"/>
    <dgm:cxn modelId="{05CAF077-3EBF-498C-A560-32ADD5C4B9B7}" type="presOf" srcId="{108D819C-EBFE-4B87-929C-B7CCE49884F1}" destId="{1FA2BFD0-B83A-4FF7-BCAA-48A0BFC8AFB4}" srcOrd="0" destOrd="0" presId="urn:microsoft.com/office/officeart/2009/3/layout/IncreasingArrowsProcess"/>
    <dgm:cxn modelId="{DD9CA3C6-A446-4C6C-8BB9-3A9B5204D19C}" srcId="{9F2A6A84-229A-4849-9AE0-25EFCB4782D6}" destId="{075DA867-31EB-496C-882D-8B42FAD5A980}" srcOrd="2" destOrd="0" parTransId="{AC13FA7C-A0CC-467F-A4F2-D230C9569F60}" sibTransId="{33E64B8D-FD13-48BA-A41B-AE532B71AA86}"/>
    <dgm:cxn modelId="{1915D623-4EA1-4422-8517-A005C033307E}" srcId="{9F2A6A84-229A-4849-9AE0-25EFCB4782D6}" destId="{FF3B0BA0-EBE8-46E0-9366-63C8590D8EE2}" srcOrd="1" destOrd="0" parTransId="{7214356A-DB33-4448-BB6A-CE7C41DEE677}" sibTransId="{5CB5D488-1036-4359-8387-5FD0DF900AA2}"/>
    <dgm:cxn modelId="{3530C1A4-875E-4941-9184-40925C0BA1CF}" srcId="{9F2A6A84-229A-4849-9AE0-25EFCB4782D6}" destId="{108D819C-EBFE-4B87-929C-B7CCE49884F1}" srcOrd="0" destOrd="0" parTransId="{3931EADF-8AB5-4174-907D-8A28CE42254D}" sibTransId="{292ABB74-A18D-447F-9D6B-BC6C89905EA9}"/>
    <dgm:cxn modelId="{2929FDC8-932F-41B6-9EC6-66F6C2C8B92C}" srcId="{108D819C-EBFE-4B87-929C-B7CCE49884F1}" destId="{3B3957BA-02EB-4AC1-9BBE-A738C981EBCB}" srcOrd="2" destOrd="0" parTransId="{16B7D934-CF83-47EC-84AE-D92648F3D7BD}" sibTransId="{1B655C67-D96C-4343-B091-7B5C925680D2}"/>
    <dgm:cxn modelId="{8EC3FB5F-41B7-40A2-83B1-BD5A5A552DAD}" type="presOf" srcId="{B772F96C-2EC0-4AE4-926C-51440859A13D}" destId="{B7ADEA73-5716-4BF3-9B6C-49ACF345F4E1}" srcOrd="0" destOrd="0" presId="urn:microsoft.com/office/officeart/2009/3/layout/IncreasingArrowsProcess"/>
    <dgm:cxn modelId="{ABA3F064-5343-44B7-B68F-1AD7AD34A21D}" type="presOf" srcId="{C974A9CE-2E23-4CA9-8505-46240B48AC82}" destId="{203E7962-9E0B-44AB-B89D-1997DACE242F}" srcOrd="0" destOrd="1" presId="urn:microsoft.com/office/officeart/2009/3/layout/IncreasingArrowsProcess"/>
    <dgm:cxn modelId="{25B19C8B-657F-418B-9250-37CBB7E58D7D}" srcId="{FF3B0BA0-EBE8-46E0-9366-63C8590D8EE2}" destId="{C974A9CE-2E23-4CA9-8505-46240B48AC82}" srcOrd="1" destOrd="0" parTransId="{589CE601-C544-4C4E-A5E0-259991209A4A}" sibTransId="{9837D57C-E65D-48BE-B8E8-6D8EE17AD000}"/>
    <dgm:cxn modelId="{74E47695-9691-4A65-8E2B-D9E99581BB8F}" srcId="{9F2A6A84-229A-4849-9AE0-25EFCB4782D6}" destId="{67FFC716-8C10-46C4-A625-759C490F9561}" srcOrd="3" destOrd="0" parTransId="{BB03A1E2-FF4D-431D-A14D-4E68F957A090}" sibTransId="{CED26EBB-73D7-4B39-AF1C-BF6E69CB83F0}"/>
    <dgm:cxn modelId="{6563168F-29B6-4420-BC82-86B95CD15454}" srcId="{075DA867-31EB-496C-882D-8B42FAD5A980}" destId="{28A00902-47C9-408C-900B-F016E6405BD0}" srcOrd="1" destOrd="0" parTransId="{8920FAEE-7D5E-4F4D-93E1-F110B4E8A859}" sibTransId="{21CC8390-C910-4395-98D0-E8AFBDFD7680}"/>
    <dgm:cxn modelId="{B87CB152-B0FD-4FEF-A6DC-99B2E99B7975}" type="presOf" srcId="{9F2A6A84-229A-4849-9AE0-25EFCB4782D6}" destId="{C36B4BB4-DD5E-46D3-91C7-B78E6425309E}" srcOrd="0" destOrd="0" presId="urn:microsoft.com/office/officeart/2009/3/layout/IncreasingArrowsProcess"/>
    <dgm:cxn modelId="{E412EC55-1B73-4DC8-84D3-CB265945B75F}" type="presOf" srcId="{3B3957BA-02EB-4AC1-9BBE-A738C981EBCB}" destId="{D8F73C9C-F9B9-4B7E-A65C-06350F933638}" srcOrd="0" destOrd="2" presId="urn:microsoft.com/office/officeart/2009/3/layout/IncreasingArrowsProcess"/>
    <dgm:cxn modelId="{E76D73E4-328A-457E-A167-EAFC2556DE10}" type="presOf" srcId="{391658FD-B320-4267-BCFA-6A6EFAE05F61}" destId="{AE326771-DE91-45B4-A468-28067054A480}" srcOrd="0" destOrd="0" presId="urn:microsoft.com/office/officeart/2009/3/layout/IncreasingArrowsProcess"/>
    <dgm:cxn modelId="{47A67583-E57E-497F-8EC3-F10C5EBD84F7}" srcId="{108D819C-EBFE-4B87-929C-B7CCE49884F1}" destId="{D064DBD6-A687-4739-8B35-30FBF3A8A110}" srcOrd="0" destOrd="0" parTransId="{6F793CEA-93C8-42A7-920B-60BA9C96B60C}" sibTransId="{64719CA0-086A-400E-B7A6-257D81D0F10E}"/>
    <dgm:cxn modelId="{F608B91F-589E-4B0E-A516-3BF12E9CE592}" srcId="{075DA867-31EB-496C-882D-8B42FAD5A980}" destId="{B772F96C-2EC0-4AE4-926C-51440859A13D}" srcOrd="0" destOrd="0" parTransId="{07A2E085-0D83-401B-B28F-B2E6A7F0CB05}" sibTransId="{CA843C81-4E81-4C88-8BF9-832401AF88BF}"/>
    <dgm:cxn modelId="{2339F134-DAA9-42C8-AC03-5C272653A3D4}" srcId="{FF3B0BA0-EBE8-46E0-9366-63C8590D8EE2}" destId="{FE377F70-5C14-4D2D-8BD0-A5DDDE339845}" srcOrd="0" destOrd="0" parTransId="{5781EC3A-72DC-4837-B088-E3EE10B35DD0}" sibTransId="{1CC9AF4D-8C37-4C0B-8783-D4860CC364BF}"/>
    <dgm:cxn modelId="{3E8BD8DA-853D-4F8A-8D2D-83892387522F}" srcId="{67FFC716-8C10-46C4-A625-759C490F9561}" destId="{391658FD-B320-4267-BCFA-6A6EFAE05F61}" srcOrd="0" destOrd="0" parTransId="{4274274E-6D7D-426D-A7A9-E3D80287529C}" sibTransId="{15BBF689-5B27-4899-A0B8-F33849255D11}"/>
    <dgm:cxn modelId="{D064B477-0974-414A-8E58-9266FCBFDCE2}" srcId="{108D819C-EBFE-4B87-929C-B7CCE49884F1}" destId="{273B9F09-ECDA-460C-97D5-976B8602CFE6}" srcOrd="1" destOrd="0" parTransId="{D01AB3B0-8796-48E7-80E8-58A5C3D08BBE}" sibTransId="{42965672-B02F-44C5-9705-EDBDA383732A}"/>
    <dgm:cxn modelId="{1DD269FC-D435-40D4-8B10-DFB4D61D8601}" type="presOf" srcId="{FF3B0BA0-EBE8-46E0-9366-63C8590D8EE2}" destId="{74C4B4FC-38FE-4D16-A7CD-9379DBF81C32}" srcOrd="0" destOrd="0" presId="urn:microsoft.com/office/officeart/2009/3/layout/IncreasingArrowsProcess"/>
    <dgm:cxn modelId="{649A31AC-7DBC-422F-886B-D5CAA858B6BB}" srcId="{67FFC716-8C10-46C4-A625-759C490F9561}" destId="{2966B3ED-8967-48DF-B41A-DE883AECDDCB}" srcOrd="1" destOrd="0" parTransId="{B9A5A7AE-88B7-49D7-A8C2-D49E45C28C56}" sibTransId="{C4601596-423A-40AD-A1C0-3627CF5423AB}"/>
    <dgm:cxn modelId="{E82AF999-18AA-4130-AF33-246484232045}" type="presParOf" srcId="{C36B4BB4-DD5E-46D3-91C7-B78E6425309E}" destId="{1FA2BFD0-B83A-4FF7-BCAA-48A0BFC8AFB4}" srcOrd="0" destOrd="0" presId="urn:microsoft.com/office/officeart/2009/3/layout/IncreasingArrowsProcess"/>
    <dgm:cxn modelId="{70CBEA6F-06E7-436B-B64C-6E985B47CBE3}" type="presParOf" srcId="{C36B4BB4-DD5E-46D3-91C7-B78E6425309E}" destId="{D8F73C9C-F9B9-4B7E-A65C-06350F933638}" srcOrd="1" destOrd="0" presId="urn:microsoft.com/office/officeart/2009/3/layout/IncreasingArrowsProcess"/>
    <dgm:cxn modelId="{37E57889-5CE1-48FB-A8C5-509808660E19}" type="presParOf" srcId="{C36B4BB4-DD5E-46D3-91C7-B78E6425309E}" destId="{74C4B4FC-38FE-4D16-A7CD-9379DBF81C32}" srcOrd="2" destOrd="0" presId="urn:microsoft.com/office/officeart/2009/3/layout/IncreasingArrowsProcess"/>
    <dgm:cxn modelId="{13D11BF3-47B2-4832-93CB-E8B91A174A3B}" type="presParOf" srcId="{C36B4BB4-DD5E-46D3-91C7-B78E6425309E}" destId="{203E7962-9E0B-44AB-B89D-1997DACE242F}" srcOrd="3" destOrd="0" presId="urn:microsoft.com/office/officeart/2009/3/layout/IncreasingArrowsProcess"/>
    <dgm:cxn modelId="{71C0A5B9-EC64-4BAE-96FD-A029818413C2}" type="presParOf" srcId="{C36B4BB4-DD5E-46D3-91C7-B78E6425309E}" destId="{C303F189-558B-4DE6-9583-BC5248356FE9}" srcOrd="4" destOrd="0" presId="urn:microsoft.com/office/officeart/2009/3/layout/IncreasingArrowsProcess"/>
    <dgm:cxn modelId="{81004347-F99E-4C33-9D03-1DC679E97AC6}" type="presParOf" srcId="{C36B4BB4-DD5E-46D3-91C7-B78E6425309E}" destId="{B7ADEA73-5716-4BF3-9B6C-49ACF345F4E1}" srcOrd="5" destOrd="0" presId="urn:microsoft.com/office/officeart/2009/3/layout/IncreasingArrowsProcess"/>
    <dgm:cxn modelId="{3AF74A23-A6CB-45D0-B654-2625F81E5EAD}" type="presParOf" srcId="{C36B4BB4-DD5E-46D3-91C7-B78E6425309E}" destId="{C23F045C-7C2C-45AF-973E-713F7D5D3E5E}" srcOrd="6" destOrd="0" presId="urn:microsoft.com/office/officeart/2009/3/layout/IncreasingArrowsProcess"/>
    <dgm:cxn modelId="{CCD2742B-98C6-4C35-8380-6D73F9CEBBF1}" type="presParOf" srcId="{C36B4BB4-DD5E-46D3-91C7-B78E6425309E}" destId="{AE326771-DE91-45B4-A468-28067054A480}"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15EFA2-1B27-4323-A218-B49C595A4DF0}" type="doc">
      <dgm:prSet loTypeId="urn:microsoft.com/office/officeart/2005/8/layout/chart3" loCatId="relationship" qsTypeId="urn:microsoft.com/office/officeart/2005/8/quickstyle/simple1" qsCatId="simple" csTypeId="urn:microsoft.com/office/officeart/2005/8/colors/accent1_2" csCatId="accent1" phldr="1"/>
      <dgm:spPr/>
      <dgm:t>
        <a:bodyPr/>
        <a:lstStyle/>
        <a:p>
          <a:endParaRPr lang="en-US"/>
        </a:p>
      </dgm:t>
    </dgm:pt>
    <dgm:pt modelId="{80FA2CB4-4A16-465D-86F7-59FADDDD74B9}">
      <dgm:prSet phldrT="[Text]"/>
      <dgm:spPr/>
      <dgm:t>
        <a:bodyPr/>
        <a:lstStyle/>
        <a:p>
          <a:r>
            <a:rPr lang="en-US" dirty="0" smtClean="0"/>
            <a:t>Education</a:t>
          </a:r>
          <a:endParaRPr lang="en-US" dirty="0"/>
        </a:p>
      </dgm:t>
    </dgm:pt>
    <dgm:pt modelId="{01AA2344-3932-478B-A7DC-9EF4869EA578}" type="parTrans" cxnId="{2706FE84-BA88-44B0-9A8C-5669233C6410}">
      <dgm:prSet/>
      <dgm:spPr/>
      <dgm:t>
        <a:bodyPr/>
        <a:lstStyle/>
        <a:p>
          <a:endParaRPr lang="en-US"/>
        </a:p>
      </dgm:t>
    </dgm:pt>
    <dgm:pt modelId="{5FCFED06-D8A8-4568-9BD9-4235CCED629D}" type="sibTrans" cxnId="{2706FE84-BA88-44B0-9A8C-5669233C6410}">
      <dgm:prSet/>
      <dgm:spPr/>
      <dgm:t>
        <a:bodyPr/>
        <a:lstStyle/>
        <a:p>
          <a:endParaRPr lang="en-US"/>
        </a:p>
      </dgm:t>
    </dgm:pt>
    <dgm:pt modelId="{CE231D70-C318-43E4-A946-8C1CDA143850}">
      <dgm:prSet phldrT="[Text]"/>
      <dgm:spPr/>
      <dgm:t>
        <a:bodyPr/>
        <a:lstStyle/>
        <a:p>
          <a:r>
            <a:rPr lang="en-US" dirty="0" smtClean="0"/>
            <a:t>Assessment</a:t>
          </a:r>
          <a:endParaRPr lang="en-US" dirty="0"/>
        </a:p>
      </dgm:t>
    </dgm:pt>
    <dgm:pt modelId="{C8967D39-C446-40E9-AA92-8F2140085D72}" type="parTrans" cxnId="{2A721875-76E9-4C9D-AEBC-1E322B523CEE}">
      <dgm:prSet/>
      <dgm:spPr/>
      <dgm:t>
        <a:bodyPr/>
        <a:lstStyle/>
        <a:p>
          <a:endParaRPr lang="en-US"/>
        </a:p>
      </dgm:t>
    </dgm:pt>
    <dgm:pt modelId="{19D2025C-1C2D-4B4B-94E8-CD1412AAC0CE}" type="sibTrans" cxnId="{2A721875-76E9-4C9D-AEBC-1E322B523CEE}">
      <dgm:prSet/>
      <dgm:spPr/>
      <dgm:t>
        <a:bodyPr/>
        <a:lstStyle/>
        <a:p>
          <a:endParaRPr lang="en-US"/>
        </a:p>
      </dgm:t>
    </dgm:pt>
    <dgm:pt modelId="{C3001A95-096F-4FAA-898F-2B183926E853}">
      <dgm:prSet phldrT="[Text]"/>
      <dgm:spPr/>
      <dgm:t>
        <a:bodyPr/>
        <a:lstStyle/>
        <a:p>
          <a:r>
            <a:rPr lang="en-US" dirty="0" smtClean="0"/>
            <a:t>Partnerships</a:t>
          </a:r>
          <a:endParaRPr lang="en-US" dirty="0"/>
        </a:p>
      </dgm:t>
    </dgm:pt>
    <dgm:pt modelId="{5CB1D725-0211-48A7-9054-26DBE87CDB68}" type="parTrans" cxnId="{EAB1DA8F-9B1C-4DBE-B9A9-C0A308D42228}">
      <dgm:prSet/>
      <dgm:spPr/>
      <dgm:t>
        <a:bodyPr/>
        <a:lstStyle/>
        <a:p>
          <a:endParaRPr lang="en-US"/>
        </a:p>
      </dgm:t>
    </dgm:pt>
    <dgm:pt modelId="{FEB18FEC-A813-4B86-A335-C8B02748D71C}" type="sibTrans" cxnId="{EAB1DA8F-9B1C-4DBE-B9A9-C0A308D42228}">
      <dgm:prSet/>
      <dgm:spPr/>
      <dgm:t>
        <a:bodyPr/>
        <a:lstStyle/>
        <a:p>
          <a:endParaRPr lang="en-US"/>
        </a:p>
      </dgm:t>
    </dgm:pt>
    <dgm:pt modelId="{5014ADF7-71E5-4B83-BA5B-7631C8A8A496}">
      <dgm:prSet phldrT="[Text]"/>
      <dgm:spPr/>
      <dgm:t>
        <a:bodyPr/>
        <a:lstStyle/>
        <a:p>
          <a:r>
            <a:rPr lang="en-US" dirty="0" smtClean="0"/>
            <a:t>Communications</a:t>
          </a:r>
          <a:endParaRPr lang="en-US" dirty="0"/>
        </a:p>
      </dgm:t>
    </dgm:pt>
    <dgm:pt modelId="{D312D6B4-C459-4AAB-A041-37251A1AC486}" type="parTrans" cxnId="{BA1E2259-F2E0-4EC5-8EF8-51B31F6807B3}">
      <dgm:prSet/>
      <dgm:spPr/>
      <dgm:t>
        <a:bodyPr/>
        <a:lstStyle/>
        <a:p>
          <a:endParaRPr lang="en-US"/>
        </a:p>
      </dgm:t>
    </dgm:pt>
    <dgm:pt modelId="{466C221B-0135-4D83-A66C-673432CAC46B}" type="sibTrans" cxnId="{BA1E2259-F2E0-4EC5-8EF8-51B31F6807B3}">
      <dgm:prSet/>
      <dgm:spPr/>
      <dgm:t>
        <a:bodyPr/>
        <a:lstStyle/>
        <a:p>
          <a:endParaRPr lang="en-US"/>
        </a:p>
      </dgm:t>
    </dgm:pt>
    <dgm:pt modelId="{8E489FFB-23D2-4F0A-B633-089B737770B6}">
      <dgm:prSet phldrT="[Text]"/>
      <dgm:spPr/>
      <dgm:t>
        <a:bodyPr/>
        <a:lstStyle/>
        <a:p>
          <a:r>
            <a:rPr lang="en-US" dirty="0" smtClean="0"/>
            <a:t>Events</a:t>
          </a:r>
          <a:endParaRPr lang="en-US" dirty="0"/>
        </a:p>
      </dgm:t>
    </dgm:pt>
    <dgm:pt modelId="{55DC2BCC-A173-4E27-93BB-92FCA9322016}" type="parTrans" cxnId="{C44A239D-E1E1-4442-BCF4-34842B34A871}">
      <dgm:prSet/>
      <dgm:spPr/>
      <dgm:t>
        <a:bodyPr/>
        <a:lstStyle/>
        <a:p>
          <a:endParaRPr lang="en-US"/>
        </a:p>
      </dgm:t>
    </dgm:pt>
    <dgm:pt modelId="{CA637C4D-E090-4774-A67E-56AF8F9B118F}" type="sibTrans" cxnId="{C44A239D-E1E1-4442-BCF4-34842B34A871}">
      <dgm:prSet/>
      <dgm:spPr/>
      <dgm:t>
        <a:bodyPr/>
        <a:lstStyle/>
        <a:p>
          <a:endParaRPr lang="en-US"/>
        </a:p>
      </dgm:t>
    </dgm:pt>
    <dgm:pt modelId="{6A4C0675-8532-44BA-A438-E10B8FEAEBF6}">
      <dgm:prSet phldrT="[Text]"/>
      <dgm:spPr/>
      <dgm:t>
        <a:bodyPr/>
        <a:lstStyle/>
        <a:p>
          <a:r>
            <a:rPr lang="en-US" dirty="0" smtClean="0"/>
            <a:t>Projects</a:t>
          </a:r>
          <a:endParaRPr lang="en-US" dirty="0"/>
        </a:p>
      </dgm:t>
    </dgm:pt>
    <dgm:pt modelId="{B3FC3F40-B87D-45D0-AB69-496D6A33BA45}" type="parTrans" cxnId="{2DB7C559-E0F7-46E1-B707-545A0DA37E21}">
      <dgm:prSet/>
      <dgm:spPr/>
      <dgm:t>
        <a:bodyPr/>
        <a:lstStyle/>
        <a:p>
          <a:endParaRPr lang="en-US"/>
        </a:p>
      </dgm:t>
    </dgm:pt>
    <dgm:pt modelId="{43E1BC9C-9859-447A-9FB2-84045B89EA50}" type="sibTrans" cxnId="{2DB7C559-E0F7-46E1-B707-545A0DA37E21}">
      <dgm:prSet/>
      <dgm:spPr/>
      <dgm:t>
        <a:bodyPr/>
        <a:lstStyle/>
        <a:p>
          <a:endParaRPr lang="en-US"/>
        </a:p>
      </dgm:t>
    </dgm:pt>
    <dgm:pt modelId="{0AD3A198-DA95-48B2-B65F-5736EAA6E6C9}">
      <dgm:prSet phldrT="[Text]"/>
      <dgm:spPr/>
      <dgm:t>
        <a:bodyPr/>
        <a:lstStyle/>
        <a:p>
          <a:r>
            <a:rPr lang="en-US" dirty="0" smtClean="0"/>
            <a:t>IEEE SIGHT</a:t>
          </a:r>
          <a:endParaRPr lang="en-US" dirty="0"/>
        </a:p>
      </dgm:t>
    </dgm:pt>
    <dgm:pt modelId="{0B6A7D86-2E7B-4EF0-8A34-B3AE55E31486}" type="parTrans" cxnId="{9A0B8675-4293-406D-8AE7-221A3DDBE953}">
      <dgm:prSet/>
      <dgm:spPr/>
      <dgm:t>
        <a:bodyPr/>
        <a:lstStyle/>
        <a:p>
          <a:endParaRPr lang="en-US"/>
        </a:p>
      </dgm:t>
    </dgm:pt>
    <dgm:pt modelId="{A8118B7F-485C-40F7-BF93-D2C0EED886CF}" type="sibTrans" cxnId="{9A0B8675-4293-406D-8AE7-221A3DDBE953}">
      <dgm:prSet/>
      <dgm:spPr/>
      <dgm:t>
        <a:bodyPr/>
        <a:lstStyle/>
        <a:p>
          <a:endParaRPr lang="en-US"/>
        </a:p>
      </dgm:t>
    </dgm:pt>
    <dgm:pt modelId="{A9CD3865-46D5-4747-9DC1-358BC8F471FC}" type="pres">
      <dgm:prSet presAssocID="{3815EFA2-1B27-4323-A218-B49C595A4DF0}" presName="compositeShape" presStyleCnt="0">
        <dgm:presLayoutVars>
          <dgm:chMax val="7"/>
          <dgm:dir/>
          <dgm:resizeHandles val="exact"/>
        </dgm:presLayoutVars>
      </dgm:prSet>
      <dgm:spPr/>
      <dgm:t>
        <a:bodyPr/>
        <a:lstStyle/>
        <a:p>
          <a:endParaRPr lang="en-US"/>
        </a:p>
      </dgm:t>
    </dgm:pt>
    <dgm:pt modelId="{74B198FE-A5AA-49D7-9207-FDC6EA99A508}" type="pres">
      <dgm:prSet presAssocID="{3815EFA2-1B27-4323-A218-B49C595A4DF0}" presName="wedge1" presStyleLbl="node1" presStyleIdx="0" presStyleCnt="7"/>
      <dgm:spPr/>
      <dgm:t>
        <a:bodyPr/>
        <a:lstStyle/>
        <a:p>
          <a:endParaRPr lang="en-US"/>
        </a:p>
      </dgm:t>
    </dgm:pt>
    <dgm:pt modelId="{0D46C117-7C2C-493E-BEC8-F0B31DC51C68}" type="pres">
      <dgm:prSet presAssocID="{3815EFA2-1B27-4323-A218-B49C595A4DF0}" presName="wedge1Tx" presStyleLbl="node1" presStyleIdx="0" presStyleCnt="7">
        <dgm:presLayoutVars>
          <dgm:chMax val="0"/>
          <dgm:chPref val="0"/>
          <dgm:bulletEnabled val="1"/>
        </dgm:presLayoutVars>
      </dgm:prSet>
      <dgm:spPr/>
      <dgm:t>
        <a:bodyPr/>
        <a:lstStyle/>
        <a:p>
          <a:endParaRPr lang="en-US"/>
        </a:p>
      </dgm:t>
    </dgm:pt>
    <dgm:pt modelId="{351F97FA-2F5D-4928-A424-9F28B943BE76}" type="pres">
      <dgm:prSet presAssocID="{3815EFA2-1B27-4323-A218-B49C595A4DF0}" presName="wedge2" presStyleLbl="node1" presStyleIdx="1" presStyleCnt="7"/>
      <dgm:spPr/>
      <dgm:t>
        <a:bodyPr/>
        <a:lstStyle/>
        <a:p>
          <a:endParaRPr lang="en-US"/>
        </a:p>
      </dgm:t>
    </dgm:pt>
    <dgm:pt modelId="{1F236A4D-C3DE-491A-BE97-320306733545}" type="pres">
      <dgm:prSet presAssocID="{3815EFA2-1B27-4323-A218-B49C595A4DF0}" presName="wedge2Tx" presStyleLbl="node1" presStyleIdx="1" presStyleCnt="7">
        <dgm:presLayoutVars>
          <dgm:chMax val="0"/>
          <dgm:chPref val="0"/>
          <dgm:bulletEnabled val="1"/>
        </dgm:presLayoutVars>
      </dgm:prSet>
      <dgm:spPr/>
      <dgm:t>
        <a:bodyPr/>
        <a:lstStyle/>
        <a:p>
          <a:endParaRPr lang="en-US"/>
        </a:p>
      </dgm:t>
    </dgm:pt>
    <dgm:pt modelId="{2B08F1FE-7375-4553-913E-7561E5D4AC57}" type="pres">
      <dgm:prSet presAssocID="{3815EFA2-1B27-4323-A218-B49C595A4DF0}" presName="wedge3" presStyleLbl="node1" presStyleIdx="2" presStyleCnt="7"/>
      <dgm:spPr/>
      <dgm:t>
        <a:bodyPr/>
        <a:lstStyle/>
        <a:p>
          <a:endParaRPr lang="en-US"/>
        </a:p>
      </dgm:t>
    </dgm:pt>
    <dgm:pt modelId="{DBA45236-C247-4DDE-AE6C-76B5E9846D1D}" type="pres">
      <dgm:prSet presAssocID="{3815EFA2-1B27-4323-A218-B49C595A4DF0}" presName="wedge3Tx" presStyleLbl="node1" presStyleIdx="2" presStyleCnt="7">
        <dgm:presLayoutVars>
          <dgm:chMax val="0"/>
          <dgm:chPref val="0"/>
          <dgm:bulletEnabled val="1"/>
        </dgm:presLayoutVars>
      </dgm:prSet>
      <dgm:spPr/>
      <dgm:t>
        <a:bodyPr/>
        <a:lstStyle/>
        <a:p>
          <a:endParaRPr lang="en-US"/>
        </a:p>
      </dgm:t>
    </dgm:pt>
    <dgm:pt modelId="{E73EE180-F472-4F77-B33C-CC74A147AE83}" type="pres">
      <dgm:prSet presAssocID="{3815EFA2-1B27-4323-A218-B49C595A4DF0}" presName="wedge4" presStyleLbl="node1" presStyleIdx="3" presStyleCnt="7"/>
      <dgm:spPr/>
      <dgm:t>
        <a:bodyPr/>
        <a:lstStyle/>
        <a:p>
          <a:endParaRPr lang="en-US"/>
        </a:p>
      </dgm:t>
    </dgm:pt>
    <dgm:pt modelId="{81C2CD49-F296-460C-9A69-A1F9BD070088}" type="pres">
      <dgm:prSet presAssocID="{3815EFA2-1B27-4323-A218-B49C595A4DF0}" presName="wedge4Tx" presStyleLbl="node1" presStyleIdx="3" presStyleCnt="7">
        <dgm:presLayoutVars>
          <dgm:chMax val="0"/>
          <dgm:chPref val="0"/>
          <dgm:bulletEnabled val="1"/>
        </dgm:presLayoutVars>
      </dgm:prSet>
      <dgm:spPr/>
      <dgm:t>
        <a:bodyPr/>
        <a:lstStyle/>
        <a:p>
          <a:endParaRPr lang="en-US"/>
        </a:p>
      </dgm:t>
    </dgm:pt>
    <dgm:pt modelId="{51BCAEFC-6735-434A-9F69-6AC566CDD54B}" type="pres">
      <dgm:prSet presAssocID="{3815EFA2-1B27-4323-A218-B49C595A4DF0}" presName="wedge5" presStyleLbl="node1" presStyleIdx="4" presStyleCnt="7"/>
      <dgm:spPr/>
      <dgm:t>
        <a:bodyPr/>
        <a:lstStyle/>
        <a:p>
          <a:endParaRPr lang="en-US"/>
        </a:p>
      </dgm:t>
    </dgm:pt>
    <dgm:pt modelId="{40DD6BF7-56D8-4155-9A55-391ECD846544}" type="pres">
      <dgm:prSet presAssocID="{3815EFA2-1B27-4323-A218-B49C595A4DF0}" presName="wedge5Tx" presStyleLbl="node1" presStyleIdx="4" presStyleCnt="7">
        <dgm:presLayoutVars>
          <dgm:chMax val="0"/>
          <dgm:chPref val="0"/>
          <dgm:bulletEnabled val="1"/>
        </dgm:presLayoutVars>
      </dgm:prSet>
      <dgm:spPr/>
      <dgm:t>
        <a:bodyPr/>
        <a:lstStyle/>
        <a:p>
          <a:endParaRPr lang="en-US"/>
        </a:p>
      </dgm:t>
    </dgm:pt>
    <dgm:pt modelId="{72F12073-4A1C-43B3-8CF2-4A80ACD47EBB}" type="pres">
      <dgm:prSet presAssocID="{3815EFA2-1B27-4323-A218-B49C595A4DF0}" presName="wedge6" presStyleLbl="node1" presStyleIdx="5" presStyleCnt="7"/>
      <dgm:spPr/>
      <dgm:t>
        <a:bodyPr/>
        <a:lstStyle/>
        <a:p>
          <a:endParaRPr lang="en-US"/>
        </a:p>
      </dgm:t>
    </dgm:pt>
    <dgm:pt modelId="{EDB6F1D6-9593-4574-93AE-C9D36DD41AB0}" type="pres">
      <dgm:prSet presAssocID="{3815EFA2-1B27-4323-A218-B49C595A4DF0}" presName="wedge6Tx" presStyleLbl="node1" presStyleIdx="5" presStyleCnt="7">
        <dgm:presLayoutVars>
          <dgm:chMax val="0"/>
          <dgm:chPref val="0"/>
          <dgm:bulletEnabled val="1"/>
        </dgm:presLayoutVars>
      </dgm:prSet>
      <dgm:spPr/>
      <dgm:t>
        <a:bodyPr/>
        <a:lstStyle/>
        <a:p>
          <a:endParaRPr lang="en-US"/>
        </a:p>
      </dgm:t>
    </dgm:pt>
    <dgm:pt modelId="{2544DCB0-6770-49AA-B15F-6ACD01324EB9}" type="pres">
      <dgm:prSet presAssocID="{3815EFA2-1B27-4323-A218-B49C595A4DF0}" presName="wedge7" presStyleLbl="node1" presStyleIdx="6" presStyleCnt="7"/>
      <dgm:spPr/>
      <dgm:t>
        <a:bodyPr/>
        <a:lstStyle/>
        <a:p>
          <a:endParaRPr lang="en-US"/>
        </a:p>
      </dgm:t>
    </dgm:pt>
    <dgm:pt modelId="{FBA65E68-E018-4C51-B3A8-2E48D8227A3A}" type="pres">
      <dgm:prSet presAssocID="{3815EFA2-1B27-4323-A218-B49C595A4DF0}" presName="wedge7Tx" presStyleLbl="node1" presStyleIdx="6" presStyleCnt="7">
        <dgm:presLayoutVars>
          <dgm:chMax val="0"/>
          <dgm:chPref val="0"/>
          <dgm:bulletEnabled val="1"/>
        </dgm:presLayoutVars>
      </dgm:prSet>
      <dgm:spPr/>
      <dgm:t>
        <a:bodyPr/>
        <a:lstStyle/>
        <a:p>
          <a:endParaRPr lang="en-US"/>
        </a:p>
      </dgm:t>
    </dgm:pt>
  </dgm:ptLst>
  <dgm:cxnLst>
    <dgm:cxn modelId="{6387F4E0-828C-453A-9AFD-62E209EB4111}" type="presOf" srcId="{5014ADF7-71E5-4B83-BA5B-7631C8A8A496}" destId="{0D46C117-7C2C-493E-BEC8-F0B31DC51C68}" srcOrd="1" destOrd="0" presId="urn:microsoft.com/office/officeart/2005/8/layout/chart3"/>
    <dgm:cxn modelId="{EAB1DA8F-9B1C-4DBE-B9A9-C0A308D42228}" srcId="{3815EFA2-1B27-4323-A218-B49C595A4DF0}" destId="{C3001A95-096F-4FAA-898F-2B183926E853}" srcOrd="6" destOrd="0" parTransId="{5CB1D725-0211-48A7-9054-26DBE87CDB68}" sibTransId="{FEB18FEC-A813-4B86-A335-C8B02748D71C}"/>
    <dgm:cxn modelId="{94EDDED4-39DF-4658-B2F3-5612B4E308D2}" type="presOf" srcId="{80FA2CB4-4A16-465D-86F7-59FADDDD74B9}" destId="{2B08F1FE-7375-4553-913E-7561E5D4AC57}" srcOrd="0" destOrd="0" presId="urn:microsoft.com/office/officeart/2005/8/layout/chart3"/>
    <dgm:cxn modelId="{7DD50555-0556-4F45-8826-96DB738BDFE7}" type="presOf" srcId="{CE231D70-C318-43E4-A946-8C1CDA143850}" destId="{72F12073-4A1C-43B3-8CF2-4A80ACD47EBB}" srcOrd="0" destOrd="0" presId="urn:microsoft.com/office/officeart/2005/8/layout/chart3"/>
    <dgm:cxn modelId="{7ADAB533-981E-4E09-AB41-BFC4C2010795}" type="presOf" srcId="{6A4C0675-8532-44BA-A438-E10B8FEAEBF6}" destId="{51BCAEFC-6735-434A-9F69-6AC566CDD54B}" srcOrd="0" destOrd="0" presId="urn:microsoft.com/office/officeart/2005/8/layout/chart3"/>
    <dgm:cxn modelId="{2A721875-76E9-4C9D-AEBC-1E322B523CEE}" srcId="{3815EFA2-1B27-4323-A218-B49C595A4DF0}" destId="{CE231D70-C318-43E4-A946-8C1CDA143850}" srcOrd="5" destOrd="0" parTransId="{C8967D39-C446-40E9-AA92-8F2140085D72}" sibTransId="{19D2025C-1C2D-4B4B-94E8-CD1412AAC0CE}"/>
    <dgm:cxn modelId="{C44A239D-E1E1-4442-BCF4-34842B34A871}" srcId="{3815EFA2-1B27-4323-A218-B49C595A4DF0}" destId="{8E489FFB-23D2-4F0A-B633-089B737770B6}" srcOrd="1" destOrd="0" parTransId="{55DC2BCC-A173-4E27-93BB-92FCA9322016}" sibTransId="{CA637C4D-E090-4774-A67E-56AF8F9B118F}"/>
    <dgm:cxn modelId="{43052282-37CA-4763-8197-7EE27F136D17}" type="presOf" srcId="{8E489FFB-23D2-4F0A-B633-089B737770B6}" destId="{351F97FA-2F5D-4928-A424-9F28B943BE76}" srcOrd="0" destOrd="0" presId="urn:microsoft.com/office/officeart/2005/8/layout/chart3"/>
    <dgm:cxn modelId="{E7CA80C6-DC53-4F67-A34F-1380F53B0834}" type="presOf" srcId="{C3001A95-096F-4FAA-898F-2B183926E853}" destId="{2544DCB0-6770-49AA-B15F-6ACD01324EB9}" srcOrd="0" destOrd="0" presId="urn:microsoft.com/office/officeart/2005/8/layout/chart3"/>
    <dgm:cxn modelId="{3AF85405-8ECF-4C9D-885A-69735A5C0739}" type="presOf" srcId="{3815EFA2-1B27-4323-A218-B49C595A4DF0}" destId="{A9CD3865-46D5-4747-9DC1-358BC8F471FC}" srcOrd="0" destOrd="0" presId="urn:microsoft.com/office/officeart/2005/8/layout/chart3"/>
    <dgm:cxn modelId="{E2A8ACD3-ACF7-4849-B6A3-0ABB2F505FEA}" type="presOf" srcId="{8E489FFB-23D2-4F0A-B633-089B737770B6}" destId="{1F236A4D-C3DE-491A-BE97-320306733545}" srcOrd="1" destOrd="0" presId="urn:microsoft.com/office/officeart/2005/8/layout/chart3"/>
    <dgm:cxn modelId="{2706FE84-BA88-44B0-9A8C-5669233C6410}" srcId="{3815EFA2-1B27-4323-A218-B49C595A4DF0}" destId="{80FA2CB4-4A16-465D-86F7-59FADDDD74B9}" srcOrd="2" destOrd="0" parTransId="{01AA2344-3932-478B-A7DC-9EF4869EA578}" sibTransId="{5FCFED06-D8A8-4568-9BD9-4235CCED629D}"/>
    <dgm:cxn modelId="{2DB7C559-E0F7-46E1-B707-545A0DA37E21}" srcId="{3815EFA2-1B27-4323-A218-B49C595A4DF0}" destId="{6A4C0675-8532-44BA-A438-E10B8FEAEBF6}" srcOrd="4" destOrd="0" parTransId="{B3FC3F40-B87D-45D0-AB69-496D6A33BA45}" sibTransId="{43E1BC9C-9859-447A-9FB2-84045B89EA50}"/>
    <dgm:cxn modelId="{606C32CB-938F-415F-9C36-56FE60C15597}" type="presOf" srcId="{6A4C0675-8532-44BA-A438-E10B8FEAEBF6}" destId="{40DD6BF7-56D8-4155-9A55-391ECD846544}" srcOrd="1" destOrd="0" presId="urn:microsoft.com/office/officeart/2005/8/layout/chart3"/>
    <dgm:cxn modelId="{5583978D-AE82-4334-9046-61394E575336}" type="presOf" srcId="{80FA2CB4-4A16-465D-86F7-59FADDDD74B9}" destId="{DBA45236-C247-4DDE-AE6C-76B5E9846D1D}" srcOrd="1" destOrd="0" presId="urn:microsoft.com/office/officeart/2005/8/layout/chart3"/>
    <dgm:cxn modelId="{BA1E2259-F2E0-4EC5-8EF8-51B31F6807B3}" srcId="{3815EFA2-1B27-4323-A218-B49C595A4DF0}" destId="{5014ADF7-71E5-4B83-BA5B-7631C8A8A496}" srcOrd="0" destOrd="0" parTransId="{D312D6B4-C459-4AAB-A041-37251A1AC486}" sibTransId="{466C221B-0135-4D83-A66C-673432CAC46B}"/>
    <dgm:cxn modelId="{28FED6EC-7D83-43C1-8D08-E4136D0F1E03}" type="presOf" srcId="{0AD3A198-DA95-48B2-B65F-5736EAA6E6C9}" destId="{81C2CD49-F296-460C-9A69-A1F9BD070088}" srcOrd="1" destOrd="0" presId="urn:microsoft.com/office/officeart/2005/8/layout/chart3"/>
    <dgm:cxn modelId="{E3F85551-3663-462F-AB62-5AD83A93A9F3}" type="presOf" srcId="{CE231D70-C318-43E4-A946-8C1CDA143850}" destId="{EDB6F1D6-9593-4574-93AE-C9D36DD41AB0}" srcOrd="1" destOrd="0" presId="urn:microsoft.com/office/officeart/2005/8/layout/chart3"/>
    <dgm:cxn modelId="{AFD2E468-C286-4807-A5BF-2A16C09A8878}" type="presOf" srcId="{0AD3A198-DA95-48B2-B65F-5736EAA6E6C9}" destId="{E73EE180-F472-4F77-B33C-CC74A147AE83}" srcOrd="0" destOrd="0" presId="urn:microsoft.com/office/officeart/2005/8/layout/chart3"/>
    <dgm:cxn modelId="{9A0B8675-4293-406D-8AE7-221A3DDBE953}" srcId="{3815EFA2-1B27-4323-A218-B49C595A4DF0}" destId="{0AD3A198-DA95-48B2-B65F-5736EAA6E6C9}" srcOrd="3" destOrd="0" parTransId="{0B6A7D86-2E7B-4EF0-8A34-B3AE55E31486}" sibTransId="{A8118B7F-485C-40F7-BF93-D2C0EED886CF}"/>
    <dgm:cxn modelId="{23B1DF0C-BF0D-42E5-A3FE-418994A67449}" type="presOf" srcId="{C3001A95-096F-4FAA-898F-2B183926E853}" destId="{FBA65E68-E018-4C51-B3A8-2E48D8227A3A}" srcOrd="1" destOrd="0" presId="urn:microsoft.com/office/officeart/2005/8/layout/chart3"/>
    <dgm:cxn modelId="{F0183AD7-1343-4F01-9971-6D539ACC38C6}" type="presOf" srcId="{5014ADF7-71E5-4B83-BA5B-7631C8A8A496}" destId="{74B198FE-A5AA-49D7-9207-FDC6EA99A508}" srcOrd="0" destOrd="0" presId="urn:microsoft.com/office/officeart/2005/8/layout/chart3"/>
    <dgm:cxn modelId="{7D0CB8EC-F4F4-45B3-B7C0-0DD55F021F4D}" type="presParOf" srcId="{A9CD3865-46D5-4747-9DC1-358BC8F471FC}" destId="{74B198FE-A5AA-49D7-9207-FDC6EA99A508}" srcOrd="0" destOrd="0" presId="urn:microsoft.com/office/officeart/2005/8/layout/chart3"/>
    <dgm:cxn modelId="{8AAB7871-BC2E-4730-92E4-8BB6C70AA50F}" type="presParOf" srcId="{A9CD3865-46D5-4747-9DC1-358BC8F471FC}" destId="{0D46C117-7C2C-493E-BEC8-F0B31DC51C68}" srcOrd="1" destOrd="0" presId="urn:microsoft.com/office/officeart/2005/8/layout/chart3"/>
    <dgm:cxn modelId="{ABC3E171-F9B8-410B-AFBC-01A0479FEC87}" type="presParOf" srcId="{A9CD3865-46D5-4747-9DC1-358BC8F471FC}" destId="{351F97FA-2F5D-4928-A424-9F28B943BE76}" srcOrd="2" destOrd="0" presId="urn:microsoft.com/office/officeart/2005/8/layout/chart3"/>
    <dgm:cxn modelId="{BAC6081E-74B1-4413-86B2-343AC1CB664E}" type="presParOf" srcId="{A9CD3865-46D5-4747-9DC1-358BC8F471FC}" destId="{1F236A4D-C3DE-491A-BE97-320306733545}" srcOrd="3" destOrd="0" presId="urn:microsoft.com/office/officeart/2005/8/layout/chart3"/>
    <dgm:cxn modelId="{A1B3E748-9E0B-44EB-A03F-13A6ADF56DC0}" type="presParOf" srcId="{A9CD3865-46D5-4747-9DC1-358BC8F471FC}" destId="{2B08F1FE-7375-4553-913E-7561E5D4AC57}" srcOrd="4" destOrd="0" presId="urn:microsoft.com/office/officeart/2005/8/layout/chart3"/>
    <dgm:cxn modelId="{8F05692C-122A-4727-AED6-1524D63D71A7}" type="presParOf" srcId="{A9CD3865-46D5-4747-9DC1-358BC8F471FC}" destId="{DBA45236-C247-4DDE-AE6C-76B5E9846D1D}" srcOrd="5" destOrd="0" presId="urn:microsoft.com/office/officeart/2005/8/layout/chart3"/>
    <dgm:cxn modelId="{3151AA96-4E57-4960-8D2C-2CDF643F1875}" type="presParOf" srcId="{A9CD3865-46D5-4747-9DC1-358BC8F471FC}" destId="{E73EE180-F472-4F77-B33C-CC74A147AE83}" srcOrd="6" destOrd="0" presId="urn:microsoft.com/office/officeart/2005/8/layout/chart3"/>
    <dgm:cxn modelId="{E3C565F9-4847-406A-A980-7CB0989E87A3}" type="presParOf" srcId="{A9CD3865-46D5-4747-9DC1-358BC8F471FC}" destId="{81C2CD49-F296-460C-9A69-A1F9BD070088}" srcOrd="7" destOrd="0" presId="urn:microsoft.com/office/officeart/2005/8/layout/chart3"/>
    <dgm:cxn modelId="{B2437E4E-08D7-4E4E-A52F-A0687DF49C47}" type="presParOf" srcId="{A9CD3865-46D5-4747-9DC1-358BC8F471FC}" destId="{51BCAEFC-6735-434A-9F69-6AC566CDD54B}" srcOrd="8" destOrd="0" presId="urn:microsoft.com/office/officeart/2005/8/layout/chart3"/>
    <dgm:cxn modelId="{4E4F0EFC-CB81-4479-84F4-042833F02D99}" type="presParOf" srcId="{A9CD3865-46D5-4747-9DC1-358BC8F471FC}" destId="{40DD6BF7-56D8-4155-9A55-391ECD846544}" srcOrd="9" destOrd="0" presId="urn:microsoft.com/office/officeart/2005/8/layout/chart3"/>
    <dgm:cxn modelId="{E943CE12-4A17-4593-B96E-4EF15BE82921}" type="presParOf" srcId="{A9CD3865-46D5-4747-9DC1-358BC8F471FC}" destId="{72F12073-4A1C-43B3-8CF2-4A80ACD47EBB}" srcOrd="10" destOrd="0" presId="urn:microsoft.com/office/officeart/2005/8/layout/chart3"/>
    <dgm:cxn modelId="{00015413-66C3-4107-80F1-79575BEB0AE5}" type="presParOf" srcId="{A9CD3865-46D5-4747-9DC1-358BC8F471FC}" destId="{EDB6F1D6-9593-4574-93AE-C9D36DD41AB0}" srcOrd="11" destOrd="0" presId="urn:microsoft.com/office/officeart/2005/8/layout/chart3"/>
    <dgm:cxn modelId="{559CDE2F-95B5-4FA5-B01C-A965FB718B16}" type="presParOf" srcId="{A9CD3865-46D5-4747-9DC1-358BC8F471FC}" destId="{2544DCB0-6770-49AA-B15F-6ACD01324EB9}" srcOrd="12" destOrd="0" presId="urn:microsoft.com/office/officeart/2005/8/layout/chart3"/>
    <dgm:cxn modelId="{57FD8FFE-4F1B-4098-95A1-790ACBAB54E2}" type="presParOf" srcId="{A9CD3865-46D5-4747-9DC1-358BC8F471FC}" destId="{FBA65E68-E018-4C51-B3A8-2E48D8227A3A}"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E3021D-4B54-4DDD-9EED-E37F2E94D531}"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5A9D3914-ED4C-4135-A2B3-F36A89A75509}">
      <dgm:prSet phldrT="[Text]"/>
      <dgm:spPr/>
      <dgm:t>
        <a:bodyPr/>
        <a:lstStyle/>
        <a:p>
          <a:r>
            <a:rPr lang="en-US" dirty="0" smtClean="0"/>
            <a:t>HAC Projects</a:t>
          </a:r>
          <a:endParaRPr lang="en-US" dirty="0"/>
        </a:p>
      </dgm:t>
    </dgm:pt>
    <dgm:pt modelId="{D2120D7B-BF4A-4487-B593-72232F064EFB}" type="parTrans" cxnId="{FBB39858-A025-49EC-966B-031F0F5A3F2B}">
      <dgm:prSet/>
      <dgm:spPr/>
      <dgm:t>
        <a:bodyPr/>
        <a:lstStyle/>
        <a:p>
          <a:endParaRPr lang="en-US"/>
        </a:p>
      </dgm:t>
    </dgm:pt>
    <dgm:pt modelId="{1E69095D-F102-485A-BA89-6BF6997BA2E7}" type="sibTrans" cxnId="{FBB39858-A025-49EC-966B-031F0F5A3F2B}">
      <dgm:prSet/>
      <dgm:spPr/>
      <dgm:t>
        <a:bodyPr/>
        <a:lstStyle/>
        <a:p>
          <a:endParaRPr lang="en-US"/>
        </a:p>
      </dgm:t>
    </dgm:pt>
    <dgm:pt modelId="{BE949685-9763-47A4-BDA0-9287696E2486}">
      <dgm:prSet phldrT="[Text]"/>
      <dgm:spPr/>
      <dgm:t>
        <a:bodyPr/>
        <a:lstStyle/>
        <a:p>
          <a:r>
            <a:rPr lang="en-US" dirty="0" smtClean="0"/>
            <a:t>SIGHT Projects</a:t>
          </a:r>
          <a:endParaRPr lang="en-US" dirty="0"/>
        </a:p>
      </dgm:t>
    </dgm:pt>
    <dgm:pt modelId="{B28FFE6A-AA48-41BD-B888-31516DC34E31}" type="parTrans" cxnId="{5128DD15-9AA1-4425-B8E3-CBE237152E17}">
      <dgm:prSet/>
      <dgm:spPr/>
      <dgm:t>
        <a:bodyPr/>
        <a:lstStyle/>
        <a:p>
          <a:endParaRPr lang="en-US"/>
        </a:p>
      </dgm:t>
    </dgm:pt>
    <dgm:pt modelId="{23A50FF4-0853-43D8-8578-87C41837BAF0}" type="sibTrans" cxnId="{5128DD15-9AA1-4425-B8E3-CBE237152E17}">
      <dgm:prSet/>
      <dgm:spPr/>
      <dgm:t>
        <a:bodyPr/>
        <a:lstStyle/>
        <a:p>
          <a:endParaRPr lang="en-US"/>
        </a:p>
      </dgm:t>
    </dgm:pt>
    <dgm:pt modelId="{85F35F53-FF86-40DD-9191-0801C41E99B1}">
      <dgm:prSet phldrT="[Text]"/>
      <dgm:spPr/>
      <dgm:t>
        <a:bodyPr/>
        <a:lstStyle/>
        <a:p>
          <a:r>
            <a:rPr lang="en-US" dirty="0" smtClean="0"/>
            <a:t>Conference Participation</a:t>
          </a:r>
          <a:endParaRPr lang="en-US" dirty="0"/>
        </a:p>
      </dgm:t>
    </dgm:pt>
    <dgm:pt modelId="{07ABD4DB-EF89-4B38-8186-29850905BF69}" type="parTrans" cxnId="{B83DBB51-4A5D-4FE0-B6FE-E88D628A8F45}">
      <dgm:prSet/>
      <dgm:spPr/>
      <dgm:t>
        <a:bodyPr/>
        <a:lstStyle/>
        <a:p>
          <a:endParaRPr lang="en-US"/>
        </a:p>
      </dgm:t>
    </dgm:pt>
    <dgm:pt modelId="{B3AD74A8-6FB1-443A-8A7C-683DC46013F6}" type="sibTrans" cxnId="{B83DBB51-4A5D-4FE0-B6FE-E88D628A8F45}">
      <dgm:prSet/>
      <dgm:spPr/>
      <dgm:t>
        <a:bodyPr/>
        <a:lstStyle/>
        <a:p>
          <a:endParaRPr lang="en-US"/>
        </a:p>
      </dgm:t>
    </dgm:pt>
    <dgm:pt modelId="{442B8B0D-D6D1-4791-953E-9C3155C8A531}">
      <dgm:prSet phldrT="[Text]"/>
      <dgm:spPr/>
      <dgm:t>
        <a:bodyPr/>
        <a:lstStyle/>
        <a:p>
          <a:r>
            <a:rPr lang="en-US" dirty="0" smtClean="0"/>
            <a:t>$20,000 - $60,000 per project</a:t>
          </a:r>
          <a:endParaRPr lang="en-US" dirty="0"/>
        </a:p>
      </dgm:t>
    </dgm:pt>
    <dgm:pt modelId="{FF984FD5-2A56-4B7F-A5FB-8E831CD9655F}" type="parTrans" cxnId="{1CF88F14-5CA9-4B0A-94F9-609D453C7513}">
      <dgm:prSet/>
      <dgm:spPr/>
      <dgm:t>
        <a:bodyPr/>
        <a:lstStyle/>
        <a:p>
          <a:endParaRPr lang="en-US"/>
        </a:p>
      </dgm:t>
    </dgm:pt>
    <dgm:pt modelId="{F6748988-4A00-4DC0-B4C2-444F5D0A5017}" type="sibTrans" cxnId="{1CF88F14-5CA9-4B0A-94F9-609D453C7513}">
      <dgm:prSet/>
      <dgm:spPr/>
      <dgm:t>
        <a:bodyPr/>
        <a:lstStyle/>
        <a:p>
          <a:endParaRPr lang="en-US"/>
        </a:p>
      </dgm:t>
    </dgm:pt>
    <dgm:pt modelId="{110CF091-3441-45B5-89DE-AE58FCA7AD86}">
      <dgm:prSet phldrT="[Text]"/>
      <dgm:spPr/>
      <dgm:t>
        <a:bodyPr/>
        <a:lstStyle/>
        <a:p>
          <a:r>
            <a:rPr lang="en-US" dirty="0" smtClean="0"/>
            <a:t>HAC Events</a:t>
          </a:r>
          <a:endParaRPr lang="en-US" dirty="0"/>
        </a:p>
      </dgm:t>
    </dgm:pt>
    <dgm:pt modelId="{C03DFCB2-A6BD-43A2-9CFA-AC27068F450E}" type="parTrans" cxnId="{2EAE5784-C611-4E60-84DE-C4591E554F8A}">
      <dgm:prSet/>
      <dgm:spPr/>
      <dgm:t>
        <a:bodyPr/>
        <a:lstStyle/>
        <a:p>
          <a:endParaRPr lang="en-US"/>
        </a:p>
      </dgm:t>
    </dgm:pt>
    <dgm:pt modelId="{88B667D7-7920-4595-8AD8-0138D0E75BFC}" type="sibTrans" cxnId="{2EAE5784-C611-4E60-84DE-C4591E554F8A}">
      <dgm:prSet/>
      <dgm:spPr/>
      <dgm:t>
        <a:bodyPr/>
        <a:lstStyle/>
        <a:p>
          <a:endParaRPr lang="en-US"/>
        </a:p>
      </dgm:t>
    </dgm:pt>
    <dgm:pt modelId="{9C6A9DC9-48A2-4539-961B-5C927092E7D0}">
      <dgm:prSet phldrT="[Text]"/>
      <dgm:spPr/>
      <dgm:t>
        <a:bodyPr/>
        <a:lstStyle/>
        <a:p>
          <a:r>
            <a:rPr lang="en-US" dirty="0" smtClean="0"/>
            <a:t>$1,000 - $19,999 per project</a:t>
          </a:r>
          <a:endParaRPr lang="en-US" dirty="0"/>
        </a:p>
      </dgm:t>
    </dgm:pt>
    <dgm:pt modelId="{664C9B01-D2EE-4438-A0E0-258546839B40}" type="parTrans" cxnId="{E3532D49-23F7-40B7-A503-6C981EAD310B}">
      <dgm:prSet/>
      <dgm:spPr/>
      <dgm:t>
        <a:bodyPr/>
        <a:lstStyle/>
        <a:p>
          <a:endParaRPr lang="en-US"/>
        </a:p>
      </dgm:t>
    </dgm:pt>
    <dgm:pt modelId="{95DB0C14-0BAE-4438-83C0-61F81E860491}" type="sibTrans" cxnId="{E3532D49-23F7-40B7-A503-6C981EAD310B}">
      <dgm:prSet/>
      <dgm:spPr/>
      <dgm:t>
        <a:bodyPr/>
        <a:lstStyle/>
        <a:p>
          <a:endParaRPr lang="en-US"/>
        </a:p>
      </dgm:t>
    </dgm:pt>
    <dgm:pt modelId="{CA7B65E8-AB32-42BF-A552-84077C8E3403}">
      <dgm:prSet phldrT="[Text]"/>
      <dgm:spPr/>
      <dgm:t>
        <a:bodyPr/>
        <a:lstStyle/>
        <a:p>
          <a:r>
            <a:rPr lang="en-US" dirty="0" smtClean="0"/>
            <a:t>Up to $15,000 per event</a:t>
          </a:r>
          <a:endParaRPr lang="en-US" dirty="0"/>
        </a:p>
      </dgm:t>
    </dgm:pt>
    <dgm:pt modelId="{C049361A-8CCC-48CD-857C-5386D742103D}" type="parTrans" cxnId="{6C9C29C2-BC74-4D25-BC8D-B555E2B53867}">
      <dgm:prSet/>
      <dgm:spPr/>
      <dgm:t>
        <a:bodyPr/>
        <a:lstStyle/>
        <a:p>
          <a:endParaRPr lang="en-US"/>
        </a:p>
      </dgm:t>
    </dgm:pt>
    <dgm:pt modelId="{0422FBBA-3182-4AD3-9528-C651DE5CCC2D}" type="sibTrans" cxnId="{6C9C29C2-BC74-4D25-BC8D-B555E2B53867}">
      <dgm:prSet/>
      <dgm:spPr/>
      <dgm:t>
        <a:bodyPr/>
        <a:lstStyle/>
        <a:p>
          <a:endParaRPr lang="en-US"/>
        </a:p>
      </dgm:t>
    </dgm:pt>
    <dgm:pt modelId="{DB4009AD-2BD9-4C0E-ADDF-68D9738B4A36}">
      <dgm:prSet phldrT="[Text]"/>
      <dgm:spPr/>
      <dgm:t>
        <a:bodyPr/>
        <a:lstStyle/>
        <a:p>
          <a:r>
            <a:rPr lang="en-US" dirty="0" smtClean="0"/>
            <a:t>Up to $750 per individual</a:t>
          </a:r>
          <a:endParaRPr lang="en-US" dirty="0"/>
        </a:p>
      </dgm:t>
    </dgm:pt>
    <dgm:pt modelId="{BBF06A6B-0FB4-4A17-8C8E-8BAD6F9659BB}" type="parTrans" cxnId="{D0C25DFE-42D4-4BB0-82F8-EE0B44EAB0E7}">
      <dgm:prSet/>
      <dgm:spPr/>
      <dgm:t>
        <a:bodyPr/>
        <a:lstStyle/>
        <a:p>
          <a:endParaRPr lang="en-US"/>
        </a:p>
      </dgm:t>
    </dgm:pt>
    <dgm:pt modelId="{44ECEBA3-7A73-4356-81D9-8F8F15BD720A}" type="sibTrans" cxnId="{D0C25DFE-42D4-4BB0-82F8-EE0B44EAB0E7}">
      <dgm:prSet/>
      <dgm:spPr/>
      <dgm:t>
        <a:bodyPr/>
        <a:lstStyle/>
        <a:p>
          <a:endParaRPr lang="en-US"/>
        </a:p>
      </dgm:t>
    </dgm:pt>
    <dgm:pt modelId="{2419A0D8-8AF9-4D3A-97C4-A6CA103191A1}" type="pres">
      <dgm:prSet presAssocID="{76E3021D-4B54-4DDD-9EED-E37F2E94D531}" presName="Name0" presStyleCnt="0">
        <dgm:presLayoutVars>
          <dgm:chMax val="7"/>
          <dgm:chPref val="7"/>
          <dgm:dir/>
        </dgm:presLayoutVars>
      </dgm:prSet>
      <dgm:spPr/>
      <dgm:t>
        <a:bodyPr/>
        <a:lstStyle/>
        <a:p>
          <a:endParaRPr lang="en-US"/>
        </a:p>
      </dgm:t>
    </dgm:pt>
    <dgm:pt modelId="{23CAA946-2219-40CD-A479-08732EA20E11}" type="pres">
      <dgm:prSet presAssocID="{76E3021D-4B54-4DDD-9EED-E37F2E94D531}" presName="Name1" presStyleCnt="0"/>
      <dgm:spPr/>
    </dgm:pt>
    <dgm:pt modelId="{8889E2CE-2AF9-4D87-961A-133A5E8DCE49}" type="pres">
      <dgm:prSet presAssocID="{76E3021D-4B54-4DDD-9EED-E37F2E94D531}" presName="cycle" presStyleCnt="0"/>
      <dgm:spPr/>
    </dgm:pt>
    <dgm:pt modelId="{4AECBD27-ACDA-4CF4-916A-E909F9AC5CC5}" type="pres">
      <dgm:prSet presAssocID="{76E3021D-4B54-4DDD-9EED-E37F2E94D531}" presName="srcNode" presStyleLbl="node1" presStyleIdx="0" presStyleCnt="4"/>
      <dgm:spPr/>
    </dgm:pt>
    <dgm:pt modelId="{07BEA6F8-FFE0-4FC8-9A63-F5597273F76C}" type="pres">
      <dgm:prSet presAssocID="{76E3021D-4B54-4DDD-9EED-E37F2E94D531}" presName="conn" presStyleLbl="parChTrans1D2" presStyleIdx="0" presStyleCnt="1"/>
      <dgm:spPr/>
      <dgm:t>
        <a:bodyPr/>
        <a:lstStyle/>
        <a:p>
          <a:endParaRPr lang="en-US"/>
        </a:p>
      </dgm:t>
    </dgm:pt>
    <dgm:pt modelId="{4C7A3789-7E6A-4EEE-BEF9-9F62A61F87F9}" type="pres">
      <dgm:prSet presAssocID="{76E3021D-4B54-4DDD-9EED-E37F2E94D531}" presName="extraNode" presStyleLbl="node1" presStyleIdx="0" presStyleCnt="4"/>
      <dgm:spPr/>
    </dgm:pt>
    <dgm:pt modelId="{4B187DBB-C500-43F3-BF1B-FEBF32FA387B}" type="pres">
      <dgm:prSet presAssocID="{76E3021D-4B54-4DDD-9EED-E37F2E94D531}" presName="dstNode" presStyleLbl="node1" presStyleIdx="0" presStyleCnt="4"/>
      <dgm:spPr/>
    </dgm:pt>
    <dgm:pt modelId="{38626119-4F3F-4B5E-8AE1-3A2E95B92C31}" type="pres">
      <dgm:prSet presAssocID="{5A9D3914-ED4C-4135-A2B3-F36A89A75509}" presName="text_1" presStyleLbl="node1" presStyleIdx="0" presStyleCnt="4">
        <dgm:presLayoutVars>
          <dgm:bulletEnabled val="1"/>
        </dgm:presLayoutVars>
      </dgm:prSet>
      <dgm:spPr/>
      <dgm:t>
        <a:bodyPr/>
        <a:lstStyle/>
        <a:p>
          <a:endParaRPr lang="en-US"/>
        </a:p>
      </dgm:t>
    </dgm:pt>
    <dgm:pt modelId="{0599BBC2-20F4-4259-B34E-25841E6E0B50}" type="pres">
      <dgm:prSet presAssocID="{5A9D3914-ED4C-4135-A2B3-F36A89A75509}" presName="accent_1" presStyleCnt="0"/>
      <dgm:spPr/>
    </dgm:pt>
    <dgm:pt modelId="{81861906-85E8-47DD-861C-9B5E96CD8B9B}" type="pres">
      <dgm:prSet presAssocID="{5A9D3914-ED4C-4135-A2B3-F36A89A75509}" presName="accentRepeatNode" presStyleLbl="solidFgAcc1" presStyleIdx="0" presStyleCnt="4"/>
      <dgm:spPr/>
    </dgm:pt>
    <dgm:pt modelId="{C3F03A5A-09AF-4C69-8002-6953AEDCC00D}" type="pres">
      <dgm:prSet presAssocID="{BE949685-9763-47A4-BDA0-9287696E2486}" presName="text_2" presStyleLbl="node1" presStyleIdx="1" presStyleCnt="4">
        <dgm:presLayoutVars>
          <dgm:bulletEnabled val="1"/>
        </dgm:presLayoutVars>
      </dgm:prSet>
      <dgm:spPr/>
      <dgm:t>
        <a:bodyPr/>
        <a:lstStyle/>
        <a:p>
          <a:endParaRPr lang="en-US"/>
        </a:p>
      </dgm:t>
    </dgm:pt>
    <dgm:pt modelId="{1D059840-0D9E-4823-80DB-82256D032178}" type="pres">
      <dgm:prSet presAssocID="{BE949685-9763-47A4-BDA0-9287696E2486}" presName="accent_2" presStyleCnt="0"/>
      <dgm:spPr/>
    </dgm:pt>
    <dgm:pt modelId="{F96236E4-A2CB-44E8-B6BC-B642EB186506}" type="pres">
      <dgm:prSet presAssocID="{BE949685-9763-47A4-BDA0-9287696E2486}" presName="accentRepeatNode" presStyleLbl="solidFgAcc1" presStyleIdx="1" presStyleCnt="4"/>
      <dgm:spPr/>
    </dgm:pt>
    <dgm:pt modelId="{2936A47E-55BD-4837-A308-8C2F3D9FFA9D}" type="pres">
      <dgm:prSet presAssocID="{110CF091-3441-45B5-89DE-AE58FCA7AD86}" presName="text_3" presStyleLbl="node1" presStyleIdx="2" presStyleCnt="4">
        <dgm:presLayoutVars>
          <dgm:bulletEnabled val="1"/>
        </dgm:presLayoutVars>
      </dgm:prSet>
      <dgm:spPr/>
      <dgm:t>
        <a:bodyPr/>
        <a:lstStyle/>
        <a:p>
          <a:endParaRPr lang="en-US"/>
        </a:p>
      </dgm:t>
    </dgm:pt>
    <dgm:pt modelId="{1849701B-17E8-45F3-B9E6-8933FE3115AE}" type="pres">
      <dgm:prSet presAssocID="{110CF091-3441-45B5-89DE-AE58FCA7AD86}" presName="accent_3" presStyleCnt="0"/>
      <dgm:spPr/>
    </dgm:pt>
    <dgm:pt modelId="{BFA279D1-0CF0-458B-B80A-694F7053CB76}" type="pres">
      <dgm:prSet presAssocID="{110CF091-3441-45B5-89DE-AE58FCA7AD86}" presName="accentRepeatNode" presStyleLbl="solidFgAcc1" presStyleIdx="2" presStyleCnt="4"/>
      <dgm:spPr/>
    </dgm:pt>
    <dgm:pt modelId="{6B64CA40-213E-4DD9-B4D2-4050F42A8B6C}" type="pres">
      <dgm:prSet presAssocID="{85F35F53-FF86-40DD-9191-0801C41E99B1}" presName="text_4" presStyleLbl="node1" presStyleIdx="3" presStyleCnt="4">
        <dgm:presLayoutVars>
          <dgm:bulletEnabled val="1"/>
        </dgm:presLayoutVars>
      </dgm:prSet>
      <dgm:spPr/>
      <dgm:t>
        <a:bodyPr/>
        <a:lstStyle/>
        <a:p>
          <a:endParaRPr lang="en-US"/>
        </a:p>
      </dgm:t>
    </dgm:pt>
    <dgm:pt modelId="{B3D8DF60-8E1D-4529-9A8D-5142AB8894E6}" type="pres">
      <dgm:prSet presAssocID="{85F35F53-FF86-40DD-9191-0801C41E99B1}" presName="accent_4" presStyleCnt="0"/>
      <dgm:spPr/>
    </dgm:pt>
    <dgm:pt modelId="{A455622E-EF13-4DE0-B833-A5A316861A81}" type="pres">
      <dgm:prSet presAssocID="{85F35F53-FF86-40DD-9191-0801C41E99B1}" presName="accentRepeatNode" presStyleLbl="solidFgAcc1" presStyleIdx="3" presStyleCnt="4"/>
      <dgm:spPr/>
    </dgm:pt>
  </dgm:ptLst>
  <dgm:cxnLst>
    <dgm:cxn modelId="{F81FE8AE-95D4-461A-AF1B-9768AAC759C5}" type="presOf" srcId="{BE949685-9763-47A4-BDA0-9287696E2486}" destId="{C3F03A5A-09AF-4C69-8002-6953AEDCC00D}" srcOrd="0" destOrd="0" presId="urn:microsoft.com/office/officeart/2008/layout/VerticalCurvedList"/>
    <dgm:cxn modelId="{6C9C29C2-BC74-4D25-BC8D-B555E2B53867}" srcId="{110CF091-3441-45B5-89DE-AE58FCA7AD86}" destId="{CA7B65E8-AB32-42BF-A552-84077C8E3403}" srcOrd="0" destOrd="0" parTransId="{C049361A-8CCC-48CD-857C-5386D742103D}" sibTransId="{0422FBBA-3182-4AD3-9528-C651DE5CCC2D}"/>
    <dgm:cxn modelId="{657CC2BA-9D29-4C3E-9160-E42777D76F72}" type="presOf" srcId="{F6748988-4A00-4DC0-B4C2-444F5D0A5017}" destId="{07BEA6F8-FFE0-4FC8-9A63-F5597273F76C}" srcOrd="0" destOrd="0" presId="urn:microsoft.com/office/officeart/2008/layout/VerticalCurvedList"/>
    <dgm:cxn modelId="{E3532D49-23F7-40B7-A503-6C981EAD310B}" srcId="{BE949685-9763-47A4-BDA0-9287696E2486}" destId="{9C6A9DC9-48A2-4539-961B-5C927092E7D0}" srcOrd="0" destOrd="0" parTransId="{664C9B01-D2EE-4438-A0E0-258546839B40}" sibTransId="{95DB0C14-0BAE-4438-83C0-61F81E860491}"/>
    <dgm:cxn modelId="{F07518AD-A810-4A4B-9610-2E7012DFFCD0}" type="presOf" srcId="{DB4009AD-2BD9-4C0E-ADDF-68D9738B4A36}" destId="{6B64CA40-213E-4DD9-B4D2-4050F42A8B6C}" srcOrd="0" destOrd="1" presId="urn:microsoft.com/office/officeart/2008/layout/VerticalCurvedList"/>
    <dgm:cxn modelId="{0E473E82-4029-4F4C-95C0-F31DB19B7DEA}" type="presOf" srcId="{442B8B0D-D6D1-4791-953E-9C3155C8A531}" destId="{38626119-4F3F-4B5E-8AE1-3A2E95B92C31}" srcOrd="0" destOrd="1" presId="urn:microsoft.com/office/officeart/2008/layout/VerticalCurvedList"/>
    <dgm:cxn modelId="{62176734-0E84-4DEC-972D-E462695B185E}" type="presOf" srcId="{85F35F53-FF86-40DD-9191-0801C41E99B1}" destId="{6B64CA40-213E-4DD9-B4D2-4050F42A8B6C}" srcOrd="0" destOrd="0" presId="urn:microsoft.com/office/officeart/2008/layout/VerticalCurvedList"/>
    <dgm:cxn modelId="{DEA9CC93-922E-430A-9235-AF0AB1E97D8B}" type="presOf" srcId="{5A9D3914-ED4C-4135-A2B3-F36A89A75509}" destId="{38626119-4F3F-4B5E-8AE1-3A2E95B92C31}" srcOrd="0" destOrd="0" presId="urn:microsoft.com/office/officeart/2008/layout/VerticalCurvedList"/>
    <dgm:cxn modelId="{B83DBB51-4A5D-4FE0-B6FE-E88D628A8F45}" srcId="{76E3021D-4B54-4DDD-9EED-E37F2E94D531}" destId="{85F35F53-FF86-40DD-9191-0801C41E99B1}" srcOrd="3" destOrd="0" parTransId="{07ABD4DB-EF89-4B38-8186-29850905BF69}" sibTransId="{B3AD74A8-6FB1-443A-8A7C-683DC46013F6}"/>
    <dgm:cxn modelId="{2EAE5784-C611-4E60-84DE-C4591E554F8A}" srcId="{76E3021D-4B54-4DDD-9EED-E37F2E94D531}" destId="{110CF091-3441-45B5-89DE-AE58FCA7AD86}" srcOrd="2" destOrd="0" parTransId="{C03DFCB2-A6BD-43A2-9CFA-AC27068F450E}" sibTransId="{88B667D7-7920-4595-8AD8-0138D0E75BFC}"/>
    <dgm:cxn modelId="{1CF88F14-5CA9-4B0A-94F9-609D453C7513}" srcId="{5A9D3914-ED4C-4135-A2B3-F36A89A75509}" destId="{442B8B0D-D6D1-4791-953E-9C3155C8A531}" srcOrd="0" destOrd="0" parTransId="{FF984FD5-2A56-4B7F-A5FB-8E831CD9655F}" sibTransId="{F6748988-4A00-4DC0-B4C2-444F5D0A5017}"/>
    <dgm:cxn modelId="{5BDF7DCA-280F-460B-9516-4DBDD76519C7}" type="presOf" srcId="{110CF091-3441-45B5-89DE-AE58FCA7AD86}" destId="{2936A47E-55BD-4837-A308-8C2F3D9FFA9D}" srcOrd="0" destOrd="0" presId="urn:microsoft.com/office/officeart/2008/layout/VerticalCurvedList"/>
    <dgm:cxn modelId="{DAE72C50-5B74-4F45-A658-DABB49B47AF8}" type="presOf" srcId="{76E3021D-4B54-4DDD-9EED-E37F2E94D531}" destId="{2419A0D8-8AF9-4D3A-97C4-A6CA103191A1}" srcOrd="0" destOrd="0" presId="urn:microsoft.com/office/officeart/2008/layout/VerticalCurvedList"/>
    <dgm:cxn modelId="{EBBE1A86-A1C0-434F-93B0-9CAF69130929}" type="presOf" srcId="{CA7B65E8-AB32-42BF-A552-84077C8E3403}" destId="{2936A47E-55BD-4837-A308-8C2F3D9FFA9D}" srcOrd="0" destOrd="1" presId="urn:microsoft.com/office/officeart/2008/layout/VerticalCurvedList"/>
    <dgm:cxn modelId="{5128DD15-9AA1-4425-B8E3-CBE237152E17}" srcId="{76E3021D-4B54-4DDD-9EED-E37F2E94D531}" destId="{BE949685-9763-47A4-BDA0-9287696E2486}" srcOrd="1" destOrd="0" parTransId="{B28FFE6A-AA48-41BD-B888-31516DC34E31}" sibTransId="{23A50FF4-0853-43D8-8578-87C41837BAF0}"/>
    <dgm:cxn modelId="{30165574-7167-4B35-8951-EECB880704F2}" type="presOf" srcId="{9C6A9DC9-48A2-4539-961B-5C927092E7D0}" destId="{C3F03A5A-09AF-4C69-8002-6953AEDCC00D}" srcOrd="0" destOrd="1" presId="urn:microsoft.com/office/officeart/2008/layout/VerticalCurvedList"/>
    <dgm:cxn modelId="{FBB39858-A025-49EC-966B-031F0F5A3F2B}" srcId="{76E3021D-4B54-4DDD-9EED-E37F2E94D531}" destId="{5A9D3914-ED4C-4135-A2B3-F36A89A75509}" srcOrd="0" destOrd="0" parTransId="{D2120D7B-BF4A-4487-B593-72232F064EFB}" sibTransId="{1E69095D-F102-485A-BA89-6BF6997BA2E7}"/>
    <dgm:cxn modelId="{D0C25DFE-42D4-4BB0-82F8-EE0B44EAB0E7}" srcId="{85F35F53-FF86-40DD-9191-0801C41E99B1}" destId="{DB4009AD-2BD9-4C0E-ADDF-68D9738B4A36}" srcOrd="0" destOrd="0" parTransId="{BBF06A6B-0FB4-4A17-8C8E-8BAD6F9659BB}" sibTransId="{44ECEBA3-7A73-4356-81D9-8F8F15BD720A}"/>
    <dgm:cxn modelId="{D732EE15-9AE8-4ACD-A42F-4769BE2D7E38}" type="presParOf" srcId="{2419A0D8-8AF9-4D3A-97C4-A6CA103191A1}" destId="{23CAA946-2219-40CD-A479-08732EA20E11}" srcOrd="0" destOrd="0" presId="urn:microsoft.com/office/officeart/2008/layout/VerticalCurvedList"/>
    <dgm:cxn modelId="{6FA7F1F7-D33F-406D-96A1-8000F52C58E9}" type="presParOf" srcId="{23CAA946-2219-40CD-A479-08732EA20E11}" destId="{8889E2CE-2AF9-4D87-961A-133A5E8DCE49}" srcOrd="0" destOrd="0" presId="urn:microsoft.com/office/officeart/2008/layout/VerticalCurvedList"/>
    <dgm:cxn modelId="{DC751880-5953-4DB6-A697-A1633AF15E45}" type="presParOf" srcId="{8889E2CE-2AF9-4D87-961A-133A5E8DCE49}" destId="{4AECBD27-ACDA-4CF4-916A-E909F9AC5CC5}" srcOrd="0" destOrd="0" presId="urn:microsoft.com/office/officeart/2008/layout/VerticalCurvedList"/>
    <dgm:cxn modelId="{68AE2BFA-F28E-4C7A-A204-EEAD301AC862}" type="presParOf" srcId="{8889E2CE-2AF9-4D87-961A-133A5E8DCE49}" destId="{07BEA6F8-FFE0-4FC8-9A63-F5597273F76C}" srcOrd="1" destOrd="0" presId="urn:microsoft.com/office/officeart/2008/layout/VerticalCurvedList"/>
    <dgm:cxn modelId="{3DBF7965-CB84-4F71-8CA5-66C2605649CE}" type="presParOf" srcId="{8889E2CE-2AF9-4D87-961A-133A5E8DCE49}" destId="{4C7A3789-7E6A-4EEE-BEF9-9F62A61F87F9}" srcOrd="2" destOrd="0" presId="urn:microsoft.com/office/officeart/2008/layout/VerticalCurvedList"/>
    <dgm:cxn modelId="{EDF183DA-26BC-4BBC-8EC3-6D3B783729FA}" type="presParOf" srcId="{8889E2CE-2AF9-4D87-961A-133A5E8DCE49}" destId="{4B187DBB-C500-43F3-BF1B-FEBF32FA387B}" srcOrd="3" destOrd="0" presId="urn:microsoft.com/office/officeart/2008/layout/VerticalCurvedList"/>
    <dgm:cxn modelId="{96CDD419-EE12-452D-84DE-BC7F65E98426}" type="presParOf" srcId="{23CAA946-2219-40CD-A479-08732EA20E11}" destId="{38626119-4F3F-4B5E-8AE1-3A2E95B92C31}" srcOrd="1" destOrd="0" presId="urn:microsoft.com/office/officeart/2008/layout/VerticalCurvedList"/>
    <dgm:cxn modelId="{27224181-1F34-4E29-98BC-A52B47E18054}" type="presParOf" srcId="{23CAA946-2219-40CD-A479-08732EA20E11}" destId="{0599BBC2-20F4-4259-B34E-25841E6E0B50}" srcOrd="2" destOrd="0" presId="urn:microsoft.com/office/officeart/2008/layout/VerticalCurvedList"/>
    <dgm:cxn modelId="{8474D1AF-BD14-4057-A941-739FF0701020}" type="presParOf" srcId="{0599BBC2-20F4-4259-B34E-25841E6E0B50}" destId="{81861906-85E8-47DD-861C-9B5E96CD8B9B}" srcOrd="0" destOrd="0" presId="urn:microsoft.com/office/officeart/2008/layout/VerticalCurvedList"/>
    <dgm:cxn modelId="{B5625B07-17D1-4075-9D08-AA838BACAC3F}" type="presParOf" srcId="{23CAA946-2219-40CD-A479-08732EA20E11}" destId="{C3F03A5A-09AF-4C69-8002-6953AEDCC00D}" srcOrd="3" destOrd="0" presId="urn:microsoft.com/office/officeart/2008/layout/VerticalCurvedList"/>
    <dgm:cxn modelId="{37140B2E-5F3F-4F01-800A-64580422AA30}" type="presParOf" srcId="{23CAA946-2219-40CD-A479-08732EA20E11}" destId="{1D059840-0D9E-4823-80DB-82256D032178}" srcOrd="4" destOrd="0" presId="urn:microsoft.com/office/officeart/2008/layout/VerticalCurvedList"/>
    <dgm:cxn modelId="{4787E71D-3867-4E6B-9451-C19EEC6AEDE9}" type="presParOf" srcId="{1D059840-0D9E-4823-80DB-82256D032178}" destId="{F96236E4-A2CB-44E8-B6BC-B642EB186506}" srcOrd="0" destOrd="0" presId="urn:microsoft.com/office/officeart/2008/layout/VerticalCurvedList"/>
    <dgm:cxn modelId="{ABECD77D-2E91-4318-ABB7-BBF8174D1253}" type="presParOf" srcId="{23CAA946-2219-40CD-A479-08732EA20E11}" destId="{2936A47E-55BD-4837-A308-8C2F3D9FFA9D}" srcOrd="5" destOrd="0" presId="urn:microsoft.com/office/officeart/2008/layout/VerticalCurvedList"/>
    <dgm:cxn modelId="{57874C71-D5E8-4B1F-BFD9-C988843024AF}" type="presParOf" srcId="{23CAA946-2219-40CD-A479-08732EA20E11}" destId="{1849701B-17E8-45F3-B9E6-8933FE3115AE}" srcOrd="6" destOrd="0" presId="urn:microsoft.com/office/officeart/2008/layout/VerticalCurvedList"/>
    <dgm:cxn modelId="{215FA4CB-A135-4E15-BA38-FE3368387097}" type="presParOf" srcId="{1849701B-17E8-45F3-B9E6-8933FE3115AE}" destId="{BFA279D1-0CF0-458B-B80A-694F7053CB76}" srcOrd="0" destOrd="0" presId="urn:microsoft.com/office/officeart/2008/layout/VerticalCurvedList"/>
    <dgm:cxn modelId="{9315D20B-E49F-49DA-977B-44F27021980F}" type="presParOf" srcId="{23CAA946-2219-40CD-A479-08732EA20E11}" destId="{6B64CA40-213E-4DD9-B4D2-4050F42A8B6C}" srcOrd="7" destOrd="0" presId="urn:microsoft.com/office/officeart/2008/layout/VerticalCurvedList"/>
    <dgm:cxn modelId="{DC2B42CC-2718-4AF3-8823-EF92F37D715B}" type="presParOf" srcId="{23CAA946-2219-40CD-A479-08732EA20E11}" destId="{B3D8DF60-8E1D-4529-9A8D-5142AB8894E6}" srcOrd="8" destOrd="0" presId="urn:microsoft.com/office/officeart/2008/layout/VerticalCurvedList"/>
    <dgm:cxn modelId="{B1326CE1-F717-45D5-ABAF-4756A977FA21}" type="presParOf" srcId="{B3D8DF60-8E1D-4529-9A8D-5142AB8894E6}" destId="{A455622E-EF13-4DE0-B833-A5A316861A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0544C5-E4F5-44FD-81EE-45B9722E6A2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9E58F4E-2FCB-4594-9BB9-F30EE70B1138}">
      <dgm:prSet phldrT="[Text]"/>
      <dgm:spPr/>
      <dgm:t>
        <a:bodyPr/>
        <a:lstStyle/>
        <a:p>
          <a:r>
            <a:rPr lang="en-US" dirty="0" smtClean="0"/>
            <a:t>HAC Projects</a:t>
          </a:r>
          <a:endParaRPr lang="en-US" dirty="0"/>
        </a:p>
      </dgm:t>
    </dgm:pt>
    <dgm:pt modelId="{4911BCA7-AB67-42B0-A23E-8D165E91E8F1}" type="parTrans" cxnId="{4D26321C-75E4-49AE-9112-AC4F635587D4}">
      <dgm:prSet/>
      <dgm:spPr/>
      <dgm:t>
        <a:bodyPr/>
        <a:lstStyle/>
        <a:p>
          <a:endParaRPr lang="en-US"/>
        </a:p>
      </dgm:t>
    </dgm:pt>
    <dgm:pt modelId="{731D18D7-0A81-4A75-A785-A4D7DC508659}" type="sibTrans" cxnId="{4D26321C-75E4-49AE-9112-AC4F635587D4}">
      <dgm:prSet/>
      <dgm:spPr/>
      <dgm:t>
        <a:bodyPr/>
        <a:lstStyle/>
        <a:p>
          <a:endParaRPr lang="en-US"/>
        </a:p>
      </dgm:t>
    </dgm:pt>
    <dgm:pt modelId="{5286CB3B-47EC-4A90-BC10-300424E70837}">
      <dgm:prSet phldrT="[Text]"/>
      <dgm:spPr/>
      <dgm:t>
        <a:bodyPr/>
        <a:lstStyle/>
        <a:p>
          <a:r>
            <a:rPr lang="en-US" dirty="0" smtClean="0"/>
            <a:t>11 projects supported</a:t>
          </a:r>
          <a:endParaRPr lang="en-US" dirty="0"/>
        </a:p>
      </dgm:t>
    </dgm:pt>
    <dgm:pt modelId="{26E70B2F-225E-4DC7-A059-9665C018A408}" type="parTrans" cxnId="{6DEF3901-A033-4D65-89B4-230914A35CFB}">
      <dgm:prSet/>
      <dgm:spPr/>
      <dgm:t>
        <a:bodyPr/>
        <a:lstStyle/>
        <a:p>
          <a:endParaRPr lang="en-US"/>
        </a:p>
      </dgm:t>
    </dgm:pt>
    <dgm:pt modelId="{565E56A6-863C-4684-9FD6-2746956FB67B}" type="sibTrans" cxnId="{6DEF3901-A033-4D65-89B4-230914A35CFB}">
      <dgm:prSet/>
      <dgm:spPr/>
      <dgm:t>
        <a:bodyPr/>
        <a:lstStyle/>
        <a:p>
          <a:endParaRPr lang="en-US"/>
        </a:p>
      </dgm:t>
    </dgm:pt>
    <dgm:pt modelId="{6F521E6B-7FE5-401A-8960-D79B1DE99A9A}">
      <dgm:prSet phldrT="[Text]"/>
      <dgm:spPr/>
      <dgm:t>
        <a:bodyPr/>
        <a:lstStyle/>
        <a:p>
          <a:r>
            <a:rPr lang="en-US" dirty="0" smtClean="0"/>
            <a:t>SIGHT Projects</a:t>
          </a:r>
          <a:endParaRPr lang="en-US" dirty="0"/>
        </a:p>
      </dgm:t>
    </dgm:pt>
    <dgm:pt modelId="{932D2A02-DECA-4F9B-8AF3-C1F751F11E3C}" type="parTrans" cxnId="{13C16155-B77D-48CB-97FC-49BFA0404CB4}">
      <dgm:prSet/>
      <dgm:spPr/>
      <dgm:t>
        <a:bodyPr/>
        <a:lstStyle/>
        <a:p>
          <a:endParaRPr lang="en-US"/>
        </a:p>
      </dgm:t>
    </dgm:pt>
    <dgm:pt modelId="{49919794-1D57-4D8B-85A1-0811111AA6CF}" type="sibTrans" cxnId="{13C16155-B77D-48CB-97FC-49BFA0404CB4}">
      <dgm:prSet/>
      <dgm:spPr/>
      <dgm:t>
        <a:bodyPr/>
        <a:lstStyle/>
        <a:p>
          <a:endParaRPr lang="en-US"/>
        </a:p>
      </dgm:t>
    </dgm:pt>
    <dgm:pt modelId="{B4396D7A-589C-4D43-BBB7-1339EB3B220E}">
      <dgm:prSet phldrT="[Text]"/>
      <dgm:spPr/>
      <dgm:t>
        <a:bodyPr/>
        <a:lstStyle/>
        <a:p>
          <a:r>
            <a:rPr lang="en-US" dirty="0" smtClean="0"/>
            <a:t>10 projects supported</a:t>
          </a:r>
          <a:endParaRPr lang="en-US" dirty="0"/>
        </a:p>
      </dgm:t>
    </dgm:pt>
    <dgm:pt modelId="{F8AAF590-960F-4229-9897-94B32187F74F}" type="parTrans" cxnId="{0D117AA9-3D0F-4FCE-AD66-C33AB28F5E93}">
      <dgm:prSet/>
      <dgm:spPr/>
      <dgm:t>
        <a:bodyPr/>
        <a:lstStyle/>
        <a:p>
          <a:endParaRPr lang="en-US"/>
        </a:p>
      </dgm:t>
    </dgm:pt>
    <dgm:pt modelId="{A19D0015-B61B-4E01-BCB9-25016A631AA0}" type="sibTrans" cxnId="{0D117AA9-3D0F-4FCE-AD66-C33AB28F5E93}">
      <dgm:prSet/>
      <dgm:spPr/>
      <dgm:t>
        <a:bodyPr/>
        <a:lstStyle/>
        <a:p>
          <a:endParaRPr lang="en-US"/>
        </a:p>
      </dgm:t>
    </dgm:pt>
    <dgm:pt modelId="{2D8B8881-00B8-4F26-8728-9798B9174B06}">
      <dgm:prSet phldrT="[Text]"/>
      <dgm:spPr/>
      <dgm:t>
        <a:bodyPr/>
        <a:lstStyle/>
        <a:p>
          <a:r>
            <a:rPr lang="en-US" dirty="0" smtClean="0"/>
            <a:t>HAC Events</a:t>
          </a:r>
          <a:endParaRPr lang="en-US" dirty="0"/>
        </a:p>
      </dgm:t>
    </dgm:pt>
    <dgm:pt modelId="{F29ADE83-8EA0-4AE3-9D3C-AB7CC707DB5B}" type="parTrans" cxnId="{9CC7E461-0757-4033-9C0F-D8F08176DDB4}">
      <dgm:prSet/>
      <dgm:spPr/>
      <dgm:t>
        <a:bodyPr/>
        <a:lstStyle/>
        <a:p>
          <a:endParaRPr lang="en-US"/>
        </a:p>
      </dgm:t>
    </dgm:pt>
    <dgm:pt modelId="{82BE186A-CF88-42AA-86A6-B9E2A1920F5C}" type="sibTrans" cxnId="{9CC7E461-0757-4033-9C0F-D8F08176DDB4}">
      <dgm:prSet/>
      <dgm:spPr/>
      <dgm:t>
        <a:bodyPr/>
        <a:lstStyle/>
        <a:p>
          <a:endParaRPr lang="en-US"/>
        </a:p>
      </dgm:t>
    </dgm:pt>
    <dgm:pt modelId="{E07E385D-04E8-466C-A5D2-1E632FF0ACB0}">
      <dgm:prSet phldrT="[Text]"/>
      <dgm:spPr/>
      <dgm:t>
        <a:bodyPr/>
        <a:lstStyle/>
        <a:p>
          <a:r>
            <a:rPr lang="en-US" dirty="0" smtClean="0"/>
            <a:t>40 events supported</a:t>
          </a:r>
          <a:endParaRPr lang="en-US" dirty="0"/>
        </a:p>
      </dgm:t>
    </dgm:pt>
    <dgm:pt modelId="{28D71F35-1DD5-4C48-B018-876697CECA1C}" type="parTrans" cxnId="{35977038-DD72-4BD7-A9AC-ACDB8918DED2}">
      <dgm:prSet/>
      <dgm:spPr/>
      <dgm:t>
        <a:bodyPr/>
        <a:lstStyle/>
        <a:p>
          <a:endParaRPr lang="en-US"/>
        </a:p>
      </dgm:t>
    </dgm:pt>
    <dgm:pt modelId="{976B8155-AA7B-4DB5-B2AD-B48371CE96FA}" type="sibTrans" cxnId="{35977038-DD72-4BD7-A9AC-ACDB8918DED2}">
      <dgm:prSet/>
      <dgm:spPr/>
      <dgm:t>
        <a:bodyPr/>
        <a:lstStyle/>
        <a:p>
          <a:endParaRPr lang="en-US"/>
        </a:p>
      </dgm:t>
    </dgm:pt>
    <dgm:pt modelId="{7A192ADC-B77B-4E4F-B8AE-4EDB5330A3A7}">
      <dgm:prSet phldrT="[Text]"/>
      <dgm:spPr/>
      <dgm:t>
        <a:bodyPr/>
        <a:lstStyle/>
        <a:p>
          <a:r>
            <a:rPr lang="en-US" dirty="0" smtClean="0"/>
            <a:t>Conf. Participation</a:t>
          </a:r>
          <a:endParaRPr lang="en-US" dirty="0"/>
        </a:p>
      </dgm:t>
    </dgm:pt>
    <dgm:pt modelId="{DA1914C5-091A-4B33-880F-F41551FFF6A1}" type="parTrans" cxnId="{EBD87DF4-0E10-4135-B668-DD981171239F}">
      <dgm:prSet/>
      <dgm:spPr/>
      <dgm:t>
        <a:bodyPr/>
        <a:lstStyle/>
        <a:p>
          <a:endParaRPr lang="en-US"/>
        </a:p>
      </dgm:t>
    </dgm:pt>
    <dgm:pt modelId="{6A67BEDA-199A-41EF-9553-E12A005DBB75}" type="sibTrans" cxnId="{EBD87DF4-0E10-4135-B668-DD981171239F}">
      <dgm:prSet/>
      <dgm:spPr/>
      <dgm:t>
        <a:bodyPr/>
        <a:lstStyle/>
        <a:p>
          <a:endParaRPr lang="en-US"/>
        </a:p>
      </dgm:t>
    </dgm:pt>
    <dgm:pt modelId="{7DA842D1-181E-4B09-9BB4-2EE08E0652E6}">
      <dgm:prSet phldrT="[Text]"/>
      <dgm:spPr/>
      <dgm:t>
        <a:bodyPr/>
        <a:lstStyle/>
        <a:p>
          <a:r>
            <a:rPr lang="en-US" dirty="0" smtClean="0"/>
            <a:t>31 individuals supported</a:t>
          </a:r>
          <a:endParaRPr lang="en-US" dirty="0"/>
        </a:p>
      </dgm:t>
    </dgm:pt>
    <dgm:pt modelId="{C5128C43-0C66-4ED7-8C5A-B967F50F84AD}" type="parTrans" cxnId="{EC07B535-09DF-4B59-A798-6B5F4403EB22}">
      <dgm:prSet/>
      <dgm:spPr/>
      <dgm:t>
        <a:bodyPr/>
        <a:lstStyle/>
        <a:p>
          <a:endParaRPr lang="en-US"/>
        </a:p>
      </dgm:t>
    </dgm:pt>
    <dgm:pt modelId="{2A90E727-7CE1-4F4B-BEB9-1DDE35B23EBD}" type="sibTrans" cxnId="{EC07B535-09DF-4B59-A798-6B5F4403EB22}">
      <dgm:prSet/>
      <dgm:spPr/>
      <dgm:t>
        <a:bodyPr/>
        <a:lstStyle/>
        <a:p>
          <a:endParaRPr lang="en-US"/>
        </a:p>
      </dgm:t>
    </dgm:pt>
    <dgm:pt modelId="{878315E1-A3E2-49BE-860B-F026F1BF8B6D}">
      <dgm:prSet phldrT="[Text]"/>
      <dgm:spPr/>
      <dgm:t>
        <a:bodyPr/>
        <a:lstStyle/>
        <a:p>
          <a:r>
            <a:rPr lang="en-US" dirty="0" smtClean="0"/>
            <a:t>50 submissions</a:t>
          </a:r>
          <a:endParaRPr lang="en-US" dirty="0"/>
        </a:p>
      </dgm:t>
    </dgm:pt>
    <dgm:pt modelId="{20F6566F-6C3C-4683-8CE3-2A19D88A62B1}" type="parTrans" cxnId="{7455D6E3-20FD-4EE7-9486-6F2120306F69}">
      <dgm:prSet/>
      <dgm:spPr/>
      <dgm:t>
        <a:bodyPr/>
        <a:lstStyle/>
        <a:p>
          <a:endParaRPr lang="en-US"/>
        </a:p>
      </dgm:t>
    </dgm:pt>
    <dgm:pt modelId="{4C910FE9-1EC3-43E8-902C-F515EF0BF44B}" type="sibTrans" cxnId="{7455D6E3-20FD-4EE7-9486-6F2120306F69}">
      <dgm:prSet/>
      <dgm:spPr/>
      <dgm:t>
        <a:bodyPr/>
        <a:lstStyle/>
        <a:p>
          <a:endParaRPr lang="en-US"/>
        </a:p>
      </dgm:t>
    </dgm:pt>
    <dgm:pt modelId="{1D374A32-9997-46DC-9AE2-DE48A9744741}">
      <dgm:prSet phldrT="[Text]"/>
      <dgm:spPr/>
      <dgm:t>
        <a:bodyPr/>
        <a:lstStyle/>
        <a:p>
          <a:r>
            <a:rPr lang="en-US" dirty="0" smtClean="0"/>
            <a:t>53 submissions</a:t>
          </a:r>
          <a:endParaRPr lang="en-US" dirty="0"/>
        </a:p>
      </dgm:t>
    </dgm:pt>
    <dgm:pt modelId="{90020A9C-9361-443F-869C-314A2F69264C}" type="parTrans" cxnId="{3D414E54-F775-4750-9F5D-1DE5DD57C0D1}">
      <dgm:prSet/>
      <dgm:spPr/>
      <dgm:t>
        <a:bodyPr/>
        <a:lstStyle/>
        <a:p>
          <a:endParaRPr lang="en-US"/>
        </a:p>
      </dgm:t>
    </dgm:pt>
    <dgm:pt modelId="{8EA57437-0744-42FF-A894-41CFB94B932F}" type="sibTrans" cxnId="{3D414E54-F775-4750-9F5D-1DE5DD57C0D1}">
      <dgm:prSet/>
      <dgm:spPr/>
      <dgm:t>
        <a:bodyPr/>
        <a:lstStyle/>
        <a:p>
          <a:endParaRPr lang="en-US"/>
        </a:p>
      </dgm:t>
    </dgm:pt>
    <dgm:pt modelId="{CC72AC8D-A39B-4CA7-A37D-9D79BD0793B9}">
      <dgm:prSet phldrT="[Text]"/>
      <dgm:spPr/>
      <dgm:t>
        <a:bodyPr/>
        <a:lstStyle/>
        <a:p>
          <a:r>
            <a:rPr lang="en-US" dirty="0" smtClean="0"/>
            <a:t>77 submissions</a:t>
          </a:r>
          <a:endParaRPr lang="en-US" dirty="0"/>
        </a:p>
      </dgm:t>
    </dgm:pt>
    <dgm:pt modelId="{B852E039-EF51-475F-A92B-BD7ACEE8A071}" type="parTrans" cxnId="{39262377-6EAB-4000-8BDE-2C652AAF7A15}">
      <dgm:prSet/>
      <dgm:spPr/>
      <dgm:t>
        <a:bodyPr/>
        <a:lstStyle/>
        <a:p>
          <a:endParaRPr lang="en-US"/>
        </a:p>
      </dgm:t>
    </dgm:pt>
    <dgm:pt modelId="{907D2991-DECB-41E5-9A85-06C54C726CFF}" type="sibTrans" cxnId="{39262377-6EAB-4000-8BDE-2C652AAF7A15}">
      <dgm:prSet/>
      <dgm:spPr/>
      <dgm:t>
        <a:bodyPr/>
        <a:lstStyle/>
        <a:p>
          <a:endParaRPr lang="en-US"/>
        </a:p>
      </dgm:t>
    </dgm:pt>
    <dgm:pt modelId="{44CBB2A9-83B2-482B-A240-DEEA164B623F}">
      <dgm:prSet phldrT="[Text]"/>
      <dgm:spPr/>
      <dgm:t>
        <a:bodyPr/>
        <a:lstStyle/>
        <a:p>
          <a:r>
            <a:rPr lang="en-US" dirty="0" smtClean="0"/>
            <a:t>112 submissions</a:t>
          </a:r>
          <a:endParaRPr lang="en-US" dirty="0"/>
        </a:p>
      </dgm:t>
    </dgm:pt>
    <dgm:pt modelId="{13C202B1-7F19-4DD5-8B69-620C1F364514}" type="parTrans" cxnId="{506DED77-CD0F-4381-8BB4-1B25885FEE24}">
      <dgm:prSet/>
      <dgm:spPr/>
      <dgm:t>
        <a:bodyPr/>
        <a:lstStyle/>
        <a:p>
          <a:endParaRPr lang="en-US"/>
        </a:p>
      </dgm:t>
    </dgm:pt>
    <dgm:pt modelId="{920905D0-4457-4435-A04A-D699C7748653}" type="sibTrans" cxnId="{506DED77-CD0F-4381-8BB4-1B25885FEE24}">
      <dgm:prSet/>
      <dgm:spPr/>
      <dgm:t>
        <a:bodyPr/>
        <a:lstStyle/>
        <a:p>
          <a:endParaRPr lang="en-US"/>
        </a:p>
      </dgm:t>
    </dgm:pt>
    <dgm:pt modelId="{12C41A4E-0A98-48A3-AB74-21B966C3E0BB}">
      <dgm:prSet phldrT="[Text]"/>
      <dgm:spPr/>
      <dgm:t>
        <a:bodyPr/>
        <a:lstStyle/>
        <a:p>
          <a:r>
            <a:rPr lang="en-US" dirty="0" smtClean="0"/>
            <a:t>Average award: $33,000</a:t>
          </a:r>
          <a:endParaRPr lang="en-US" dirty="0"/>
        </a:p>
      </dgm:t>
    </dgm:pt>
    <dgm:pt modelId="{5BC8504C-E79F-4B02-94EB-3134B0807FA6}" type="parTrans" cxnId="{CEF83543-5308-4640-BB6A-A40F1E8AE1BF}">
      <dgm:prSet/>
      <dgm:spPr/>
      <dgm:t>
        <a:bodyPr/>
        <a:lstStyle/>
        <a:p>
          <a:endParaRPr lang="en-US"/>
        </a:p>
      </dgm:t>
    </dgm:pt>
    <dgm:pt modelId="{34E06995-9CBE-48AB-B786-ED6DBBA63FEB}" type="sibTrans" cxnId="{CEF83543-5308-4640-BB6A-A40F1E8AE1BF}">
      <dgm:prSet/>
      <dgm:spPr/>
      <dgm:t>
        <a:bodyPr/>
        <a:lstStyle/>
        <a:p>
          <a:endParaRPr lang="en-US"/>
        </a:p>
      </dgm:t>
    </dgm:pt>
    <dgm:pt modelId="{62CE5924-917A-4615-A2AD-35DF6CF0F648}">
      <dgm:prSet phldrT="[Text]"/>
      <dgm:spPr/>
      <dgm:t>
        <a:bodyPr/>
        <a:lstStyle/>
        <a:p>
          <a:r>
            <a:rPr lang="en-US" dirty="0" smtClean="0"/>
            <a:t>Average award: $10,100</a:t>
          </a:r>
          <a:endParaRPr lang="en-US" dirty="0"/>
        </a:p>
      </dgm:t>
    </dgm:pt>
    <dgm:pt modelId="{EB1C8A33-D76D-479C-A24A-A36F5B64B470}" type="parTrans" cxnId="{160B70B8-7588-4559-A294-5F4C0B6311D8}">
      <dgm:prSet/>
      <dgm:spPr/>
      <dgm:t>
        <a:bodyPr/>
        <a:lstStyle/>
        <a:p>
          <a:endParaRPr lang="en-US"/>
        </a:p>
      </dgm:t>
    </dgm:pt>
    <dgm:pt modelId="{2D6B0CCC-91D4-4307-857C-555CF823C2A7}" type="sibTrans" cxnId="{160B70B8-7588-4559-A294-5F4C0B6311D8}">
      <dgm:prSet/>
      <dgm:spPr/>
      <dgm:t>
        <a:bodyPr/>
        <a:lstStyle/>
        <a:p>
          <a:endParaRPr lang="en-US"/>
        </a:p>
      </dgm:t>
    </dgm:pt>
    <dgm:pt modelId="{E25B8971-F273-444D-95C1-56BCDEBE7101}">
      <dgm:prSet phldrT="[Text]"/>
      <dgm:spPr/>
      <dgm:t>
        <a:bodyPr/>
        <a:lstStyle/>
        <a:p>
          <a:r>
            <a:rPr lang="en-US" dirty="0" smtClean="0"/>
            <a:t>Average award: $4,900</a:t>
          </a:r>
          <a:endParaRPr lang="en-US" dirty="0"/>
        </a:p>
      </dgm:t>
    </dgm:pt>
    <dgm:pt modelId="{6E41EB54-4F92-4A2D-B320-33F45ECAD913}" type="parTrans" cxnId="{76755FDF-2883-4290-B60A-5E9EE718227D}">
      <dgm:prSet/>
      <dgm:spPr/>
      <dgm:t>
        <a:bodyPr/>
        <a:lstStyle/>
        <a:p>
          <a:endParaRPr lang="en-US"/>
        </a:p>
      </dgm:t>
    </dgm:pt>
    <dgm:pt modelId="{B821EABE-5CD2-4A35-A85F-A1599AC82BA4}" type="sibTrans" cxnId="{76755FDF-2883-4290-B60A-5E9EE718227D}">
      <dgm:prSet/>
      <dgm:spPr/>
      <dgm:t>
        <a:bodyPr/>
        <a:lstStyle/>
        <a:p>
          <a:endParaRPr lang="en-US"/>
        </a:p>
      </dgm:t>
    </dgm:pt>
    <dgm:pt modelId="{32F84463-8517-42F3-8D73-75E4C37BDDF4}">
      <dgm:prSet phldrT="[Text]"/>
      <dgm:spPr/>
      <dgm:t>
        <a:bodyPr/>
        <a:lstStyle/>
        <a:p>
          <a:r>
            <a:rPr lang="en-US" dirty="0" smtClean="0"/>
            <a:t>Average award: $529</a:t>
          </a:r>
          <a:endParaRPr lang="en-US" dirty="0"/>
        </a:p>
      </dgm:t>
    </dgm:pt>
    <dgm:pt modelId="{3485E4DF-DD64-4AC9-8AF6-F2E72A96A9C0}" type="parTrans" cxnId="{219FC731-D7BB-4BB5-B63A-B80FE698B9AB}">
      <dgm:prSet/>
      <dgm:spPr/>
      <dgm:t>
        <a:bodyPr/>
        <a:lstStyle/>
        <a:p>
          <a:endParaRPr lang="en-US"/>
        </a:p>
      </dgm:t>
    </dgm:pt>
    <dgm:pt modelId="{6C7F6CD4-77A5-4E99-8ED1-CA5C220AFD50}" type="sibTrans" cxnId="{219FC731-D7BB-4BB5-B63A-B80FE698B9AB}">
      <dgm:prSet/>
      <dgm:spPr/>
      <dgm:t>
        <a:bodyPr/>
        <a:lstStyle/>
        <a:p>
          <a:endParaRPr lang="en-US"/>
        </a:p>
      </dgm:t>
    </dgm:pt>
    <dgm:pt modelId="{5495D78F-BC92-4E1D-94F0-CFB199750003}" type="pres">
      <dgm:prSet presAssocID="{9A0544C5-E4F5-44FD-81EE-45B9722E6A22}" presName="diagram" presStyleCnt="0">
        <dgm:presLayoutVars>
          <dgm:dir/>
          <dgm:resizeHandles val="exact"/>
        </dgm:presLayoutVars>
      </dgm:prSet>
      <dgm:spPr/>
      <dgm:t>
        <a:bodyPr/>
        <a:lstStyle/>
        <a:p>
          <a:endParaRPr lang="en-US"/>
        </a:p>
      </dgm:t>
    </dgm:pt>
    <dgm:pt modelId="{67A9F154-85D1-49AB-8025-DD1F06075B9C}" type="pres">
      <dgm:prSet presAssocID="{89E58F4E-2FCB-4594-9BB9-F30EE70B1138}" presName="node" presStyleLbl="node1" presStyleIdx="0" presStyleCnt="4">
        <dgm:presLayoutVars>
          <dgm:bulletEnabled val="1"/>
        </dgm:presLayoutVars>
      </dgm:prSet>
      <dgm:spPr/>
      <dgm:t>
        <a:bodyPr/>
        <a:lstStyle/>
        <a:p>
          <a:endParaRPr lang="en-US"/>
        </a:p>
      </dgm:t>
    </dgm:pt>
    <dgm:pt modelId="{549684F4-33CB-480E-8904-B45FFACD6D18}" type="pres">
      <dgm:prSet presAssocID="{731D18D7-0A81-4A75-A785-A4D7DC508659}" presName="sibTrans" presStyleCnt="0"/>
      <dgm:spPr/>
    </dgm:pt>
    <dgm:pt modelId="{93D42551-3309-4520-B555-94D576DB2253}" type="pres">
      <dgm:prSet presAssocID="{6F521E6B-7FE5-401A-8960-D79B1DE99A9A}" presName="node" presStyleLbl="node1" presStyleIdx="1" presStyleCnt="4">
        <dgm:presLayoutVars>
          <dgm:bulletEnabled val="1"/>
        </dgm:presLayoutVars>
      </dgm:prSet>
      <dgm:spPr/>
      <dgm:t>
        <a:bodyPr/>
        <a:lstStyle/>
        <a:p>
          <a:endParaRPr lang="en-US"/>
        </a:p>
      </dgm:t>
    </dgm:pt>
    <dgm:pt modelId="{8BB23D16-14DF-48A9-8C91-13F24A4C6DD7}" type="pres">
      <dgm:prSet presAssocID="{49919794-1D57-4D8B-85A1-0811111AA6CF}" presName="sibTrans" presStyleCnt="0"/>
      <dgm:spPr/>
    </dgm:pt>
    <dgm:pt modelId="{05FAB82D-24B9-4D34-A309-EC8C13A06182}" type="pres">
      <dgm:prSet presAssocID="{2D8B8881-00B8-4F26-8728-9798B9174B06}" presName="node" presStyleLbl="node1" presStyleIdx="2" presStyleCnt="4">
        <dgm:presLayoutVars>
          <dgm:bulletEnabled val="1"/>
        </dgm:presLayoutVars>
      </dgm:prSet>
      <dgm:spPr/>
      <dgm:t>
        <a:bodyPr/>
        <a:lstStyle/>
        <a:p>
          <a:endParaRPr lang="en-US"/>
        </a:p>
      </dgm:t>
    </dgm:pt>
    <dgm:pt modelId="{185098D2-38EF-40EE-BDE6-8140A56ACA6D}" type="pres">
      <dgm:prSet presAssocID="{82BE186A-CF88-42AA-86A6-B9E2A1920F5C}" presName="sibTrans" presStyleCnt="0"/>
      <dgm:spPr/>
    </dgm:pt>
    <dgm:pt modelId="{AECC1E2C-89EE-40C0-AB18-6A07875ED8D0}" type="pres">
      <dgm:prSet presAssocID="{7A192ADC-B77B-4E4F-B8AE-4EDB5330A3A7}" presName="node" presStyleLbl="node1" presStyleIdx="3" presStyleCnt="4">
        <dgm:presLayoutVars>
          <dgm:bulletEnabled val="1"/>
        </dgm:presLayoutVars>
      </dgm:prSet>
      <dgm:spPr/>
      <dgm:t>
        <a:bodyPr/>
        <a:lstStyle/>
        <a:p>
          <a:endParaRPr lang="en-US"/>
        </a:p>
      </dgm:t>
    </dgm:pt>
  </dgm:ptLst>
  <dgm:cxnLst>
    <dgm:cxn modelId="{506DED77-CD0F-4381-8BB4-1B25885FEE24}" srcId="{7A192ADC-B77B-4E4F-B8AE-4EDB5330A3A7}" destId="{44CBB2A9-83B2-482B-A240-DEEA164B623F}" srcOrd="0" destOrd="0" parTransId="{13C202B1-7F19-4DD5-8B69-620C1F364514}" sibTransId="{920905D0-4457-4435-A04A-D699C7748653}"/>
    <dgm:cxn modelId="{160B70B8-7588-4559-A294-5F4C0B6311D8}" srcId="{6F521E6B-7FE5-401A-8960-D79B1DE99A9A}" destId="{62CE5924-917A-4615-A2AD-35DF6CF0F648}" srcOrd="2" destOrd="0" parTransId="{EB1C8A33-D76D-479C-A24A-A36F5B64B470}" sibTransId="{2D6B0CCC-91D4-4307-857C-555CF823C2A7}"/>
    <dgm:cxn modelId="{01F3AA15-DA66-47FC-B5C5-4343EEAA0F44}" type="presOf" srcId="{6F521E6B-7FE5-401A-8960-D79B1DE99A9A}" destId="{93D42551-3309-4520-B555-94D576DB2253}" srcOrd="0" destOrd="0" presId="urn:microsoft.com/office/officeart/2005/8/layout/default"/>
    <dgm:cxn modelId="{3D414E54-F775-4750-9F5D-1DE5DD57C0D1}" srcId="{6F521E6B-7FE5-401A-8960-D79B1DE99A9A}" destId="{1D374A32-9997-46DC-9AE2-DE48A9744741}" srcOrd="0" destOrd="0" parTransId="{90020A9C-9361-443F-869C-314A2F69264C}" sibTransId="{8EA57437-0744-42FF-A894-41CFB94B932F}"/>
    <dgm:cxn modelId="{27B52507-F1FC-4135-B949-5C07F75997C9}" type="presOf" srcId="{7A192ADC-B77B-4E4F-B8AE-4EDB5330A3A7}" destId="{AECC1E2C-89EE-40C0-AB18-6A07875ED8D0}" srcOrd="0" destOrd="0" presId="urn:microsoft.com/office/officeart/2005/8/layout/default"/>
    <dgm:cxn modelId="{39262377-6EAB-4000-8BDE-2C652AAF7A15}" srcId="{2D8B8881-00B8-4F26-8728-9798B9174B06}" destId="{CC72AC8D-A39B-4CA7-A37D-9D79BD0793B9}" srcOrd="0" destOrd="0" parTransId="{B852E039-EF51-475F-A92B-BD7ACEE8A071}" sibTransId="{907D2991-DECB-41E5-9A85-06C54C726CFF}"/>
    <dgm:cxn modelId="{581B4762-DF5B-4690-9C71-0BDC6958FCB4}" type="presOf" srcId="{878315E1-A3E2-49BE-860B-F026F1BF8B6D}" destId="{67A9F154-85D1-49AB-8025-DD1F06075B9C}" srcOrd="0" destOrd="1" presId="urn:microsoft.com/office/officeart/2005/8/layout/default"/>
    <dgm:cxn modelId="{9CC7E461-0757-4033-9C0F-D8F08176DDB4}" srcId="{9A0544C5-E4F5-44FD-81EE-45B9722E6A22}" destId="{2D8B8881-00B8-4F26-8728-9798B9174B06}" srcOrd="2" destOrd="0" parTransId="{F29ADE83-8EA0-4AE3-9D3C-AB7CC707DB5B}" sibTransId="{82BE186A-CF88-42AA-86A6-B9E2A1920F5C}"/>
    <dgm:cxn modelId="{DEBC2AD6-7F39-4E97-9C82-1B8E959E8321}" type="presOf" srcId="{32F84463-8517-42F3-8D73-75E4C37BDDF4}" destId="{AECC1E2C-89EE-40C0-AB18-6A07875ED8D0}" srcOrd="0" destOrd="3" presId="urn:microsoft.com/office/officeart/2005/8/layout/default"/>
    <dgm:cxn modelId="{EBD87DF4-0E10-4135-B668-DD981171239F}" srcId="{9A0544C5-E4F5-44FD-81EE-45B9722E6A22}" destId="{7A192ADC-B77B-4E4F-B8AE-4EDB5330A3A7}" srcOrd="3" destOrd="0" parTransId="{DA1914C5-091A-4B33-880F-F41551FFF6A1}" sibTransId="{6A67BEDA-199A-41EF-9553-E12A005DBB75}"/>
    <dgm:cxn modelId="{35977038-DD72-4BD7-A9AC-ACDB8918DED2}" srcId="{2D8B8881-00B8-4F26-8728-9798B9174B06}" destId="{E07E385D-04E8-466C-A5D2-1E632FF0ACB0}" srcOrd="1" destOrd="0" parTransId="{28D71F35-1DD5-4C48-B018-876697CECA1C}" sibTransId="{976B8155-AA7B-4DB5-B2AD-B48371CE96FA}"/>
    <dgm:cxn modelId="{6DEF3901-A033-4D65-89B4-230914A35CFB}" srcId="{89E58F4E-2FCB-4594-9BB9-F30EE70B1138}" destId="{5286CB3B-47EC-4A90-BC10-300424E70837}" srcOrd="1" destOrd="0" parTransId="{26E70B2F-225E-4DC7-A059-9665C018A408}" sibTransId="{565E56A6-863C-4684-9FD6-2746956FB67B}"/>
    <dgm:cxn modelId="{87CD1ED0-8897-4304-AFB9-F8D247F69071}" type="presOf" srcId="{44CBB2A9-83B2-482B-A240-DEEA164B623F}" destId="{AECC1E2C-89EE-40C0-AB18-6A07875ED8D0}" srcOrd="0" destOrd="1" presId="urn:microsoft.com/office/officeart/2005/8/layout/default"/>
    <dgm:cxn modelId="{0D117AA9-3D0F-4FCE-AD66-C33AB28F5E93}" srcId="{6F521E6B-7FE5-401A-8960-D79B1DE99A9A}" destId="{B4396D7A-589C-4D43-BBB7-1339EB3B220E}" srcOrd="1" destOrd="0" parTransId="{F8AAF590-960F-4229-9897-94B32187F74F}" sibTransId="{A19D0015-B61B-4E01-BCB9-25016A631AA0}"/>
    <dgm:cxn modelId="{BC2F4B98-72D3-44FF-8EF1-7F689FF72205}" type="presOf" srcId="{9A0544C5-E4F5-44FD-81EE-45B9722E6A22}" destId="{5495D78F-BC92-4E1D-94F0-CFB199750003}" srcOrd="0" destOrd="0" presId="urn:microsoft.com/office/officeart/2005/8/layout/default"/>
    <dgm:cxn modelId="{4D26321C-75E4-49AE-9112-AC4F635587D4}" srcId="{9A0544C5-E4F5-44FD-81EE-45B9722E6A22}" destId="{89E58F4E-2FCB-4594-9BB9-F30EE70B1138}" srcOrd="0" destOrd="0" parTransId="{4911BCA7-AB67-42B0-A23E-8D165E91E8F1}" sibTransId="{731D18D7-0A81-4A75-A785-A4D7DC508659}"/>
    <dgm:cxn modelId="{2BDEBB6F-DA42-4888-9EA7-ADB8952482DA}" type="presOf" srcId="{89E58F4E-2FCB-4594-9BB9-F30EE70B1138}" destId="{67A9F154-85D1-49AB-8025-DD1F06075B9C}" srcOrd="0" destOrd="0" presId="urn:microsoft.com/office/officeart/2005/8/layout/default"/>
    <dgm:cxn modelId="{219FC731-D7BB-4BB5-B63A-B80FE698B9AB}" srcId="{7A192ADC-B77B-4E4F-B8AE-4EDB5330A3A7}" destId="{32F84463-8517-42F3-8D73-75E4C37BDDF4}" srcOrd="2" destOrd="0" parTransId="{3485E4DF-DD64-4AC9-8AF6-F2E72A96A9C0}" sibTransId="{6C7F6CD4-77A5-4E99-8ED1-CA5C220AFD50}"/>
    <dgm:cxn modelId="{EC07B535-09DF-4B59-A798-6B5F4403EB22}" srcId="{7A192ADC-B77B-4E4F-B8AE-4EDB5330A3A7}" destId="{7DA842D1-181E-4B09-9BB4-2EE08E0652E6}" srcOrd="1" destOrd="0" parTransId="{C5128C43-0C66-4ED7-8C5A-B967F50F84AD}" sibTransId="{2A90E727-7CE1-4F4B-BEB9-1DDE35B23EBD}"/>
    <dgm:cxn modelId="{9C60C755-3555-4A5B-A2C6-D234B9C45FD7}" type="presOf" srcId="{7DA842D1-181E-4B09-9BB4-2EE08E0652E6}" destId="{AECC1E2C-89EE-40C0-AB18-6A07875ED8D0}" srcOrd="0" destOrd="2" presId="urn:microsoft.com/office/officeart/2005/8/layout/default"/>
    <dgm:cxn modelId="{7455D6E3-20FD-4EE7-9486-6F2120306F69}" srcId="{89E58F4E-2FCB-4594-9BB9-F30EE70B1138}" destId="{878315E1-A3E2-49BE-860B-F026F1BF8B6D}" srcOrd="0" destOrd="0" parTransId="{20F6566F-6C3C-4683-8CE3-2A19D88A62B1}" sibTransId="{4C910FE9-1EC3-43E8-902C-F515EF0BF44B}"/>
    <dgm:cxn modelId="{9C960D0E-CD3B-40A8-8B60-EE510946B61C}" type="presOf" srcId="{B4396D7A-589C-4D43-BBB7-1339EB3B220E}" destId="{93D42551-3309-4520-B555-94D576DB2253}" srcOrd="0" destOrd="2" presId="urn:microsoft.com/office/officeart/2005/8/layout/default"/>
    <dgm:cxn modelId="{76755FDF-2883-4290-B60A-5E9EE718227D}" srcId="{2D8B8881-00B8-4F26-8728-9798B9174B06}" destId="{E25B8971-F273-444D-95C1-56BCDEBE7101}" srcOrd="2" destOrd="0" parTransId="{6E41EB54-4F92-4A2D-B320-33F45ECAD913}" sibTransId="{B821EABE-5CD2-4A35-A85F-A1599AC82BA4}"/>
    <dgm:cxn modelId="{119912EC-FA48-4662-9072-486975E8BEF1}" type="presOf" srcId="{1D374A32-9997-46DC-9AE2-DE48A9744741}" destId="{93D42551-3309-4520-B555-94D576DB2253}" srcOrd="0" destOrd="1" presId="urn:microsoft.com/office/officeart/2005/8/layout/default"/>
    <dgm:cxn modelId="{61B4E16E-D1F3-4D4E-9236-BFFEDDDDEC8D}" type="presOf" srcId="{5286CB3B-47EC-4A90-BC10-300424E70837}" destId="{67A9F154-85D1-49AB-8025-DD1F06075B9C}" srcOrd="0" destOrd="2" presId="urn:microsoft.com/office/officeart/2005/8/layout/default"/>
    <dgm:cxn modelId="{09E07ABA-A46E-4A97-9793-C6EC8796ADD7}" type="presOf" srcId="{E25B8971-F273-444D-95C1-56BCDEBE7101}" destId="{05FAB82D-24B9-4D34-A309-EC8C13A06182}" srcOrd="0" destOrd="3" presId="urn:microsoft.com/office/officeart/2005/8/layout/default"/>
    <dgm:cxn modelId="{7E748319-B7E2-4216-9980-A1A4AA3F5269}" type="presOf" srcId="{62CE5924-917A-4615-A2AD-35DF6CF0F648}" destId="{93D42551-3309-4520-B555-94D576DB2253}" srcOrd="0" destOrd="3" presId="urn:microsoft.com/office/officeart/2005/8/layout/default"/>
    <dgm:cxn modelId="{CEF83543-5308-4640-BB6A-A40F1E8AE1BF}" srcId="{89E58F4E-2FCB-4594-9BB9-F30EE70B1138}" destId="{12C41A4E-0A98-48A3-AB74-21B966C3E0BB}" srcOrd="2" destOrd="0" parTransId="{5BC8504C-E79F-4B02-94EB-3134B0807FA6}" sibTransId="{34E06995-9CBE-48AB-B786-ED6DBBA63FEB}"/>
    <dgm:cxn modelId="{35A6D80F-9618-4C10-9A00-EBF4F311CAB1}" type="presOf" srcId="{12C41A4E-0A98-48A3-AB74-21B966C3E0BB}" destId="{67A9F154-85D1-49AB-8025-DD1F06075B9C}" srcOrd="0" destOrd="3" presId="urn:microsoft.com/office/officeart/2005/8/layout/default"/>
    <dgm:cxn modelId="{13C16155-B77D-48CB-97FC-49BFA0404CB4}" srcId="{9A0544C5-E4F5-44FD-81EE-45B9722E6A22}" destId="{6F521E6B-7FE5-401A-8960-D79B1DE99A9A}" srcOrd="1" destOrd="0" parTransId="{932D2A02-DECA-4F9B-8AF3-C1F751F11E3C}" sibTransId="{49919794-1D57-4D8B-85A1-0811111AA6CF}"/>
    <dgm:cxn modelId="{DF20F77D-B8CF-4917-AE9A-40960095A0B6}" type="presOf" srcId="{E07E385D-04E8-466C-A5D2-1E632FF0ACB0}" destId="{05FAB82D-24B9-4D34-A309-EC8C13A06182}" srcOrd="0" destOrd="2" presId="urn:microsoft.com/office/officeart/2005/8/layout/default"/>
    <dgm:cxn modelId="{F488149C-4C16-4C85-9A85-8B7743F6DA9A}" type="presOf" srcId="{2D8B8881-00B8-4F26-8728-9798B9174B06}" destId="{05FAB82D-24B9-4D34-A309-EC8C13A06182}" srcOrd="0" destOrd="0" presId="urn:microsoft.com/office/officeart/2005/8/layout/default"/>
    <dgm:cxn modelId="{9C7EC899-E41F-4881-B11F-3CBD7AF6DD61}" type="presOf" srcId="{CC72AC8D-A39B-4CA7-A37D-9D79BD0793B9}" destId="{05FAB82D-24B9-4D34-A309-EC8C13A06182}" srcOrd="0" destOrd="1" presId="urn:microsoft.com/office/officeart/2005/8/layout/default"/>
    <dgm:cxn modelId="{8BD9EB67-34B2-47BB-92DE-B0698F524F1F}" type="presParOf" srcId="{5495D78F-BC92-4E1D-94F0-CFB199750003}" destId="{67A9F154-85D1-49AB-8025-DD1F06075B9C}" srcOrd="0" destOrd="0" presId="urn:microsoft.com/office/officeart/2005/8/layout/default"/>
    <dgm:cxn modelId="{9369CD26-CA31-4DC2-ADE2-DACF35933438}" type="presParOf" srcId="{5495D78F-BC92-4E1D-94F0-CFB199750003}" destId="{549684F4-33CB-480E-8904-B45FFACD6D18}" srcOrd="1" destOrd="0" presId="urn:microsoft.com/office/officeart/2005/8/layout/default"/>
    <dgm:cxn modelId="{F7E59CF3-72C4-40FC-818F-0EE24648B65E}" type="presParOf" srcId="{5495D78F-BC92-4E1D-94F0-CFB199750003}" destId="{93D42551-3309-4520-B555-94D576DB2253}" srcOrd="2" destOrd="0" presId="urn:microsoft.com/office/officeart/2005/8/layout/default"/>
    <dgm:cxn modelId="{03D86149-3AC5-4EA3-95B7-44D4D8E53CA9}" type="presParOf" srcId="{5495D78F-BC92-4E1D-94F0-CFB199750003}" destId="{8BB23D16-14DF-48A9-8C91-13F24A4C6DD7}" srcOrd="3" destOrd="0" presId="urn:microsoft.com/office/officeart/2005/8/layout/default"/>
    <dgm:cxn modelId="{31CBAD30-DC96-493B-A9FC-6D55D2176FF9}" type="presParOf" srcId="{5495D78F-BC92-4E1D-94F0-CFB199750003}" destId="{05FAB82D-24B9-4D34-A309-EC8C13A06182}" srcOrd="4" destOrd="0" presId="urn:microsoft.com/office/officeart/2005/8/layout/default"/>
    <dgm:cxn modelId="{68C5D5AE-ACF7-4899-8608-B29098CEEC16}" type="presParOf" srcId="{5495D78F-BC92-4E1D-94F0-CFB199750003}" destId="{185098D2-38EF-40EE-BDE6-8140A56ACA6D}" srcOrd="5" destOrd="0" presId="urn:microsoft.com/office/officeart/2005/8/layout/default"/>
    <dgm:cxn modelId="{A3E14BF4-30E7-446B-836F-05C45E9ADD2F}" type="presParOf" srcId="{5495D78F-BC92-4E1D-94F0-CFB199750003}" destId="{AECC1E2C-89EE-40C0-AB18-6A07875ED8D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C0DC93-82DF-45F5-8F27-E8BA475499CE}" type="doc">
      <dgm:prSet loTypeId="urn:microsoft.com/office/officeart/2005/8/layout/pList2" loCatId="picture" qsTypeId="urn:microsoft.com/office/officeart/2005/8/quickstyle/simple1" qsCatId="simple" csTypeId="urn:microsoft.com/office/officeart/2005/8/colors/colorful1" csCatId="colorful" phldr="1"/>
      <dgm:spPr/>
    </dgm:pt>
    <dgm:pt modelId="{7EB2B118-827E-45A4-A1B5-4D5DAF713146}">
      <dgm:prSet phldrT="[Text]"/>
      <dgm:spPr/>
      <dgm:t>
        <a:bodyPr/>
        <a:lstStyle/>
        <a:p>
          <a:r>
            <a:rPr lang="en-US" dirty="0" smtClean="0"/>
            <a:t>Holly Schneider Brown</a:t>
          </a:r>
          <a:endParaRPr lang="en-US" dirty="0"/>
        </a:p>
      </dgm:t>
    </dgm:pt>
    <dgm:pt modelId="{0DE39C69-8E1E-449C-9FCA-D2795796C544}" type="parTrans" cxnId="{87DA7FCF-2CFA-45C1-9CE2-0AD4DBD40176}">
      <dgm:prSet/>
      <dgm:spPr/>
      <dgm:t>
        <a:bodyPr/>
        <a:lstStyle/>
        <a:p>
          <a:endParaRPr lang="en-US"/>
        </a:p>
      </dgm:t>
    </dgm:pt>
    <dgm:pt modelId="{B98B75DA-694A-4226-B442-99F85EB9B039}" type="sibTrans" cxnId="{87DA7FCF-2CFA-45C1-9CE2-0AD4DBD40176}">
      <dgm:prSet/>
      <dgm:spPr/>
      <dgm:t>
        <a:bodyPr/>
        <a:lstStyle/>
        <a:p>
          <a:endParaRPr lang="en-US"/>
        </a:p>
      </dgm:t>
    </dgm:pt>
    <dgm:pt modelId="{0F0D3ACC-D886-4EC2-AFD0-95C910754C1F}">
      <dgm:prSet phldrT="[Text]"/>
      <dgm:spPr/>
      <dgm:t>
        <a:bodyPr/>
        <a:lstStyle/>
        <a:p>
          <a:r>
            <a:rPr lang="en-US" dirty="0" smtClean="0"/>
            <a:t>Julianna </a:t>
          </a:r>
          <a:r>
            <a:rPr lang="en-US" dirty="0" err="1" smtClean="0"/>
            <a:t>Pichardo</a:t>
          </a:r>
          <a:endParaRPr lang="en-US" dirty="0"/>
        </a:p>
      </dgm:t>
    </dgm:pt>
    <dgm:pt modelId="{4273E158-AD3E-47B7-ADB4-705CC7418391}" type="parTrans" cxnId="{5DA318E6-E7E2-40D7-BB50-A9D69F8788DB}">
      <dgm:prSet/>
      <dgm:spPr/>
      <dgm:t>
        <a:bodyPr/>
        <a:lstStyle/>
        <a:p>
          <a:endParaRPr lang="en-US"/>
        </a:p>
      </dgm:t>
    </dgm:pt>
    <dgm:pt modelId="{021C3A75-829F-4F73-ABCC-8744A1F33C8E}" type="sibTrans" cxnId="{5DA318E6-E7E2-40D7-BB50-A9D69F8788DB}">
      <dgm:prSet/>
      <dgm:spPr/>
      <dgm:t>
        <a:bodyPr/>
        <a:lstStyle/>
        <a:p>
          <a:endParaRPr lang="en-US"/>
        </a:p>
      </dgm:t>
    </dgm:pt>
    <dgm:pt modelId="{BBB989F6-750A-48E4-A9DE-AB46A1C53C16}">
      <dgm:prSet phldrT="[Text]"/>
      <dgm:spPr/>
      <dgm:t>
        <a:bodyPr/>
        <a:lstStyle/>
        <a:p>
          <a:r>
            <a:rPr lang="en-US" dirty="0" smtClean="0"/>
            <a:t>Betsy Toland</a:t>
          </a:r>
          <a:endParaRPr lang="en-US" dirty="0"/>
        </a:p>
      </dgm:t>
    </dgm:pt>
    <dgm:pt modelId="{CF5E2345-9E8B-4048-9DEB-1D41517D0D2D}" type="parTrans" cxnId="{2F999A96-44FA-4BF2-B249-D1EBE7D17427}">
      <dgm:prSet/>
      <dgm:spPr/>
      <dgm:t>
        <a:bodyPr/>
        <a:lstStyle/>
        <a:p>
          <a:endParaRPr lang="en-US"/>
        </a:p>
      </dgm:t>
    </dgm:pt>
    <dgm:pt modelId="{E05CAFA0-A96A-428F-9F15-A04EDCE0225E}" type="sibTrans" cxnId="{2F999A96-44FA-4BF2-B249-D1EBE7D17427}">
      <dgm:prSet/>
      <dgm:spPr/>
      <dgm:t>
        <a:bodyPr/>
        <a:lstStyle/>
        <a:p>
          <a:endParaRPr lang="en-US"/>
        </a:p>
      </dgm:t>
    </dgm:pt>
    <dgm:pt modelId="{C7396651-CF0B-4CAD-9524-3DE119267313}">
      <dgm:prSet phldrT="[Text]"/>
      <dgm:spPr/>
      <dgm:t>
        <a:bodyPr/>
        <a:lstStyle/>
        <a:p>
          <a:r>
            <a:rPr lang="en-US" dirty="0" smtClean="0"/>
            <a:t>HAC Staff Lead</a:t>
          </a:r>
          <a:endParaRPr lang="en-US" dirty="0"/>
        </a:p>
      </dgm:t>
    </dgm:pt>
    <dgm:pt modelId="{67A18D08-43AC-47E6-B4A6-C2349870A741}" type="parTrans" cxnId="{B3325110-FEC8-4B13-BAFC-A4636D7688AB}">
      <dgm:prSet/>
      <dgm:spPr/>
      <dgm:t>
        <a:bodyPr/>
        <a:lstStyle/>
        <a:p>
          <a:endParaRPr lang="en-US"/>
        </a:p>
      </dgm:t>
    </dgm:pt>
    <dgm:pt modelId="{6D0BD157-13E2-4022-A949-2366A72BF2A4}" type="sibTrans" cxnId="{B3325110-FEC8-4B13-BAFC-A4636D7688AB}">
      <dgm:prSet/>
      <dgm:spPr/>
      <dgm:t>
        <a:bodyPr/>
        <a:lstStyle/>
        <a:p>
          <a:endParaRPr lang="en-US"/>
        </a:p>
      </dgm:t>
    </dgm:pt>
    <dgm:pt modelId="{C2219CC9-9038-4EB5-BF30-EC79D6A5507F}">
      <dgm:prSet phldrT="[Text]"/>
      <dgm:spPr/>
      <dgm:t>
        <a:bodyPr/>
        <a:lstStyle/>
        <a:p>
          <a:r>
            <a:rPr lang="en-US" dirty="0" smtClean="0"/>
            <a:t>IEEE SIGHT Staff Lead</a:t>
          </a:r>
          <a:endParaRPr lang="en-US" dirty="0"/>
        </a:p>
      </dgm:t>
    </dgm:pt>
    <dgm:pt modelId="{0A81EAB5-0266-49C5-A00E-402354A15287}" type="parTrans" cxnId="{0700DFA9-FFC7-4EA4-BE9E-772C5CA214CE}">
      <dgm:prSet/>
      <dgm:spPr/>
      <dgm:t>
        <a:bodyPr/>
        <a:lstStyle/>
        <a:p>
          <a:endParaRPr lang="en-US"/>
        </a:p>
      </dgm:t>
    </dgm:pt>
    <dgm:pt modelId="{E9F589DC-3EB2-4C69-B883-F21D5EC7A9F5}" type="sibTrans" cxnId="{0700DFA9-FFC7-4EA4-BE9E-772C5CA214CE}">
      <dgm:prSet/>
      <dgm:spPr/>
      <dgm:t>
        <a:bodyPr/>
        <a:lstStyle/>
        <a:p>
          <a:endParaRPr lang="en-US"/>
        </a:p>
      </dgm:t>
    </dgm:pt>
    <dgm:pt modelId="{939F211F-3290-47AB-BD85-B476FD1B9986}">
      <dgm:prSet phldrT="[Text]"/>
      <dgm:spPr/>
      <dgm:t>
        <a:bodyPr/>
        <a:lstStyle/>
        <a:p>
          <a:r>
            <a:rPr lang="en-US" dirty="0" smtClean="0"/>
            <a:t>Administrative and Operational  Support</a:t>
          </a:r>
          <a:endParaRPr lang="en-US" dirty="0"/>
        </a:p>
      </dgm:t>
    </dgm:pt>
    <dgm:pt modelId="{96A0944E-C7DD-4007-8346-CA4C96E2303C}" type="parTrans" cxnId="{4B808669-1BAF-45FC-8DCE-A1F30D7BED26}">
      <dgm:prSet/>
      <dgm:spPr/>
      <dgm:t>
        <a:bodyPr/>
        <a:lstStyle/>
        <a:p>
          <a:endParaRPr lang="en-US"/>
        </a:p>
      </dgm:t>
    </dgm:pt>
    <dgm:pt modelId="{5C67B2E1-B41C-4B00-8EF8-13C67571DC76}" type="sibTrans" cxnId="{4B808669-1BAF-45FC-8DCE-A1F30D7BED26}">
      <dgm:prSet/>
      <dgm:spPr/>
      <dgm:t>
        <a:bodyPr/>
        <a:lstStyle/>
        <a:p>
          <a:endParaRPr lang="en-US"/>
        </a:p>
      </dgm:t>
    </dgm:pt>
    <dgm:pt modelId="{2F1C4C2E-C284-4094-B696-8F36EF44A63E}" type="pres">
      <dgm:prSet presAssocID="{81C0DC93-82DF-45F5-8F27-E8BA475499CE}" presName="Name0" presStyleCnt="0">
        <dgm:presLayoutVars>
          <dgm:dir/>
          <dgm:resizeHandles val="exact"/>
        </dgm:presLayoutVars>
      </dgm:prSet>
      <dgm:spPr/>
    </dgm:pt>
    <dgm:pt modelId="{68433184-2F3F-43F7-B831-00979A645BAB}" type="pres">
      <dgm:prSet presAssocID="{81C0DC93-82DF-45F5-8F27-E8BA475499CE}" presName="bkgdShp" presStyleLbl="alignAccFollowNode1" presStyleIdx="0" presStyleCnt="1"/>
      <dgm:spPr/>
    </dgm:pt>
    <dgm:pt modelId="{CDC2EE21-9A36-45C8-9D5A-658AE5973083}" type="pres">
      <dgm:prSet presAssocID="{81C0DC93-82DF-45F5-8F27-E8BA475499CE}" presName="linComp" presStyleCnt="0"/>
      <dgm:spPr/>
    </dgm:pt>
    <dgm:pt modelId="{327617FC-10BF-4919-9721-F8C35D025B1F}" type="pres">
      <dgm:prSet presAssocID="{7EB2B118-827E-45A4-A1B5-4D5DAF713146}" presName="compNode" presStyleCnt="0"/>
      <dgm:spPr/>
    </dgm:pt>
    <dgm:pt modelId="{34F19940-987B-450B-B08A-D272C833A2E7}" type="pres">
      <dgm:prSet presAssocID="{7EB2B118-827E-45A4-A1B5-4D5DAF713146}" presName="node" presStyleLbl="node1" presStyleIdx="0" presStyleCnt="3">
        <dgm:presLayoutVars>
          <dgm:bulletEnabled val="1"/>
        </dgm:presLayoutVars>
      </dgm:prSet>
      <dgm:spPr/>
      <dgm:t>
        <a:bodyPr/>
        <a:lstStyle/>
        <a:p>
          <a:endParaRPr lang="en-US"/>
        </a:p>
      </dgm:t>
    </dgm:pt>
    <dgm:pt modelId="{1AEDB565-9B66-4AF2-9CB0-F8CB22464F7C}" type="pres">
      <dgm:prSet presAssocID="{7EB2B118-827E-45A4-A1B5-4D5DAF713146}" presName="invisiNode" presStyleLbl="node1" presStyleIdx="0" presStyleCnt="3"/>
      <dgm:spPr/>
    </dgm:pt>
    <dgm:pt modelId="{EA29040D-704E-4D60-B130-514DD8E58644}" type="pres">
      <dgm:prSet presAssocID="{7EB2B118-827E-45A4-A1B5-4D5DAF713146}" presName="imagNode"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AF751B9A-6CCE-4875-A003-CC27783D7B12}" type="pres">
      <dgm:prSet presAssocID="{B98B75DA-694A-4226-B442-99F85EB9B039}" presName="sibTrans" presStyleLbl="sibTrans2D1" presStyleIdx="0" presStyleCnt="0"/>
      <dgm:spPr/>
      <dgm:t>
        <a:bodyPr/>
        <a:lstStyle/>
        <a:p>
          <a:endParaRPr lang="en-US"/>
        </a:p>
      </dgm:t>
    </dgm:pt>
    <dgm:pt modelId="{481E85A9-A588-4570-B402-3C76E10A0323}" type="pres">
      <dgm:prSet presAssocID="{0F0D3ACC-D886-4EC2-AFD0-95C910754C1F}" presName="compNode" presStyleCnt="0"/>
      <dgm:spPr/>
    </dgm:pt>
    <dgm:pt modelId="{8D7C9CCA-FFBE-424B-8860-0A2829F17901}" type="pres">
      <dgm:prSet presAssocID="{0F0D3ACC-D886-4EC2-AFD0-95C910754C1F}" presName="node" presStyleLbl="node1" presStyleIdx="1" presStyleCnt="3">
        <dgm:presLayoutVars>
          <dgm:bulletEnabled val="1"/>
        </dgm:presLayoutVars>
      </dgm:prSet>
      <dgm:spPr/>
      <dgm:t>
        <a:bodyPr/>
        <a:lstStyle/>
        <a:p>
          <a:endParaRPr lang="en-US"/>
        </a:p>
      </dgm:t>
    </dgm:pt>
    <dgm:pt modelId="{4C0DDF5F-2A9F-4450-82EC-2E4E95A7D51F}" type="pres">
      <dgm:prSet presAssocID="{0F0D3ACC-D886-4EC2-AFD0-95C910754C1F}" presName="invisiNode" presStyleLbl="node1" presStyleIdx="1" presStyleCnt="3"/>
      <dgm:spPr/>
    </dgm:pt>
    <dgm:pt modelId="{DF63955E-E5A8-4C76-88E9-9079E77759AB}" type="pres">
      <dgm:prSet presAssocID="{0F0D3ACC-D886-4EC2-AFD0-95C910754C1F}" presName="imagNode"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23874" b="-76126"/>
          </a:stretch>
        </a:blipFill>
      </dgm:spPr>
    </dgm:pt>
    <dgm:pt modelId="{3C0E6C6D-DB81-492B-9159-E59E92FE2DDB}" type="pres">
      <dgm:prSet presAssocID="{021C3A75-829F-4F73-ABCC-8744A1F33C8E}" presName="sibTrans" presStyleLbl="sibTrans2D1" presStyleIdx="0" presStyleCnt="0"/>
      <dgm:spPr/>
      <dgm:t>
        <a:bodyPr/>
        <a:lstStyle/>
        <a:p>
          <a:endParaRPr lang="en-US"/>
        </a:p>
      </dgm:t>
    </dgm:pt>
    <dgm:pt modelId="{4D9853CC-20C4-495A-945B-16F443EF372A}" type="pres">
      <dgm:prSet presAssocID="{BBB989F6-750A-48E4-A9DE-AB46A1C53C16}" presName="compNode" presStyleCnt="0"/>
      <dgm:spPr/>
    </dgm:pt>
    <dgm:pt modelId="{7683704C-2F7D-4410-BB97-94DC2ACFCC83}" type="pres">
      <dgm:prSet presAssocID="{BBB989F6-750A-48E4-A9DE-AB46A1C53C16}" presName="node" presStyleLbl="node1" presStyleIdx="2" presStyleCnt="3">
        <dgm:presLayoutVars>
          <dgm:bulletEnabled val="1"/>
        </dgm:presLayoutVars>
      </dgm:prSet>
      <dgm:spPr/>
      <dgm:t>
        <a:bodyPr/>
        <a:lstStyle/>
        <a:p>
          <a:endParaRPr lang="en-US"/>
        </a:p>
      </dgm:t>
    </dgm:pt>
    <dgm:pt modelId="{3CE97FC6-75B0-4289-8FF5-0C616C67EAB5}" type="pres">
      <dgm:prSet presAssocID="{BBB989F6-750A-48E4-A9DE-AB46A1C53C16}" presName="invisiNode" presStyleLbl="node1" presStyleIdx="2" presStyleCnt="3"/>
      <dgm:spPr/>
    </dgm:pt>
    <dgm:pt modelId="{B8CD2F28-90BA-493C-AF09-1A0F237BCCAE}" type="pres">
      <dgm:prSet presAssocID="{BBB989F6-750A-48E4-A9DE-AB46A1C53C16}"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Lst>
  <dgm:cxnLst>
    <dgm:cxn modelId="{2B56AA54-1891-4A2B-9F31-B3F0295692D3}" type="presOf" srcId="{C7396651-CF0B-4CAD-9524-3DE119267313}" destId="{34F19940-987B-450B-B08A-D272C833A2E7}" srcOrd="0" destOrd="1" presId="urn:microsoft.com/office/officeart/2005/8/layout/pList2"/>
    <dgm:cxn modelId="{87DA7FCF-2CFA-45C1-9CE2-0AD4DBD40176}" srcId="{81C0DC93-82DF-45F5-8F27-E8BA475499CE}" destId="{7EB2B118-827E-45A4-A1B5-4D5DAF713146}" srcOrd="0" destOrd="0" parTransId="{0DE39C69-8E1E-449C-9FCA-D2795796C544}" sibTransId="{B98B75DA-694A-4226-B442-99F85EB9B039}"/>
    <dgm:cxn modelId="{5DA318E6-E7E2-40D7-BB50-A9D69F8788DB}" srcId="{81C0DC93-82DF-45F5-8F27-E8BA475499CE}" destId="{0F0D3ACC-D886-4EC2-AFD0-95C910754C1F}" srcOrd="1" destOrd="0" parTransId="{4273E158-AD3E-47B7-ADB4-705CC7418391}" sibTransId="{021C3A75-829F-4F73-ABCC-8744A1F33C8E}"/>
    <dgm:cxn modelId="{4B808669-1BAF-45FC-8DCE-A1F30D7BED26}" srcId="{BBB989F6-750A-48E4-A9DE-AB46A1C53C16}" destId="{939F211F-3290-47AB-BD85-B476FD1B9986}" srcOrd="0" destOrd="0" parTransId="{96A0944E-C7DD-4007-8346-CA4C96E2303C}" sibTransId="{5C67B2E1-B41C-4B00-8EF8-13C67571DC76}"/>
    <dgm:cxn modelId="{859B3C8D-2363-4531-9286-9D4F49C0E550}" type="presOf" srcId="{B98B75DA-694A-4226-B442-99F85EB9B039}" destId="{AF751B9A-6CCE-4875-A003-CC27783D7B12}" srcOrd="0" destOrd="0" presId="urn:microsoft.com/office/officeart/2005/8/layout/pList2"/>
    <dgm:cxn modelId="{D6448DE3-DFEA-4B1A-A0B7-EDC2B9D726E4}" type="presOf" srcId="{7EB2B118-827E-45A4-A1B5-4D5DAF713146}" destId="{34F19940-987B-450B-B08A-D272C833A2E7}" srcOrd="0" destOrd="0" presId="urn:microsoft.com/office/officeart/2005/8/layout/pList2"/>
    <dgm:cxn modelId="{0700DFA9-FFC7-4EA4-BE9E-772C5CA214CE}" srcId="{0F0D3ACC-D886-4EC2-AFD0-95C910754C1F}" destId="{C2219CC9-9038-4EB5-BF30-EC79D6A5507F}" srcOrd="0" destOrd="0" parTransId="{0A81EAB5-0266-49C5-A00E-402354A15287}" sibTransId="{E9F589DC-3EB2-4C69-B883-F21D5EC7A9F5}"/>
    <dgm:cxn modelId="{7981A00C-D541-4F34-96E4-C8DE552E47A6}" type="presOf" srcId="{BBB989F6-750A-48E4-A9DE-AB46A1C53C16}" destId="{7683704C-2F7D-4410-BB97-94DC2ACFCC83}" srcOrd="0" destOrd="0" presId="urn:microsoft.com/office/officeart/2005/8/layout/pList2"/>
    <dgm:cxn modelId="{449A12F3-E4F2-480B-B8CC-52DA40920FCD}" type="presOf" srcId="{81C0DC93-82DF-45F5-8F27-E8BA475499CE}" destId="{2F1C4C2E-C284-4094-B696-8F36EF44A63E}" srcOrd="0" destOrd="0" presId="urn:microsoft.com/office/officeart/2005/8/layout/pList2"/>
    <dgm:cxn modelId="{4D2024C3-0007-4C2C-AF27-B7851A4F627B}" type="presOf" srcId="{021C3A75-829F-4F73-ABCC-8744A1F33C8E}" destId="{3C0E6C6D-DB81-492B-9159-E59E92FE2DDB}" srcOrd="0" destOrd="0" presId="urn:microsoft.com/office/officeart/2005/8/layout/pList2"/>
    <dgm:cxn modelId="{2F999A96-44FA-4BF2-B249-D1EBE7D17427}" srcId="{81C0DC93-82DF-45F5-8F27-E8BA475499CE}" destId="{BBB989F6-750A-48E4-A9DE-AB46A1C53C16}" srcOrd="2" destOrd="0" parTransId="{CF5E2345-9E8B-4048-9DEB-1D41517D0D2D}" sibTransId="{E05CAFA0-A96A-428F-9F15-A04EDCE0225E}"/>
    <dgm:cxn modelId="{B98AF628-A1FB-487E-9412-E448DDCCCBBD}" type="presOf" srcId="{0F0D3ACC-D886-4EC2-AFD0-95C910754C1F}" destId="{8D7C9CCA-FFBE-424B-8860-0A2829F17901}" srcOrd="0" destOrd="0" presId="urn:microsoft.com/office/officeart/2005/8/layout/pList2"/>
    <dgm:cxn modelId="{92FDA993-A2C1-4553-B17C-B8C7D3FF969C}" type="presOf" srcId="{C2219CC9-9038-4EB5-BF30-EC79D6A5507F}" destId="{8D7C9CCA-FFBE-424B-8860-0A2829F17901}" srcOrd="0" destOrd="1" presId="urn:microsoft.com/office/officeart/2005/8/layout/pList2"/>
    <dgm:cxn modelId="{B3325110-FEC8-4B13-BAFC-A4636D7688AB}" srcId="{7EB2B118-827E-45A4-A1B5-4D5DAF713146}" destId="{C7396651-CF0B-4CAD-9524-3DE119267313}" srcOrd="0" destOrd="0" parTransId="{67A18D08-43AC-47E6-B4A6-C2349870A741}" sibTransId="{6D0BD157-13E2-4022-A949-2366A72BF2A4}"/>
    <dgm:cxn modelId="{2FE8C995-1970-40E4-B687-FECE988F4A4D}" type="presOf" srcId="{939F211F-3290-47AB-BD85-B476FD1B9986}" destId="{7683704C-2F7D-4410-BB97-94DC2ACFCC83}" srcOrd="0" destOrd="1" presId="urn:microsoft.com/office/officeart/2005/8/layout/pList2"/>
    <dgm:cxn modelId="{5660E102-35C1-4A54-9267-DF9F32E48303}" type="presParOf" srcId="{2F1C4C2E-C284-4094-B696-8F36EF44A63E}" destId="{68433184-2F3F-43F7-B831-00979A645BAB}" srcOrd="0" destOrd="0" presId="urn:microsoft.com/office/officeart/2005/8/layout/pList2"/>
    <dgm:cxn modelId="{F51FEEA0-A9A3-4EFE-8060-11CD49DA3F7E}" type="presParOf" srcId="{2F1C4C2E-C284-4094-B696-8F36EF44A63E}" destId="{CDC2EE21-9A36-45C8-9D5A-658AE5973083}" srcOrd="1" destOrd="0" presId="urn:microsoft.com/office/officeart/2005/8/layout/pList2"/>
    <dgm:cxn modelId="{31F6EDBB-1E47-42EC-BEAF-AC79D35E7E6C}" type="presParOf" srcId="{CDC2EE21-9A36-45C8-9D5A-658AE5973083}" destId="{327617FC-10BF-4919-9721-F8C35D025B1F}" srcOrd="0" destOrd="0" presId="urn:microsoft.com/office/officeart/2005/8/layout/pList2"/>
    <dgm:cxn modelId="{DA32955D-7A18-42EC-A6E4-1130632D66D0}" type="presParOf" srcId="{327617FC-10BF-4919-9721-F8C35D025B1F}" destId="{34F19940-987B-450B-B08A-D272C833A2E7}" srcOrd="0" destOrd="0" presId="urn:microsoft.com/office/officeart/2005/8/layout/pList2"/>
    <dgm:cxn modelId="{3617AA7F-11EB-4FDA-AAE0-F5FF9E70768F}" type="presParOf" srcId="{327617FC-10BF-4919-9721-F8C35D025B1F}" destId="{1AEDB565-9B66-4AF2-9CB0-F8CB22464F7C}" srcOrd="1" destOrd="0" presId="urn:microsoft.com/office/officeart/2005/8/layout/pList2"/>
    <dgm:cxn modelId="{B76581F7-4EC7-446E-A60C-325298E6B4C8}" type="presParOf" srcId="{327617FC-10BF-4919-9721-F8C35D025B1F}" destId="{EA29040D-704E-4D60-B130-514DD8E58644}" srcOrd="2" destOrd="0" presId="urn:microsoft.com/office/officeart/2005/8/layout/pList2"/>
    <dgm:cxn modelId="{08DF0FB5-BFAF-4EE3-9475-6A0B96F73964}" type="presParOf" srcId="{CDC2EE21-9A36-45C8-9D5A-658AE5973083}" destId="{AF751B9A-6CCE-4875-A003-CC27783D7B12}" srcOrd="1" destOrd="0" presId="urn:microsoft.com/office/officeart/2005/8/layout/pList2"/>
    <dgm:cxn modelId="{CC34CB71-F288-4AAF-9ECD-78CE47FCC9E2}" type="presParOf" srcId="{CDC2EE21-9A36-45C8-9D5A-658AE5973083}" destId="{481E85A9-A588-4570-B402-3C76E10A0323}" srcOrd="2" destOrd="0" presId="urn:microsoft.com/office/officeart/2005/8/layout/pList2"/>
    <dgm:cxn modelId="{622D695A-5717-4A97-8A27-4EA05ADF8115}" type="presParOf" srcId="{481E85A9-A588-4570-B402-3C76E10A0323}" destId="{8D7C9CCA-FFBE-424B-8860-0A2829F17901}" srcOrd="0" destOrd="0" presId="urn:microsoft.com/office/officeart/2005/8/layout/pList2"/>
    <dgm:cxn modelId="{2DD37915-6648-49DC-BBD6-507A3E986806}" type="presParOf" srcId="{481E85A9-A588-4570-B402-3C76E10A0323}" destId="{4C0DDF5F-2A9F-4450-82EC-2E4E95A7D51F}" srcOrd="1" destOrd="0" presId="urn:microsoft.com/office/officeart/2005/8/layout/pList2"/>
    <dgm:cxn modelId="{5B4E941A-2D08-424E-96BC-84658C404E14}" type="presParOf" srcId="{481E85A9-A588-4570-B402-3C76E10A0323}" destId="{DF63955E-E5A8-4C76-88E9-9079E77759AB}" srcOrd="2" destOrd="0" presId="urn:microsoft.com/office/officeart/2005/8/layout/pList2"/>
    <dgm:cxn modelId="{54CCE0F1-1B6B-4D25-8EE4-D31BEDC6677C}" type="presParOf" srcId="{CDC2EE21-9A36-45C8-9D5A-658AE5973083}" destId="{3C0E6C6D-DB81-492B-9159-E59E92FE2DDB}" srcOrd="3" destOrd="0" presId="urn:microsoft.com/office/officeart/2005/8/layout/pList2"/>
    <dgm:cxn modelId="{E9AEDCF8-26BF-4ACC-8976-768A6954988B}" type="presParOf" srcId="{CDC2EE21-9A36-45C8-9D5A-658AE5973083}" destId="{4D9853CC-20C4-495A-945B-16F443EF372A}" srcOrd="4" destOrd="0" presId="urn:microsoft.com/office/officeart/2005/8/layout/pList2"/>
    <dgm:cxn modelId="{1487DBE2-4AD3-49C9-AB4F-2C1CAC770C9A}" type="presParOf" srcId="{4D9853CC-20C4-495A-945B-16F443EF372A}" destId="{7683704C-2F7D-4410-BB97-94DC2ACFCC83}" srcOrd="0" destOrd="0" presId="urn:microsoft.com/office/officeart/2005/8/layout/pList2"/>
    <dgm:cxn modelId="{82546414-9D84-4C22-9871-C2E22EB4E58E}" type="presParOf" srcId="{4D9853CC-20C4-495A-945B-16F443EF372A}" destId="{3CE97FC6-75B0-4289-8FF5-0C616C67EAB5}" srcOrd="1" destOrd="0" presId="urn:microsoft.com/office/officeart/2005/8/layout/pList2"/>
    <dgm:cxn modelId="{D888B80E-FF2D-41D1-A383-9F9D89F5F19A}" type="presParOf" srcId="{4D9853CC-20C4-495A-945B-16F443EF372A}" destId="{B8CD2F28-90BA-493C-AF09-1A0F237BCCA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B42BEB-3F48-41C0-B4CE-07484AD6D27C}"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s-SV"/>
        </a:p>
      </dgm:t>
    </dgm:pt>
    <dgm:pt modelId="{1E94D85D-86BE-4A1A-82E7-2ECA2FC05F98}">
      <dgm:prSet phldrT="[Texto]"/>
      <dgm:spPr/>
      <dgm:t>
        <a:bodyPr/>
        <a:lstStyle/>
        <a:p>
          <a:r>
            <a:rPr lang="es-SV" b="0" i="0" dirty="0">
              <a:latin typeface="Calibri" panose="020F0502020204030204" pitchFamily="34" charset="0"/>
              <a:cs typeface="Calibri" panose="020F0502020204030204" pitchFamily="34" charset="0"/>
            </a:rPr>
            <a:t>IEEE </a:t>
          </a:r>
          <a:r>
            <a:rPr lang="es-SV" b="0" i="0" dirty="0" err="1">
              <a:latin typeface="Calibri" panose="020F0502020204030204" pitchFamily="34" charset="0"/>
              <a:cs typeface="Calibri" panose="020F0502020204030204" pitchFamily="34" charset="0"/>
            </a:rPr>
            <a:t>Foundation</a:t>
          </a:r>
          <a:endParaRPr lang="es-SV" dirty="0">
            <a:latin typeface="Calibri" panose="020F0502020204030204" pitchFamily="34" charset="0"/>
            <a:cs typeface="Calibri" panose="020F0502020204030204" pitchFamily="34" charset="0"/>
          </a:endParaRPr>
        </a:p>
      </dgm:t>
    </dgm:pt>
    <dgm:pt modelId="{AEA41404-2D49-4141-9565-B523CF5EA5B0}" type="parTrans" cxnId="{3A5A7702-E0B4-45F7-AF76-02042E8E511D}">
      <dgm:prSet/>
      <dgm:spPr/>
      <dgm:t>
        <a:bodyPr/>
        <a:lstStyle/>
        <a:p>
          <a:endParaRPr lang="es-SV">
            <a:latin typeface="Calibri" panose="020F0502020204030204" pitchFamily="34" charset="0"/>
            <a:cs typeface="Calibri" panose="020F0502020204030204" pitchFamily="34" charset="0"/>
          </a:endParaRPr>
        </a:p>
      </dgm:t>
    </dgm:pt>
    <dgm:pt modelId="{DE975210-2D76-475F-83BC-C1F5988616C6}" type="sibTrans" cxnId="{3A5A7702-E0B4-45F7-AF76-02042E8E511D}">
      <dgm:prSet/>
      <dgm:spPr/>
      <dgm:t>
        <a:bodyPr/>
        <a:lstStyle/>
        <a:p>
          <a:endParaRPr lang="es-SV">
            <a:latin typeface="Calibri" panose="020F0502020204030204" pitchFamily="34" charset="0"/>
            <a:cs typeface="Calibri" panose="020F0502020204030204" pitchFamily="34" charset="0"/>
          </a:endParaRPr>
        </a:p>
      </dgm:t>
    </dgm:pt>
    <dgm:pt modelId="{BCA215BF-0645-424D-B7B8-618A50577565}">
      <dgm:prSet phldrT="[Texto]" custT="1"/>
      <dgm:spPr/>
      <dgm:t>
        <a:bodyPr/>
        <a:lstStyle/>
        <a:p>
          <a:r>
            <a:rPr lang="es-SV" sz="2000" b="1" i="0" dirty="0" err="1" smtClean="0">
              <a:latin typeface="Calibri" panose="020F0502020204030204" pitchFamily="34" charset="0"/>
              <a:cs typeface="Calibri" panose="020F0502020204030204" pitchFamily="34" charset="0"/>
            </a:rPr>
            <a:t>Illuminate</a:t>
          </a:r>
          <a:r>
            <a:rPr lang="es-SV" sz="2000" b="1"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the</a:t>
          </a:r>
          <a:r>
            <a:rPr lang="es-SV" sz="2000" b="0"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possibilities</a:t>
          </a:r>
          <a:r>
            <a:rPr lang="es-SV" sz="2000" b="0" i="0" dirty="0" smtClean="0">
              <a:latin typeface="Calibri" panose="020F0502020204030204" pitchFamily="34" charset="0"/>
              <a:cs typeface="Calibri" panose="020F0502020204030204" pitchFamily="34" charset="0"/>
            </a:rPr>
            <a:t> of </a:t>
          </a:r>
          <a:r>
            <a:rPr lang="es-SV" sz="2000" b="0" i="0" dirty="0" err="1" smtClean="0">
              <a:latin typeface="Calibri" panose="020F0502020204030204" pitchFamily="34" charset="0"/>
              <a:cs typeface="Calibri" panose="020F0502020204030204" pitchFamily="34" charset="0"/>
            </a:rPr>
            <a:t>using</a:t>
          </a:r>
          <a:r>
            <a:rPr lang="es-SV" sz="2000" b="0"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technology</a:t>
          </a:r>
          <a:r>
            <a:rPr lang="es-SV" sz="2000" b="0" i="0" dirty="0" smtClean="0">
              <a:latin typeface="Calibri" panose="020F0502020204030204" pitchFamily="34" charset="0"/>
              <a:cs typeface="Calibri" panose="020F0502020204030204" pitchFamily="34" charset="0"/>
            </a:rPr>
            <a:t> to </a:t>
          </a:r>
          <a:r>
            <a:rPr lang="es-SV" sz="2000" b="0" i="0" dirty="0" err="1" smtClean="0">
              <a:latin typeface="Calibri" panose="020F0502020204030204" pitchFamily="34" charset="0"/>
              <a:cs typeface="Calibri" panose="020F0502020204030204" pitchFamily="34" charset="0"/>
            </a:rPr>
            <a:t>tackle</a:t>
          </a:r>
          <a:r>
            <a:rPr lang="es-SV" sz="2000" b="0" i="0" dirty="0" smtClean="0">
              <a:latin typeface="Calibri" panose="020F0502020204030204" pitchFamily="34" charset="0"/>
              <a:cs typeface="Calibri" panose="020F0502020204030204" pitchFamily="34" charset="0"/>
            </a:rPr>
            <a:t> global </a:t>
          </a:r>
          <a:r>
            <a:rPr lang="es-SV" sz="2000" b="0" i="0" dirty="0" err="1" smtClean="0">
              <a:latin typeface="Calibri" panose="020F0502020204030204" pitchFamily="34" charset="0"/>
              <a:cs typeface="Calibri" panose="020F0502020204030204" pitchFamily="34" charset="0"/>
            </a:rPr>
            <a:t>challenges</a:t>
          </a:r>
          <a:endParaRPr lang="es-SV" sz="2000" dirty="0">
            <a:latin typeface="Calibri" panose="020F0502020204030204" pitchFamily="34" charset="0"/>
            <a:cs typeface="Calibri" panose="020F0502020204030204" pitchFamily="34" charset="0"/>
          </a:endParaRPr>
        </a:p>
      </dgm:t>
    </dgm:pt>
    <dgm:pt modelId="{F82C6558-F1F5-4A9C-9094-949229EE31E1}" type="parTrans" cxnId="{30735DA3-744E-433E-B5C9-413DEAE780E4}">
      <dgm:prSet/>
      <dgm:spPr/>
      <dgm:t>
        <a:bodyPr/>
        <a:lstStyle/>
        <a:p>
          <a:endParaRPr lang="es-SV">
            <a:latin typeface="Calibri" panose="020F0502020204030204" pitchFamily="34" charset="0"/>
            <a:cs typeface="Calibri" panose="020F0502020204030204" pitchFamily="34" charset="0"/>
          </a:endParaRPr>
        </a:p>
      </dgm:t>
    </dgm:pt>
    <dgm:pt modelId="{C4CBE8DE-261A-4184-A83D-4CF79C1C4E07}" type="sibTrans" cxnId="{30735DA3-744E-433E-B5C9-413DEAE780E4}">
      <dgm:prSet/>
      <dgm:spPr/>
      <dgm:t>
        <a:bodyPr/>
        <a:lstStyle/>
        <a:p>
          <a:endParaRPr lang="es-SV">
            <a:latin typeface="Calibri" panose="020F0502020204030204" pitchFamily="34" charset="0"/>
            <a:cs typeface="Calibri" panose="020F0502020204030204" pitchFamily="34" charset="0"/>
          </a:endParaRPr>
        </a:p>
      </dgm:t>
    </dgm:pt>
    <dgm:pt modelId="{19F267B7-684C-4A86-8AA2-836A51FF3764}">
      <dgm:prSet phldrT="[Texto]" custT="1"/>
      <dgm:spPr/>
      <dgm:t>
        <a:bodyPr/>
        <a:lstStyle/>
        <a:p>
          <a:r>
            <a:rPr lang="es-SV" sz="2000" b="1" i="0" dirty="0" err="1" smtClean="0">
              <a:latin typeface="Calibri" panose="020F0502020204030204" pitchFamily="34" charset="0"/>
              <a:cs typeface="Calibri" panose="020F0502020204030204" pitchFamily="34" charset="0"/>
            </a:rPr>
            <a:t>Educate</a:t>
          </a:r>
          <a:r>
            <a:rPr lang="es-SV" sz="2000" b="1"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the</a:t>
          </a:r>
          <a:r>
            <a:rPr lang="es-SV" sz="2000" b="0"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next</a:t>
          </a:r>
          <a:r>
            <a:rPr lang="es-SV" sz="2000" b="0"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generation</a:t>
          </a:r>
          <a:r>
            <a:rPr lang="es-SV" sz="2000" b="0" i="0" dirty="0" smtClean="0">
              <a:latin typeface="Calibri" panose="020F0502020204030204" pitchFamily="34" charset="0"/>
              <a:cs typeface="Calibri" panose="020F0502020204030204" pitchFamily="34" charset="0"/>
            </a:rPr>
            <a:t> of </a:t>
          </a:r>
          <a:r>
            <a:rPr lang="es-SV" sz="2000" b="0" i="0" dirty="0" err="1" smtClean="0">
              <a:latin typeface="Calibri" panose="020F0502020204030204" pitchFamily="34" charset="0"/>
              <a:cs typeface="Calibri" panose="020F0502020204030204" pitchFamily="34" charset="0"/>
            </a:rPr>
            <a:t>innovators</a:t>
          </a:r>
          <a:r>
            <a:rPr lang="es-SV" sz="2000" b="0" i="0" dirty="0" smtClean="0">
              <a:latin typeface="Calibri" panose="020F0502020204030204" pitchFamily="34" charset="0"/>
              <a:cs typeface="Calibri" panose="020F0502020204030204" pitchFamily="34" charset="0"/>
            </a:rPr>
            <a:t> and </a:t>
          </a:r>
          <a:r>
            <a:rPr lang="es-SV" sz="2000" b="0" i="0" dirty="0" err="1" smtClean="0">
              <a:latin typeface="Calibri" panose="020F0502020204030204" pitchFamily="34" charset="0"/>
              <a:cs typeface="Calibri" panose="020F0502020204030204" pitchFamily="34" charset="0"/>
            </a:rPr>
            <a:t>engineers</a:t>
          </a:r>
          <a:endParaRPr lang="es-SV" sz="2000" b="0" dirty="0">
            <a:latin typeface="Calibri" panose="020F0502020204030204" pitchFamily="34" charset="0"/>
            <a:cs typeface="Calibri" panose="020F0502020204030204" pitchFamily="34" charset="0"/>
          </a:endParaRPr>
        </a:p>
      </dgm:t>
    </dgm:pt>
    <dgm:pt modelId="{9C4131EE-731F-4D8F-A01E-31B8444045DF}" type="parTrans" cxnId="{BA0CD401-B5EA-41DB-A22C-9EF21A564473}">
      <dgm:prSet/>
      <dgm:spPr/>
      <dgm:t>
        <a:bodyPr/>
        <a:lstStyle/>
        <a:p>
          <a:endParaRPr lang="es-SV">
            <a:latin typeface="Calibri" panose="020F0502020204030204" pitchFamily="34" charset="0"/>
            <a:cs typeface="Calibri" panose="020F0502020204030204" pitchFamily="34" charset="0"/>
          </a:endParaRPr>
        </a:p>
      </dgm:t>
    </dgm:pt>
    <dgm:pt modelId="{25A17C3E-0546-4FA0-9C38-3E72C12CE254}" type="sibTrans" cxnId="{BA0CD401-B5EA-41DB-A22C-9EF21A564473}">
      <dgm:prSet/>
      <dgm:spPr/>
      <dgm:t>
        <a:bodyPr/>
        <a:lstStyle/>
        <a:p>
          <a:endParaRPr lang="es-SV">
            <a:latin typeface="Calibri" panose="020F0502020204030204" pitchFamily="34" charset="0"/>
            <a:cs typeface="Calibri" panose="020F0502020204030204" pitchFamily="34" charset="0"/>
          </a:endParaRPr>
        </a:p>
      </dgm:t>
    </dgm:pt>
    <dgm:pt modelId="{1CAE848B-AAE7-426A-8801-5E74A3479052}">
      <dgm:prSet phldrT="[Texto]" custT="1"/>
      <dgm:spPr/>
      <dgm:t>
        <a:bodyPr/>
        <a:lstStyle/>
        <a:p>
          <a:pPr algn="just"/>
          <a:r>
            <a:rPr lang="es-SV" sz="1300" b="0" i="0" dirty="0">
              <a:latin typeface="Calibri" panose="020F0502020204030204" pitchFamily="34" charset="0"/>
              <a:cs typeface="Calibri" panose="020F0502020204030204" pitchFamily="34" charset="0"/>
              <a:hlinkClick xmlns:r="http://schemas.openxmlformats.org/officeDocument/2006/relationships" r:id="rId1"/>
            </a:rPr>
            <a:t>IEEE Smart </a:t>
          </a:r>
          <a:r>
            <a:rPr lang="es-SV" sz="1300" b="0" i="0" dirty="0" err="1">
              <a:latin typeface="Calibri" panose="020F0502020204030204" pitchFamily="34" charset="0"/>
              <a:cs typeface="Calibri" panose="020F0502020204030204" pitchFamily="34" charset="0"/>
              <a:hlinkClick xmlns:r="http://schemas.openxmlformats.org/officeDocument/2006/relationships" r:id="rId1"/>
            </a:rPr>
            <a:t>Village</a:t>
          </a:r>
          <a:r>
            <a:rPr lang="es-SV" sz="1300" b="0" i="0" dirty="0">
              <a:latin typeface="Calibri" panose="020F0502020204030204" pitchFamily="34" charset="0"/>
              <a:cs typeface="Calibri" panose="020F0502020204030204" pitchFamily="34" charset="0"/>
            </a:rPr>
            <a:t> </a:t>
          </a:r>
          <a:r>
            <a:rPr lang="en-US" sz="1300" b="0" i="0" dirty="0" smtClean="0">
              <a:latin typeface="Calibri" panose="020F0502020204030204" pitchFamily="34" charset="0"/>
              <a:cs typeface="Calibri" panose="020F0502020204030204" pitchFamily="34" charset="0"/>
            </a:rPr>
            <a:t>Access to electricity creates opportunity and improves lives in remote communities around the world. </a:t>
          </a:r>
          <a:endParaRPr lang="es-SV" sz="1300" dirty="0">
            <a:latin typeface="Calibri" panose="020F0502020204030204" pitchFamily="34" charset="0"/>
            <a:cs typeface="Calibri" panose="020F0502020204030204" pitchFamily="34" charset="0"/>
          </a:endParaRPr>
        </a:p>
      </dgm:t>
    </dgm:pt>
    <dgm:pt modelId="{BD311E91-CF42-4E81-B015-EC4C3B83B417}" type="parTrans" cxnId="{AD1FF2CC-D64C-4D1C-A5E2-D429E6F068C2}">
      <dgm:prSet/>
      <dgm:spPr/>
      <dgm:t>
        <a:bodyPr/>
        <a:lstStyle/>
        <a:p>
          <a:endParaRPr lang="es-SV">
            <a:latin typeface="Calibri" panose="020F0502020204030204" pitchFamily="34" charset="0"/>
            <a:cs typeface="Calibri" panose="020F0502020204030204" pitchFamily="34" charset="0"/>
          </a:endParaRPr>
        </a:p>
      </dgm:t>
    </dgm:pt>
    <dgm:pt modelId="{4881678F-E2CC-4BC3-8BD3-7B8703A92326}" type="sibTrans" cxnId="{AD1FF2CC-D64C-4D1C-A5E2-D429E6F068C2}">
      <dgm:prSet/>
      <dgm:spPr/>
      <dgm:t>
        <a:bodyPr/>
        <a:lstStyle/>
        <a:p>
          <a:endParaRPr lang="es-SV">
            <a:latin typeface="Calibri" panose="020F0502020204030204" pitchFamily="34" charset="0"/>
            <a:cs typeface="Calibri" panose="020F0502020204030204" pitchFamily="34" charset="0"/>
          </a:endParaRPr>
        </a:p>
      </dgm:t>
    </dgm:pt>
    <dgm:pt modelId="{7148F350-AD82-4258-B3F9-1F2CF5B96C6A}">
      <dgm:prSet custT="1"/>
      <dgm:spPr/>
      <dgm:t>
        <a:bodyPr/>
        <a:lstStyle/>
        <a:p>
          <a:pPr algn="just"/>
          <a:r>
            <a:rPr lang="es-SV" sz="1300" b="0" i="0" dirty="0">
              <a:latin typeface="Calibri" panose="020F0502020204030204" pitchFamily="34" charset="0"/>
              <a:cs typeface="Calibri" panose="020F0502020204030204" pitchFamily="34" charset="0"/>
              <a:hlinkClick xmlns:r="http://schemas.openxmlformats.org/officeDocument/2006/relationships" r:id="rId2"/>
            </a:rPr>
            <a:t>EPICS in IEEE</a:t>
          </a:r>
          <a:r>
            <a:rPr lang="es-SV" sz="1300" b="0" i="0" dirty="0">
              <a:latin typeface="Calibri" panose="020F0502020204030204" pitchFamily="34" charset="0"/>
              <a:cs typeface="Calibri" panose="020F0502020204030204" pitchFamily="34" charset="0"/>
            </a:rPr>
            <a:t> </a:t>
          </a:r>
          <a:r>
            <a:rPr lang="en-US" sz="1300" b="0" i="0" dirty="0" smtClean="0">
              <a:latin typeface="Calibri" panose="020F0502020204030204" pitchFamily="34" charset="0"/>
              <a:cs typeface="Calibri" panose="020F0502020204030204" pitchFamily="34" charset="0"/>
            </a:rPr>
            <a:t>empowers students to work with local service organizations to apply technical knowledge to implement solutions for a community’s unique challenges. </a:t>
          </a:r>
          <a:endParaRPr lang="es-SV" sz="1300" b="0" i="0" dirty="0">
            <a:latin typeface="Calibri" panose="020F0502020204030204" pitchFamily="34" charset="0"/>
            <a:cs typeface="Calibri" panose="020F0502020204030204" pitchFamily="34" charset="0"/>
          </a:endParaRPr>
        </a:p>
      </dgm:t>
    </dgm:pt>
    <dgm:pt modelId="{16A5D5BA-EA2D-43C4-BFC5-D6745FF8EF03}" type="parTrans" cxnId="{8E15D73B-C721-4678-8BC7-ECFFC8CA9D21}">
      <dgm:prSet/>
      <dgm:spPr/>
      <dgm:t>
        <a:bodyPr/>
        <a:lstStyle/>
        <a:p>
          <a:endParaRPr lang="es-SV">
            <a:latin typeface="Calibri" panose="020F0502020204030204" pitchFamily="34" charset="0"/>
            <a:cs typeface="Calibri" panose="020F0502020204030204" pitchFamily="34" charset="0"/>
          </a:endParaRPr>
        </a:p>
      </dgm:t>
    </dgm:pt>
    <dgm:pt modelId="{6AB273D5-070C-4DF8-BFB9-C5265DDF6BC8}" type="sibTrans" cxnId="{8E15D73B-C721-4678-8BC7-ECFFC8CA9D21}">
      <dgm:prSet/>
      <dgm:spPr/>
      <dgm:t>
        <a:bodyPr/>
        <a:lstStyle/>
        <a:p>
          <a:endParaRPr lang="es-SV">
            <a:latin typeface="Calibri" panose="020F0502020204030204" pitchFamily="34" charset="0"/>
            <a:cs typeface="Calibri" panose="020F0502020204030204" pitchFamily="34" charset="0"/>
          </a:endParaRPr>
        </a:p>
      </dgm:t>
    </dgm:pt>
    <dgm:pt modelId="{64673DFD-433F-431E-A985-7832D2762195}">
      <dgm:prSet custT="1"/>
      <dgm:spPr/>
      <dgm:t>
        <a:bodyPr/>
        <a:lstStyle/>
        <a:p>
          <a:pPr algn="just"/>
          <a:r>
            <a:rPr lang="es-SV" sz="1300" b="0" i="0" dirty="0">
              <a:latin typeface="Calibri" panose="020F0502020204030204" pitchFamily="34" charset="0"/>
              <a:cs typeface="Calibri" panose="020F0502020204030204" pitchFamily="34" charset="0"/>
              <a:hlinkClick xmlns:r="http://schemas.openxmlformats.org/officeDocument/2006/relationships" r:id="rId3"/>
            </a:rPr>
            <a:t>MOVE</a:t>
          </a:r>
          <a:r>
            <a:rPr lang="es-SV" sz="1300" b="0" i="0" dirty="0">
              <a:latin typeface="Calibri" panose="020F0502020204030204" pitchFamily="34" charset="0"/>
              <a:cs typeface="Calibri" panose="020F0502020204030204" pitchFamily="34" charset="0"/>
            </a:rPr>
            <a:t> </a:t>
          </a:r>
          <a:r>
            <a:rPr lang="en-US" sz="1300" b="0" i="0" dirty="0" smtClean="0">
              <a:latin typeface="Calibri" panose="020F0502020204030204" pitchFamily="34" charset="0"/>
              <a:cs typeface="Calibri" panose="020F0502020204030204" pitchFamily="34" charset="0"/>
            </a:rPr>
            <a:t>offers a mobile emergency relief program committed to assisting victims of natural disasters with short-term communications, computer, and power solutions. </a:t>
          </a:r>
          <a:endParaRPr lang="es-SV" sz="1300" b="0" i="0" dirty="0">
            <a:latin typeface="Calibri" panose="020F0502020204030204" pitchFamily="34" charset="0"/>
            <a:cs typeface="Calibri" panose="020F0502020204030204" pitchFamily="34" charset="0"/>
          </a:endParaRPr>
        </a:p>
      </dgm:t>
    </dgm:pt>
    <dgm:pt modelId="{707D5A11-3626-471D-9C45-12B25938C5E9}" type="parTrans" cxnId="{FC63D043-C7FC-4D4C-8BE0-8E280D906D79}">
      <dgm:prSet/>
      <dgm:spPr/>
      <dgm:t>
        <a:bodyPr/>
        <a:lstStyle/>
        <a:p>
          <a:endParaRPr lang="es-SV">
            <a:latin typeface="Calibri" panose="020F0502020204030204" pitchFamily="34" charset="0"/>
            <a:cs typeface="Calibri" panose="020F0502020204030204" pitchFamily="34" charset="0"/>
          </a:endParaRPr>
        </a:p>
      </dgm:t>
    </dgm:pt>
    <dgm:pt modelId="{C0E2FFFC-084B-4B06-B4F3-88790216D1CB}" type="sibTrans" cxnId="{FC63D043-C7FC-4D4C-8BE0-8E280D906D79}">
      <dgm:prSet/>
      <dgm:spPr/>
      <dgm:t>
        <a:bodyPr/>
        <a:lstStyle/>
        <a:p>
          <a:endParaRPr lang="es-SV">
            <a:latin typeface="Calibri" panose="020F0502020204030204" pitchFamily="34" charset="0"/>
            <a:cs typeface="Calibri" panose="020F0502020204030204" pitchFamily="34" charset="0"/>
          </a:endParaRPr>
        </a:p>
      </dgm:t>
    </dgm:pt>
    <dgm:pt modelId="{BF23C3AF-964D-48A5-B915-E828554ABFBC}">
      <dgm:prSet custT="1"/>
      <dgm:spPr/>
      <dgm:t>
        <a:bodyPr/>
        <a:lstStyle/>
        <a:p>
          <a:pPr algn="just"/>
          <a:r>
            <a:rPr lang="es-SV" sz="1300" b="0" i="0" dirty="0" err="1">
              <a:latin typeface="Calibri" panose="020F0502020204030204" pitchFamily="34" charset="0"/>
              <a:cs typeface="Calibri" panose="020F0502020204030204" pitchFamily="34" charset="0"/>
              <a:hlinkClick xmlns:r="http://schemas.openxmlformats.org/officeDocument/2006/relationships" r:id="rId4"/>
            </a:rPr>
            <a:t>Empower</a:t>
          </a:r>
          <a:r>
            <a:rPr lang="es-SV" sz="1300" b="0" i="0" dirty="0">
              <a:latin typeface="Calibri" panose="020F0502020204030204" pitchFamily="34" charset="0"/>
              <a:cs typeface="Calibri" panose="020F0502020204030204" pitchFamily="34" charset="0"/>
              <a:hlinkClick xmlns:r="http://schemas.openxmlformats.org/officeDocument/2006/relationships" r:id="rId4"/>
            </a:rPr>
            <a:t> a </a:t>
          </a:r>
          <a:r>
            <a:rPr lang="es-SV" sz="1300" b="0" i="0" dirty="0" err="1">
              <a:latin typeface="Calibri" panose="020F0502020204030204" pitchFamily="34" charset="0"/>
              <a:cs typeface="Calibri" panose="020F0502020204030204" pitchFamily="34" charset="0"/>
              <a:hlinkClick xmlns:r="http://schemas.openxmlformats.org/officeDocument/2006/relationships" r:id="rId4"/>
            </a:rPr>
            <a:t>Billion</a:t>
          </a:r>
          <a:r>
            <a:rPr lang="es-SV" sz="1300" b="0" i="0" dirty="0">
              <a:latin typeface="Calibri" panose="020F0502020204030204" pitchFamily="34" charset="0"/>
              <a:cs typeface="Calibri" panose="020F0502020204030204" pitchFamily="34" charset="0"/>
              <a:hlinkClick xmlns:r="http://schemas.openxmlformats.org/officeDocument/2006/relationships" r:id="rId4"/>
            </a:rPr>
            <a:t> </a:t>
          </a:r>
          <a:r>
            <a:rPr lang="es-SV" sz="1300" b="0" i="0" dirty="0" err="1">
              <a:latin typeface="Calibri" panose="020F0502020204030204" pitchFamily="34" charset="0"/>
              <a:cs typeface="Calibri" panose="020F0502020204030204" pitchFamily="34" charset="0"/>
              <a:hlinkClick xmlns:r="http://schemas.openxmlformats.org/officeDocument/2006/relationships" r:id="rId4"/>
            </a:rPr>
            <a:t>Lives</a:t>
          </a:r>
          <a:r>
            <a:rPr lang="es-SV" sz="1300" b="0" i="0" dirty="0">
              <a:latin typeface="Calibri" panose="020F0502020204030204" pitchFamily="34" charset="0"/>
              <a:cs typeface="Calibri" panose="020F0502020204030204" pitchFamily="34" charset="0"/>
            </a:rPr>
            <a:t>. </a:t>
          </a:r>
          <a:r>
            <a:rPr lang="en-US" sz="1300" b="0" i="0" dirty="0" smtClean="0">
              <a:latin typeface="Calibri" panose="020F0502020204030204" pitchFamily="34" charset="0"/>
              <a:cs typeface="Calibri" panose="020F0502020204030204" pitchFamily="34" charset="0"/>
            </a:rPr>
            <a:t>Competition to help the global community create and demonstrate sustainable solutions for energy access that are technically and economically viable, and that can rapidly scale to impact more than 1 billion people across the globe who live in extreme energy poverty.</a:t>
          </a:r>
          <a:endParaRPr lang="es-SV" sz="1300" b="0" i="0" dirty="0">
            <a:latin typeface="Calibri" panose="020F0502020204030204" pitchFamily="34" charset="0"/>
            <a:cs typeface="Calibri" panose="020F0502020204030204" pitchFamily="34" charset="0"/>
          </a:endParaRPr>
        </a:p>
      </dgm:t>
    </dgm:pt>
    <dgm:pt modelId="{16D474FB-9EDD-427C-AB56-F575A72ABB84}" type="parTrans" cxnId="{AC7DEB1D-3149-4739-88F0-8B3B41E78C55}">
      <dgm:prSet/>
      <dgm:spPr/>
      <dgm:t>
        <a:bodyPr/>
        <a:lstStyle/>
        <a:p>
          <a:endParaRPr lang="es-SV">
            <a:latin typeface="Calibri" panose="020F0502020204030204" pitchFamily="34" charset="0"/>
            <a:cs typeface="Calibri" panose="020F0502020204030204" pitchFamily="34" charset="0"/>
          </a:endParaRPr>
        </a:p>
      </dgm:t>
    </dgm:pt>
    <dgm:pt modelId="{52656C8F-38B4-4601-8BF5-832A274C736D}" type="sibTrans" cxnId="{AC7DEB1D-3149-4739-88F0-8B3B41E78C55}">
      <dgm:prSet/>
      <dgm:spPr/>
      <dgm:t>
        <a:bodyPr/>
        <a:lstStyle/>
        <a:p>
          <a:endParaRPr lang="es-SV">
            <a:latin typeface="Calibri" panose="020F0502020204030204" pitchFamily="34" charset="0"/>
            <a:cs typeface="Calibri" panose="020F0502020204030204" pitchFamily="34" charset="0"/>
          </a:endParaRPr>
        </a:p>
      </dgm:t>
    </dgm:pt>
    <dgm:pt modelId="{114925C2-7EAA-4A86-B98B-F85106B7356A}">
      <dgm:prSet phldrT="[Texto]" custT="1"/>
      <dgm:spPr/>
      <dgm:t>
        <a:bodyPr/>
        <a:lstStyle/>
        <a:p>
          <a:r>
            <a:rPr lang="en-US" sz="1300" b="0" i="0" dirty="0">
              <a:latin typeface="Calibri" panose="020F0502020204030204" pitchFamily="34" charset="0"/>
              <a:cs typeface="Calibri" panose="020F0502020204030204" pitchFamily="34" charset="0"/>
              <a:hlinkClick xmlns:r="http://schemas.openxmlformats.org/officeDocument/2006/relationships" r:id="rId5"/>
            </a:rPr>
            <a:t>IEEE Power and Energy Society Scholarship Plus Initiative</a:t>
          </a:r>
          <a:r>
            <a:rPr lang="en-US" sz="1300" b="0" i="0" dirty="0">
              <a:latin typeface="Calibri" panose="020F0502020204030204" pitchFamily="34" charset="0"/>
              <a:cs typeface="Calibri" panose="020F0502020204030204" pitchFamily="34" charset="0"/>
            </a:rPr>
            <a:t>  </a:t>
          </a:r>
          <a:r>
            <a:rPr lang="en-US" sz="1300" b="0" i="0" dirty="0" smtClean="0">
              <a:latin typeface="Calibri" panose="020F0502020204030204" pitchFamily="34" charset="0"/>
              <a:cs typeface="Calibri" panose="020F0502020204030204" pitchFamily="34" charset="0"/>
            </a:rPr>
            <a:t>recognizes highly qualified electrical engineering undergraduate students with multi-year scholarships and assists in connecting them with relevant and meaningful career experiences. </a:t>
          </a:r>
          <a:endParaRPr lang="es-SV" sz="1300" dirty="0">
            <a:latin typeface="Calibri" panose="020F0502020204030204" pitchFamily="34" charset="0"/>
            <a:cs typeface="Calibri" panose="020F0502020204030204" pitchFamily="34" charset="0"/>
          </a:endParaRPr>
        </a:p>
      </dgm:t>
    </dgm:pt>
    <dgm:pt modelId="{E151DACC-C290-4711-836A-BBE7A7F4BF4A}" type="parTrans" cxnId="{C858C395-2533-47A2-B5DD-0E39FADED359}">
      <dgm:prSet/>
      <dgm:spPr/>
      <dgm:t>
        <a:bodyPr/>
        <a:lstStyle/>
        <a:p>
          <a:endParaRPr lang="es-SV">
            <a:latin typeface="Calibri" panose="020F0502020204030204" pitchFamily="34" charset="0"/>
            <a:cs typeface="Calibri" panose="020F0502020204030204" pitchFamily="34" charset="0"/>
          </a:endParaRPr>
        </a:p>
      </dgm:t>
    </dgm:pt>
    <dgm:pt modelId="{EC7D5C1D-7EC8-4147-BF37-307DC7EC97C8}" type="sibTrans" cxnId="{C858C395-2533-47A2-B5DD-0E39FADED359}">
      <dgm:prSet/>
      <dgm:spPr/>
      <dgm:t>
        <a:bodyPr/>
        <a:lstStyle/>
        <a:p>
          <a:endParaRPr lang="es-SV">
            <a:latin typeface="Calibri" panose="020F0502020204030204" pitchFamily="34" charset="0"/>
            <a:cs typeface="Calibri" panose="020F0502020204030204" pitchFamily="34" charset="0"/>
          </a:endParaRPr>
        </a:p>
      </dgm:t>
    </dgm:pt>
    <dgm:pt modelId="{3EFF3AFB-5A62-493C-B26A-DA14A4FF5102}">
      <dgm:prSet custT="1"/>
      <dgm:spPr/>
      <dgm:t>
        <a:bodyPr/>
        <a:lstStyle/>
        <a:p>
          <a:r>
            <a:rPr lang="en-US" sz="1300" b="0" i="0" dirty="0">
              <a:latin typeface="Calibri" panose="020F0502020204030204" pitchFamily="34" charset="0"/>
              <a:cs typeface="Calibri" panose="020F0502020204030204" pitchFamily="34" charset="0"/>
              <a:hlinkClick xmlns:r="http://schemas.openxmlformats.org/officeDocument/2006/relationships" r:id="rId6"/>
            </a:rPr>
            <a:t>REACH</a:t>
          </a:r>
          <a:r>
            <a:rPr lang="en-US" sz="1300" b="0" i="0" dirty="0">
              <a:latin typeface="Calibri" panose="020F0502020204030204" pitchFamily="34" charset="0"/>
              <a:cs typeface="Calibri" panose="020F0502020204030204" pitchFamily="34" charset="0"/>
            </a:rPr>
            <a:t> (Raising Engineering Awareness through the Conduit of History) </a:t>
          </a:r>
          <a:r>
            <a:rPr lang="en-US" sz="1300" b="0" i="0" dirty="0" smtClean="0">
              <a:latin typeface="Calibri" panose="020F0502020204030204" pitchFamily="34" charset="0"/>
              <a:cs typeface="Calibri" panose="020F0502020204030204" pitchFamily="34" charset="0"/>
            </a:rPr>
            <a:t>explores technology and engineering history and the relationships they have with society, politics, economics, and culture.</a:t>
          </a:r>
          <a:endParaRPr lang="en-US" sz="1300" b="0" i="0" dirty="0">
            <a:latin typeface="Calibri" panose="020F0502020204030204" pitchFamily="34" charset="0"/>
            <a:cs typeface="Calibri" panose="020F0502020204030204" pitchFamily="34" charset="0"/>
          </a:endParaRPr>
        </a:p>
      </dgm:t>
    </dgm:pt>
    <dgm:pt modelId="{C0DA19C3-C947-460D-88E9-793548A110EF}" type="parTrans" cxnId="{225741CA-0B72-4596-A92C-5BA863FD277E}">
      <dgm:prSet/>
      <dgm:spPr/>
      <dgm:t>
        <a:bodyPr/>
        <a:lstStyle/>
        <a:p>
          <a:endParaRPr lang="es-SV">
            <a:latin typeface="Calibri" panose="020F0502020204030204" pitchFamily="34" charset="0"/>
            <a:cs typeface="Calibri" panose="020F0502020204030204" pitchFamily="34" charset="0"/>
          </a:endParaRPr>
        </a:p>
      </dgm:t>
    </dgm:pt>
    <dgm:pt modelId="{56D26258-D7A8-4DE8-839F-2139B1752E9E}" type="sibTrans" cxnId="{225741CA-0B72-4596-A92C-5BA863FD277E}">
      <dgm:prSet/>
      <dgm:spPr/>
      <dgm:t>
        <a:bodyPr/>
        <a:lstStyle/>
        <a:p>
          <a:endParaRPr lang="es-SV">
            <a:latin typeface="Calibri" panose="020F0502020204030204" pitchFamily="34" charset="0"/>
            <a:cs typeface="Calibri" panose="020F0502020204030204" pitchFamily="34" charset="0"/>
          </a:endParaRPr>
        </a:p>
      </dgm:t>
    </dgm:pt>
    <dgm:pt modelId="{5EC50A2B-09B4-4976-AB3F-439BEDD465CD}">
      <dgm:prSet custT="1"/>
      <dgm:spPr/>
      <dgm:t>
        <a:bodyPr/>
        <a:lstStyle/>
        <a:p>
          <a:r>
            <a:rPr lang="es-SV" sz="1300" b="0" i="0" dirty="0" err="1" smtClean="0">
              <a:latin typeface="Calibri" panose="020F0502020204030204" pitchFamily="34" charset="0"/>
              <a:cs typeface="Calibri" panose="020F0502020204030204" pitchFamily="34" charset="0"/>
              <a:hlinkClick xmlns:r="http://schemas.openxmlformats.org/officeDocument/2006/relationships" r:id="rId7"/>
            </a:rPr>
            <a:t>Students</a:t>
          </a:r>
          <a:r>
            <a:rPr lang="es-SV" sz="1300" b="0" i="0" dirty="0" smtClean="0">
              <a:latin typeface="Calibri" panose="020F0502020204030204" pitchFamily="34" charset="0"/>
              <a:cs typeface="Calibri" panose="020F0502020204030204" pitchFamily="34" charset="0"/>
              <a:hlinkClick xmlns:r="http://schemas.openxmlformats.org/officeDocument/2006/relationships" r:id="rId7"/>
            </a:rPr>
            <a:t> and Young </a:t>
          </a:r>
          <a:r>
            <a:rPr lang="es-SV" sz="1300" b="0" i="0" dirty="0" err="1" smtClean="0">
              <a:latin typeface="Calibri" panose="020F0502020204030204" pitchFamily="34" charset="0"/>
              <a:cs typeface="Calibri" panose="020F0502020204030204" pitchFamily="34" charset="0"/>
              <a:hlinkClick xmlns:r="http://schemas.openxmlformats.org/officeDocument/2006/relationships" r:id="rId7"/>
            </a:rPr>
            <a:t>Professionals</a:t>
          </a:r>
          <a:r>
            <a:rPr lang="es-SV" sz="1300" b="0" i="0" dirty="0" smtClean="0">
              <a:latin typeface="Calibri" panose="020F0502020204030204" pitchFamily="34" charset="0"/>
              <a:cs typeface="Calibri" panose="020F0502020204030204" pitchFamily="34" charset="0"/>
            </a:rPr>
            <a:t> </a:t>
          </a:r>
        </a:p>
        <a:p>
          <a:r>
            <a:rPr lang="es-SV" sz="1300" b="0" i="0" dirty="0" smtClean="0">
              <a:latin typeface="Calibri" panose="020F0502020204030204" pitchFamily="34" charset="0"/>
              <a:cs typeface="Calibri" panose="020F0502020204030204" pitchFamily="34" charset="0"/>
            </a:rPr>
            <a:t>IEEE </a:t>
          </a:r>
          <a:r>
            <a:rPr lang="es-SV" sz="1300" b="0" i="0" dirty="0" err="1" smtClean="0">
              <a:latin typeface="Calibri" panose="020F0502020204030204" pitchFamily="34" charset="0"/>
              <a:cs typeface="Calibri" panose="020F0502020204030204" pitchFamily="34" charset="0"/>
            </a:rPr>
            <a:t>offers</a:t>
          </a:r>
          <a:r>
            <a:rPr lang="es-SV" sz="1300" b="0" i="0" dirty="0" smtClean="0">
              <a:latin typeface="Calibri" panose="020F0502020204030204" pitchFamily="34" charset="0"/>
              <a:cs typeface="Calibri" panose="020F0502020204030204" pitchFamily="34" charset="0"/>
            </a:rPr>
            <a:t> a </a:t>
          </a:r>
          <a:r>
            <a:rPr lang="es-SV" sz="1300" b="0" i="0" dirty="0" err="1" smtClean="0">
              <a:latin typeface="Calibri" panose="020F0502020204030204" pitchFamily="34" charset="0"/>
              <a:cs typeface="Calibri" panose="020F0502020204030204" pitchFamily="34" charset="0"/>
            </a:rPr>
            <a:t>variety</a:t>
          </a:r>
          <a:r>
            <a:rPr lang="es-SV" sz="1300" b="0" i="0" dirty="0" smtClean="0">
              <a:latin typeface="Calibri" panose="020F0502020204030204" pitchFamily="34" charset="0"/>
              <a:cs typeface="Calibri" panose="020F0502020204030204" pitchFamily="34" charset="0"/>
            </a:rPr>
            <a:t> of </a:t>
          </a:r>
          <a:r>
            <a:rPr lang="es-SV" sz="1300" b="0" i="0" dirty="0" err="1" smtClean="0">
              <a:latin typeface="Calibri" panose="020F0502020204030204" pitchFamily="34" charset="0"/>
              <a:cs typeface="Calibri" panose="020F0502020204030204" pitchFamily="34" charset="0"/>
            </a:rPr>
            <a:t>scholarships</a:t>
          </a:r>
          <a:r>
            <a:rPr lang="es-SV" sz="1300" b="0" i="0" dirty="0" smtClean="0">
              <a:latin typeface="Calibri" panose="020F0502020204030204" pitchFamily="34" charset="0"/>
              <a:cs typeface="Calibri" panose="020F0502020204030204" pitchFamily="34" charset="0"/>
            </a:rPr>
            <a:t> </a:t>
          </a:r>
          <a:r>
            <a:rPr lang="es-SV" sz="1300" b="0" i="0" dirty="0" err="1" smtClean="0">
              <a:latin typeface="Calibri" panose="020F0502020204030204" pitchFamily="34" charset="0"/>
              <a:cs typeface="Calibri" panose="020F0502020204030204" pitchFamily="34" charset="0"/>
            </a:rPr>
            <a:t>for</a:t>
          </a:r>
          <a:r>
            <a:rPr lang="es-SV" sz="1300" b="0" i="0" dirty="0" smtClean="0">
              <a:latin typeface="Calibri" panose="020F0502020204030204" pitchFamily="34" charset="0"/>
              <a:cs typeface="Calibri" panose="020F0502020204030204" pitchFamily="34" charset="0"/>
            </a:rPr>
            <a:t> IEEE </a:t>
          </a:r>
          <a:r>
            <a:rPr lang="es-SV" sz="1300" b="0" i="0" dirty="0" err="1" smtClean="0">
              <a:latin typeface="Calibri" panose="020F0502020204030204" pitchFamily="34" charset="0"/>
              <a:cs typeface="Calibri" panose="020F0502020204030204" pitchFamily="34" charset="0"/>
            </a:rPr>
            <a:t>Student</a:t>
          </a:r>
          <a:r>
            <a:rPr lang="es-SV" sz="1300" b="0" i="0" dirty="0" smtClean="0">
              <a:latin typeface="Calibri" panose="020F0502020204030204" pitchFamily="34" charset="0"/>
              <a:cs typeface="Calibri" panose="020F0502020204030204" pitchFamily="34" charset="0"/>
            </a:rPr>
            <a:t> </a:t>
          </a:r>
          <a:r>
            <a:rPr lang="es-SV" sz="1300" b="0" i="0" dirty="0" err="1" smtClean="0">
              <a:latin typeface="Calibri" panose="020F0502020204030204" pitchFamily="34" charset="0"/>
              <a:cs typeface="Calibri" panose="020F0502020204030204" pitchFamily="34" charset="0"/>
            </a:rPr>
            <a:t>members</a:t>
          </a:r>
          <a:r>
            <a:rPr lang="es-SV" sz="1300" b="0" i="0" dirty="0" smtClean="0">
              <a:latin typeface="Calibri" panose="020F0502020204030204" pitchFamily="34" charset="0"/>
              <a:cs typeface="Calibri" panose="020F0502020204030204" pitchFamily="34" charset="0"/>
            </a:rPr>
            <a:t>. </a:t>
          </a:r>
          <a:endParaRPr lang="es-SV" sz="1300" b="0" i="0" dirty="0">
            <a:latin typeface="Calibri" panose="020F0502020204030204" pitchFamily="34" charset="0"/>
            <a:cs typeface="Calibri" panose="020F0502020204030204" pitchFamily="34" charset="0"/>
          </a:endParaRPr>
        </a:p>
      </dgm:t>
    </dgm:pt>
    <dgm:pt modelId="{7E7546E5-976E-4B91-AFA3-991176784B1F}" type="parTrans" cxnId="{EDF66707-EC78-4C36-9661-235AE24C7748}">
      <dgm:prSet/>
      <dgm:spPr/>
      <dgm:t>
        <a:bodyPr/>
        <a:lstStyle/>
        <a:p>
          <a:endParaRPr lang="es-SV">
            <a:latin typeface="Calibri" panose="020F0502020204030204" pitchFamily="34" charset="0"/>
            <a:cs typeface="Calibri" panose="020F0502020204030204" pitchFamily="34" charset="0"/>
          </a:endParaRPr>
        </a:p>
      </dgm:t>
    </dgm:pt>
    <dgm:pt modelId="{0F2777C0-1681-47DC-B823-BEDEC91CAB3B}" type="sibTrans" cxnId="{EDF66707-EC78-4C36-9661-235AE24C7748}">
      <dgm:prSet/>
      <dgm:spPr/>
      <dgm:t>
        <a:bodyPr/>
        <a:lstStyle/>
        <a:p>
          <a:endParaRPr lang="es-SV">
            <a:latin typeface="Calibri" panose="020F0502020204030204" pitchFamily="34" charset="0"/>
            <a:cs typeface="Calibri" panose="020F0502020204030204" pitchFamily="34" charset="0"/>
          </a:endParaRPr>
        </a:p>
      </dgm:t>
    </dgm:pt>
    <dgm:pt modelId="{A54D52F4-5E7A-48BF-9FF0-5D222048CBFB}" type="pres">
      <dgm:prSet presAssocID="{ACB42BEB-3F48-41C0-B4CE-07484AD6D27C}" presName="vert0" presStyleCnt="0">
        <dgm:presLayoutVars>
          <dgm:dir/>
          <dgm:animOne val="branch"/>
          <dgm:animLvl val="lvl"/>
        </dgm:presLayoutVars>
      </dgm:prSet>
      <dgm:spPr/>
      <dgm:t>
        <a:bodyPr/>
        <a:lstStyle/>
        <a:p>
          <a:endParaRPr lang="en-US"/>
        </a:p>
      </dgm:t>
    </dgm:pt>
    <dgm:pt modelId="{6D069E07-4C14-411F-A5BB-E6035FA94C91}" type="pres">
      <dgm:prSet presAssocID="{1E94D85D-86BE-4A1A-82E7-2ECA2FC05F98}" presName="thickLine" presStyleLbl="alignNode1" presStyleIdx="0" presStyleCnt="1"/>
      <dgm:spPr/>
    </dgm:pt>
    <dgm:pt modelId="{B6D28723-0778-4F69-9936-4A20598117ED}" type="pres">
      <dgm:prSet presAssocID="{1E94D85D-86BE-4A1A-82E7-2ECA2FC05F98}" presName="horz1" presStyleCnt="0"/>
      <dgm:spPr/>
    </dgm:pt>
    <dgm:pt modelId="{777E9903-0E3D-4F16-8EA5-5C541D4B3206}" type="pres">
      <dgm:prSet presAssocID="{1E94D85D-86BE-4A1A-82E7-2ECA2FC05F98}" presName="tx1" presStyleLbl="revTx" presStyleIdx="0" presStyleCnt="10"/>
      <dgm:spPr/>
      <dgm:t>
        <a:bodyPr/>
        <a:lstStyle/>
        <a:p>
          <a:endParaRPr lang="en-US"/>
        </a:p>
      </dgm:t>
    </dgm:pt>
    <dgm:pt modelId="{C414AE64-E50E-401C-A6B9-88BC148B9ECA}" type="pres">
      <dgm:prSet presAssocID="{1E94D85D-86BE-4A1A-82E7-2ECA2FC05F98}" presName="vert1" presStyleCnt="0"/>
      <dgm:spPr/>
    </dgm:pt>
    <dgm:pt modelId="{221F2B22-5EAB-464B-85FE-012BF5163204}" type="pres">
      <dgm:prSet presAssocID="{BCA215BF-0645-424D-B7B8-618A50577565}" presName="vertSpace2a" presStyleCnt="0"/>
      <dgm:spPr/>
    </dgm:pt>
    <dgm:pt modelId="{5E9E2B20-192F-424A-9F9F-1DFEE05D1502}" type="pres">
      <dgm:prSet presAssocID="{BCA215BF-0645-424D-B7B8-618A50577565}" presName="horz2" presStyleCnt="0"/>
      <dgm:spPr/>
    </dgm:pt>
    <dgm:pt modelId="{D59BC733-5FF9-4AAF-8A5B-8397A442F615}" type="pres">
      <dgm:prSet presAssocID="{BCA215BF-0645-424D-B7B8-618A50577565}" presName="horzSpace2" presStyleCnt="0"/>
      <dgm:spPr/>
    </dgm:pt>
    <dgm:pt modelId="{9B014B56-2165-4828-9F71-E74C11096ED6}" type="pres">
      <dgm:prSet presAssocID="{BCA215BF-0645-424D-B7B8-618A50577565}" presName="tx2" presStyleLbl="revTx" presStyleIdx="1" presStyleCnt="10" custScaleX="51610" custLinFactNeighborX="-2120" custLinFactNeighborY="1179"/>
      <dgm:spPr/>
      <dgm:t>
        <a:bodyPr/>
        <a:lstStyle/>
        <a:p>
          <a:endParaRPr lang="en-US"/>
        </a:p>
      </dgm:t>
    </dgm:pt>
    <dgm:pt modelId="{CF057C6B-2D70-48C1-A4FD-7C30EF730FC7}" type="pres">
      <dgm:prSet presAssocID="{BCA215BF-0645-424D-B7B8-618A50577565}" presName="vert2" presStyleCnt="0"/>
      <dgm:spPr/>
    </dgm:pt>
    <dgm:pt modelId="{1EE26E46-CF25-4F69-A921-3800AA1F2F93}" type="pres">
      <dgm:prSet presAssocID="{1CAE848B-AAE7-426A-8801-5E74A3479052}" presName="horz3" presStyleCnt="0"/>
      <dgm:spPr/>
    </dgm:pt>
    <dgm:pt modelId="{08BB3BA8-5C02-4410-B982-463FB343E50E}" type="pres">
      <dgm:prSet presAssocID="{1CAE848B-AAE7-426A-8801-5E74A3479052}" presName="horzSpace3" presStyleCnt="0"/>
      <dgm:spPr/>
    </dgm:pt>
    <dgm:pt modelId="{A450E499-827D-4E20-AA94-D152E53C7403}" type="pres">
      <dgm:prSet presAssocID="{1CAE848B-AAE7-426A-8801-5E74A3479052}" presName="tx3" presStyleLbl="revTx" presStyleIdx="2" presStyleCnt="10" custScaleX="157878" custScaleY="58341" custLinFactNeighborX="261" custLinFactNeighborY="-14987"/>
      <dgm:spPr/>
      <dgm:t>
        <a:bodyPr/>
        <a:lstStyle/>
        <a:p>
          <a:endParaRPr lang="en-US"/>
        </a:p>
      </dgm:t>
    </dgm:pt>
    <dgm:pt modelId="{EA3F3C07-D7F9-4A05-BF72-5181E029CC3D}" type="pres">
      <dgm:prSet presAssocID="{1CAE848B-AAE7-426A-8801-5E74A3479052}" presName="vert3" presStyleCnt="0"/>
      <dgm:spPr/>
    </dgm:pt>
    <dgm:pt modelId="{AE7B5055-6673-4D10-980D-5E05DDE0B2A5}" type="pres">
      <dgm:prSet presAssocID="{4881678F-E2CC-4BC3-8BD3-7B8703A92326}" presName="thinLine3" presStyleLbl="callout" presStyleIdx="0" presStyleCnt="7"/>
      <dgm:spPr/>
    </dgm:pt>
    <dgm:pt modelId="{256CC519-289C-4502-ADD0-0AB31D5A0E07}" type="pres">
      <dgm:prSet presAssocID="{7148F350-AD82-4258-B3F9-1F2CF5B96C6A}" presName="horz3" presStyleCnt="0"/>
      <dgm:spPr/>
    </dgm:pt>
    <dgm:pt modelId="{B135A386-51CB-4C5B-9A2F-4918A8A483EB}" type="pres">
      <dgm:prSet presAssocID="{7148F350-AD82-4258-B3F9-1F2CF5B96C6A}" presName="horzSpace3" presStyleCnt="0"/>
      <dgm:spPr/>
    </dgm:pt>
    <dgm:pt modelId="{413CAD5C-296A-463A-A88A-535BCBF7138C}" type="pres">
      <dgm:prSet presAssocID="{7148F350-AD82-4258-B3F9-1F2CF5B96C6A}" presName="tx3" presStyleLbl="revTx" presStyleIdx="3" presStyleCnt="10" custScaleX="160122" custScaleY="62666"/>
      <dgm:spPr/>
      <dgm:t>
        <a:bodyPr/>
        <a:lstStyle/>
        <a:p>
          <a:endParaRPr lang="en-US"/>
        </a:p>
      </dgm:t>
    </dgm:pt>
    <dgm:pt modelId="{79BA0543-46C1-4FC6-8960-9DC0C210D412}" type="pres">
      <dgm:prSet presAssocID="{7148F350-AD82-4258-B3F9-1F2CF5B96C6A}" presName="vert3" presStyleCnt="0"/>
      <dgm:spPr/>
    </dgm:pt>
    <dgm:pt modelId="{1C0CEC8C-69CE-494E-A720-BECB703824D6}" type="pres">
      <dgm:prSet presAssocID="{6AB273D5-070C-4DF8-BFB9-C5265DDF6BC8}" presName="thinLine3" presStyleLbl="callout" presStyleIdx="1" presStyleCnt="7"/>
      <dgm:spPr/>
    </dgm:pt>
    <dgm:pt modelId="{73D53BA9-962C-485F-BC45-696B1B286442}" type="pres">
      <dgm:prSet presAssocID="{64673DFD-433F-431E-A985-7832D2762195}" presName="horz3" presStyleCnt="0"/>
      <dgm:spPr/>
    </dgm:pt>
    <dgm:pt modelId="{6AA7D02B-5854-4F6F-A817-EED9CD1BAA2B}" type="pres">
      <dgm:prSet presAssocID="{64673DFD-433F-431E-A985-7832D2762195}" presName="horzSpace3" presStyleCnt="0"/>
      <dgm:spPr/>
    </dgm:pt>
    <dgm:pt modelId="{11C78BDE-B3AB-4198-BF6C-A6EF1A63FADD}" type="pres">
      <dgm:prSet presAssocID="{64673DFD-433F-431E-A985-7832D2762195}" presName="tx3" presStyleLbl="revTx" presStyleIdx="4" presStyleCnt="10" custScaleX="160829" custScaleY="55053"/>
      <dgm:spPr/>
      <dgm:t>
        <a:bodyPr/>
        <a:lstStyle/>
        <a:p>
          <a:endParaRPr lang="en-US"/>
        </a:p>
      </dgm:t>
    </dgm:pt>
    <dgm:pt modelId="{F5B07131-3EE2-4D17-8294-2B08D9856EE4}" type="pres">
      <dgm:prSet presAssocID="{64673DFD-433F-431E-A985-7832D2762195}" presName="vert3" presStyleCnt="0"/>
      <dgm:spPr/>
    </dgm:pt>
    <dgm:pt modelId="{16DDA9CE-FE40-4748-92E7-501FF9C9A9AA}" type="pres">
      <dgm:prSet presAssocID="{C0E2FFFC-084B-4B06-B4F3-88790216D1CB}" presName="thinLine3" presStyleLbl="callout" presStyleIdx="2" presStyleCnt="7"/>
      <dgm:spPr/>
    </dgm:pt>
    <dgm:pt modelId="{F959A484-6566-406F-852A-8155B2627D5E}" type="pres">
      <dgm:prSet presAssocID="{BF23C3AF-964D-48A5-B915-E828554ABFBC}" presName="horz3" presStyleCnt="0"/>
      <dgm:spPr/>
    </dgm:pt>
    <dgm:pt modelId="{3B3E6BB3-8C21-4D20-9433-83E7731B32B9}" type="pres">
      <dgm:prSet presAssocID="{BF23C3AF-964D-48A5-B915-E828554ABFBC}" presName="horzSpace3" presStyleCnt="0"/>
      <dgm:spPr/>
    </dgm:pt>
    <dgm:pt modelId="{80A0F76C-5F34-447C-AF15-8BA2E7FB0788}" type="pres">
      <dgm:prSet presAssocID="{BF23C3AF-964D-48A5-B915-E828554ABFBC}" presName="tx3" presStyleLbl="revTx" presStyleIdx="5" presStyleCnt="10" custScaleX="158357" custScaleY="124144" custLinFactNeighborX="261" custLinFactNeighborY="6299"/>
      <dgm:spPr/>
      <dgm:t>
        <a:bodyPr/>
        <a:lstStyle/>
        <a:p>
          <a:endParaRPr lang="en-US"/>
        </a:p>
      </dgm:t>
    </dgm:pt>
    <dgm:pt modelId="{B7E95A30-F291-4842-905F-2687FCCDD26E}" type="pres">
      <dgm:prSet presAssocID="{BF23C3AF-964D-48A5-B915-E828554ABFBC}" presName="vert3" presStyleCnt="0"/>
      <dgm:spPr/>
    </dgm:pt>
    <dgm:pt modelId="{081917CD-20CF-4217-A2D4-9B6D5C688581}" type="pres">
      <dgm:prSet presAssocID="{BCA215BF-0645-424D-B7B8-618A50577565}" presName="thinLine2b" presStyleLbl="callout" presStyleIdx="3" presStyleCnt="7"/>
      <dgm:spPr/>
    </dgm:pt>
    <dgm:pt modelId="{33C68F23-E331-4538-BB1F-111AAC0E4DF9}" type="pres">
      <dgm:prSet presAssocID="{BCA215BF-0645-424D-B7B8-618A50577565}" presName="vertSpace2b" presStyleCnt="0"/>
      <dgm:spPr/>
    </dgm:pt>
    <dgm:pt modelId="{6827CFF7-D395-49DA-9391-6F4EAF4B4AEA}" type="pres">
      <dgm:prSet presAssocID="{19F267B7-684C-4A86-8AA2-836A51FF3764}" presName="horz2" presStyleCnt="0"/>
      <dgm:spPr/>
    </dgm:pt>
    <dgm:pt modelId="{C5037E8C-E37C-4BFF-93A9-228352DC532E}" type="pres">
      <dgm:prSet presAssocID="{19F267B7-684C-4A86-8AA2-836A51FF3764}" presName="horzSpace2" presStyleCnt="0"/>
      <dgm:spPr/>
    </dgm:pt>
    <dgm:pt modelId="{1A2EB131-28C2-4E82-843B-6A4A798210A0}" type="pres">
      <dgm:prSet presAssocID="{19F267B7-684C-4A86-8AA2-836A51FF3764}" presName="tx2" presStyleLbl="revTx" presStyleIdx="6" presStyleCnt="10" custScaleX="53982" custLinFactNeighborX="-2474" custLinFactNeighborY="-526"/>
      <dgm:spPr/>
      <dgm:t>
        <a:bodyPr/>
        <a:lstStyle/>
        <a:p>
          <a:endParaRPr lang="en-US"/>
        </a:p>
      </dgm:t>
    </dgm:pt>
    <dgm:pt modelId="{80C2761E-6461-4008-82A1-21F1D3043F07}" type="pres">
      <dgm:prSet presAssocID="{19F267B7-684C-4A86-8AA2-836A51FF3764}" presName="vert2" presStyleCnt="0"/>
      <dgm:spPr/>
    </dgm:pt>
    <dgm:pt modelId="{1D0122A4-4E3E-4F5B-B8E5-3ED6CE2431E3}" type="pres">
      <dgm:prSet presAssocID="{114925C2-7EAA-4A86-B98B-F85106B7356A}" presName="horz3" presStyleCnt="0"/>
      <dgm:spPr/>
    </dgm:pt>
    <dgm:pt modelId="{040510E6-D300-4AA0-9E09-480A1CAE744E}" type="pres">
      <dgm:prSet presAssocID="{114925C2-7EAA-4A86-B98B-F85106B7356A}" presName="horzSpace3" presStyleCnt="0"/>
      <dgm:spPr/>
    </dgm:pt>
    <dgm:pt modelId="{986FFE67-C521-458F-B2F1-AB887301173D}" type="pres">
      <dgm:prSet presAssocID="{114925C2-7EAA-4A86-B98B-F85106B7356A}" presName="tx3" presStyleLbl="revTx" presStyleIdx="7" presStyleCnt="10" custScaleX="165700" custScaleY="32223" custLinFactNeighborX="-1837" custLinFactNeighborY="20"/>
      <dgm:spPr/>
      <dgm:t>
        <a:bodyPr/>
        <a:lstStyle/>
        <a:p>
          <a:endParaRPr lang="en-US"/>
        </a:p>
      </dgm:t>
    </dgm:pt>
    <dgm:pt modelId="{0FED82B7-0B18-41FD-971E-1D6182A7D474}" type="pres">
      <dgm:prSet presAssocID="{114925C2-7EAA-4A86-B98B-F85106B7356A}" presName="vert3" presStyleCnt="0"/>
      <dgm:spPr/>
    </dgm:pt>
    <dgm:pt modelId="{23F4744D-8F53-46BE-A83F-4BE08FE36874}" type="pres">
      <dgm:prSet presAssocID="{EC7D5C1D-7EC8-4147-BF37-307DC7EC97C8}" presName="thinLine3" presStyleLbl="callout" presStyleIdx="4" presStyleCnt="7"/>
      <dgm:spPr/>
    </dgm:pt>
    <dgm:pt modelId="{CEC0D0B8-D9A9-4B27-A23B-B6C9F257C285}" type="pres">
      <dgm:prSet presAssocID="{3EFF3AFB-5A62-493C-B26A-DA14A4FF5102}" presName="horz3" presStyleCnt="0"/>
      <dgm:spPr/>
    </dgm:pt>
    <dgm:pt modelId="{97551C2F-7805-4BEF-AF13-0D8F2DF4262C}" type="pres">
      <dgm:prSet presAssocID="{3EFF3AFB-5A62-493C-B26A-DA14A4FF5102}" presName="horzSpace3" presStyleCnt="0"/>
      <dgm:spPr/>
    </dgm:pt>
    <dgm:pt modelId="{8FB658FE-6A99-4810-B0D8-1A12F1A9919B}" type="pres">
      <dgm:prSet presAssocID="{3EFF3AFB-5A62-493C-B26A-DA14A4FF5102}" presName="tx3" presStyleLbl="revTx" presStyleIdx="8" presStyleCnt="10" custScaleX="165473" custScaleY="29409" custLinFactNeighborX="-2098" custLinFactNeighborY="-1580"/>
      <dgm:spPr/>
      <dgm:t>
        <a:bodyPr/>
        <a:lstStyle/>
        <a:p>
          <a:endParaRPr lang="en-US"/>
        </a:p>
      </dgm:t>
    </dgm:pt>
    <dgm:pt modelId="{880C075A-ED77-4CF0-9C68-4E6463A19EA5}" type="pres">
      <dgm:prSet presAssocID="{3EFF3AFB-5A62-493C-B26A-DA14A4FF5102}" presName="vert3" presStyleCnt="0"/>
      <dgm:spPr/>
    </dgm:pt>
    <dgm:pt modelId="{8E74A51A-6647-486F-A362-E0893486A000}" type="pres">
      <dgm:prSet presAssocID="{56D26258-D7A8-4DE8-839F-2139B1752E9E}" presName="thinLine3" presStyleLbl="callout" presStyleIdx="5" presStyleCnt="7"/>
      <dgm:spPr/>
    </dgm:pt>
    <dgm:pt modelId="{609D5A37-2373-483F-AFE5-F295B8D5E7EB}" type="pres">
      <dgm:prSet presAssocID="{5EC50A2B-09B4-4976-AB3F-439BEDD465CD}" presName="horz3" presStyleCnt="0"/>
      <dgm:spPr/>
    </dgm:pt>
    <dgm:pt modelId="{B7ACEE69-ED9E-407A-989A-0101B74047CF}" type="pres">
      <dgm:prSet presAssocID="{5EC50A2B-09B4-4976-AB3F-439BEDD465CD}" presName="horzSpace3" presStyleCnt="0"/>
      <dgm:spPr/>
    </dgm:pt>
    <dgm:pt modelId="{9C8F3600-C5EC-4FA2-8BA1-4C46813DD645}" type="pres">
      <dgm:prSet presAssocID="{5EC50A2B-09B4-4976-AB3F-439BEDD465CD}" presName="tx3" presStyleLbl="revTx" presStyleIdx="9" presStyleCnt="10" custScaleX="168878" custScaleY="34387" custLinFactNeighborX="-2195"/>
      <dgm:spPr/>
      <dgm:t>
        <a:bodyPr/>
        <a:lstStyle/>
        <a:p>
          <a:endParaRPr lang="en-US"/>
        </a:p>
      </dgm:t>
    </dgm:pt>
    <dgm:pt modelId="{2854F94C-F93A-4483-9551-1B189DDF637C}" type="pres">
      <dgm:prSet presAssocID="{5EC50A2B-09B4-4976-AB3F-439BEDD465CD}" presName="vert3" presStyleCnt="0"/>
      <dgm:spPr/>
    </dgm:pt>
    <dgm:pt modelId="{D1EAD361-59E8-4434-AA08-3D86EC75AED7}" type="pres">
      <dgm:prSet presAssocID="{19F267B7-684C-4A86-8AA2-836A51FF3764}" presName="thinLine2b" presStyleLbl="callout" presStyleIdx="6" presStyleCnt="7"/>
      <dgm:spPr/>
    </dgm:pt>
    <dgm:pt modelId="{F00E402F-339F-40FE-85E0-12AD72F7B2CB}" type="pres">
      <dgm:prSet presAssocID="{19F267B7-684C-4A86-8AA2-836A51FF3764}" presName="vertSpace2b" presStyleCnt="0"/>
      <dgm:spPr/>
    </dgm:pt>
  </dgm:ptLst>
  <dgm:cxnLst>
    <dgm:cxn modelId="{FC63D043-C7FC-4D4C-8BE0-8E280D906D79}" srcId="{BCA215BF-0645-424D-B7B8-618A50577565}" destId="{64673DFD-433F-431E-A985-7832D2762195}" srcOrd="2" destOrd="0" parTransId="{707D5A11-3626-471D-9C45-12B25938C5E9}" sibTransId="{C0E2FFFC-084B-4B06-B4F3-88790216D1CB}"/>
    <dgm:cxn modelId="{AD1FF2CC-D64C-4D1C-A5E2-D429E6F068C2}" srcId="{BCA215BF-0645-424D-B7B8-618A50577565}" destId="{1CAE848B-AAE7-426A-8801-5E74A3479052}" srcOrd="0" destOrd="0" parTransId="{BD311E91-CF42-4E81-B015-EC4C3B83B417}" sibTransId="{4881678F-E2CC-4BC3-8BD3-7B8703A92326}"/>
    <dgm:cxn modelId="{6614B2AB-6C0C-4179-A3E8-A8086C267140}" type="presOf" srcId="{BF23C3AF-964D-48A5-B915-E828554ABFBC}" destId="{80A0F76C-5F34-447C-AF15-8BA2E7FB0788}" srcOrd="0" destOrd="0" presId="urn:microsoft.com/office/officeart/2008/layout/LinedList"/>
    <dgm:cxn modelId="{C2F01326-9421-4A14-9632-004A7D152D2B}" type="presOf" srcId="{64673DFD-433F-431E-A985-7832D2762195}" destId="{11C78BDE-B3AB-4198-BF6C-A6EF1A63FADD}" srcOrd="0" destOrd="0" presId="urn:microsoft.com/office/officeart/2008/layout/LinedList"/>
    <dgm:cxn modelId="{E11C9759-8402-40A1-A0ED-41554CA977D1}" type="presOf" srcId="{1CAE848B-AAE7-426A-8801-5E74A3479052}" destId="{A450E499-827D-4E20-AA94-D152E53C7403}" srcOrd="0" destOrd="0" presId="urn:microsoft.com/office/officeart/2008/layout/LinedList"/>
    <dgm:cxn modelId="{3A5A7702-E0B4-45F7-AF76-02042E8E511D}" srcId="{ACB42BEB-3F48-41C0-B4CE-07484AD6D27C}" destId="{1E94D85D-86BE-4A1A-82E7-2ECA2FC05F98}" srcOrd="0" destOrd="0" parTransId="{AEA41404-2D49-4141-9565-B523CF5EA5B0}" sibTransId="{DE975210-2D76-475F-83BC-C1F5988616C6}"/>
    <dgm:cxn modelId="{A46A542B-CDC8-4F7F-B797-C39F8E5F5D36}" type="presOf" srcId="{114925C2-7EAA-4A86-B98B-F85106B7356A}" destId="{986FFE67-C521-458F-B2F1-AB887301173D}" srcOrd="0" destOrd="0" presId="urn:microsoft.com/office/officeart/2008/layout/LinedList"/>
    <dgm:cxn modelId="{9BADE268-5F20-47C1-8836-834DE8A60CDF}" type="presOf" srcId="{7148F350-AD82-4258-B3F9-1F2CF5B96C6A}" destId="{413CAD5C-296A-463A-A88A-535BCBF7138C}" srcOrd="0" destOrd="0" presId="urn:microsoft.com/office/officeart/2008/layout/LinedList"/>
    <dgm:cxn modelId="{3B0EE2B9-5967-4AEB-B0BE-717C975F9C6B}" type="presOf" srcId="{1E94D85D-86BE-4A1A-82E7-2ECA2FC05F98}" destId="{777E9903-0E3D-4F16-8EA5-5C541D4B3206}" srcOrd="0" destOrd="0" presId="urn:microsoft.com/office/officeart/2008/layout/LinedList"/>
    <dgm:cxn modelId="{EDF66707-EC78-4C36-9661-235AE24C7748}" srcId="{19F267B7-684C-4A86-8AA2-836A51FF3764}" destId="{5EC50A2B-09B4-4976-AB3F-439BEDD465CD}" srcOrd="2" destOrd="0" parTransId="{7E7546E5-976E-4B91-AFA3-991176784B1F}" sibTransId="{0F2777C0-1681-47DC-B823-BEDEC91CAB3B}"/>
    <dgm:cxn modelId="{BA0CD401-B5EA-41DB-A22C-9EF21A564473}" srcId="{1E94D85D-86BE-4A1A-82E7-2ECA2FC05F98}" destId="{19F267B7-684C-4A86-8AA2-836A51FF3764}" srcOrd="1" destOrd="0" parTransId="{9C4131EE-731F-4D8F-A01E-31B8444045DF}" sibTransId="{25A17C3E-0546-4FA0-9C38-3E72C12CE254}"/>
    <dgm:cxn modelId="{8E15D73B-C721-4678-8BC7-ECFFC8CA9D21}" srcId="{BCA215BF-0645-424D-B7B8-618A50577565}" destId="{7148F350-AD82-4258-B3F9-1F2CF5B96C6A}" srcOrd="1" destOrd="0" parTransId="{16A5D5BA-EA2D-43C4-BFC5-D6745FF8EF03}" sibTransId="{6AB273D5-070C-4DF8-BFB9-C5265DDF6BC8}"/>
    <dgm:cxn modelId="{F755D219-8E89-4CA1-8A2F-CF4419F1DEA0}" type="presOf" srcId="{ACB42BEB-3F48-41C0-B4CE-07484AD6D27C}" destId="{A54D52F4-5E7A-48BF-9FF0-5D222048CBFB}" srcOrd="0" destOrd="0" presId="urn:microsoft.com/office/officeart/2008/layout/LinedList"/>
    <dgm:cxn modelId="{30735DA3-744E-433E-B5C9-413DEAE780E4}" srcId="{1E94D85D-86BE-4A1A-82E7-2ECA2FC05F98}" destId="{BCA215BF-0645-424D-B7B8-618A50577565}" srcOrd="0" destOrd="0" parTransId="{F82C6558-F1F5-4A9C-9094-949229EE31E1}" sibTransId="{C4CBE8DE-261A-4184-A83D-4CF79C1C4E07}"/>
    <dgm:cxn modelId="{225741CA-0B72-4596-A92C-5BA863FD277E}" srcId="{19F267B7-684C-4A86-8AA2-836A51FF3764}" destId="{3EFF3AFB-5A62-493C-B26A-DA14A4FF5102}" srcOrd="1" destOrd="0" parTransId="{C0DA19C3-C947-460D-88E9-793548A110EF}" sibTransId="{56D26258-D7A8-4DE8-839F-2139B1752E9E}"/>
    <dgm:cxn modelId="{889A47DF-3673-45A5-BE1A-BC8D66662CB9}" type="presOf" srcId="{5EC50A2B-09B4-4976-AB3F-439BEDD465CD}" destId="{9C8F3600-C5EC-4FA2-8BA1-4C46813DD645}" srcOrd="0" destOrd="0" presId="urn:microsoft.com/office/officeart/2008/layout/LinedList"/>
    <dgm:cxn modelId="{86D44AAD-2710-4C52-92F0-8F0ED58AF5A6}" type="presOf" srcId="{3EFF3AFB-5A62-493C-B26A-DA14A4FF5102}" destId="{8FB658FE-6A99-4810-B0D8-1A12F1A9919B}" srcOrd="0" destOrd="0" presId="urn:microsoft.com/office/officeart/2008/layout/LinedList"/>
    <dgm:cxn modelId="{59631636-CE1D-4310-8875-11F9EAA19FA7}" type="presOf" srcId="{19F267B7-684C-4A86-8AA2-836A51FF3764}" destId="{1A2EB131-28C2-4E82-843B-6A4A798210A0}" srcOrd="0" destOrd="0" presId="urn:microsoft.com/office/officeart/2008/layout/LinedList"/>
    <dgm:cxn modelId="{6ADBA438-781E-4B39-9EB2-ECBE1AEA98BE}" type="presOf" srcId="{BCA215BF-0645-424D-B7B8-618A50577565}" destId="{9B014B56-2165-4828-9F71-E74C11096ED6}" srcOrd="0" destOrd="0" presId="urn:microsoft.com/office/officeart/2008/layout/LinedList"/>
    <dgm:cxn modelId="{C858C395-2533-47A2-B5DD-0E39FADED359}" srcId="{19F267B7-684C-4A86-8AA2-836A51FF3764}" destId="{114925C2-7EAA-4A86-B98B-F85106B7356A}" srcOrd="0" destOrd="0" parTransId="{E151DACC-C290-4711-836A-BBE7A7F4BF4A}" sibTransId="{EC7D5C1D-7EC8-4147-BF37-307DC7EC97C8}"/>
    <dgm:cxn modelId="{AC7DEB1D-3149-4739-88F0-8B3B41E78C55}" srcId="{BCA215BF-0645-424D-B7B8-618A50577565}" destId="{BF23C3AF-964D-48A5-B915-E828554ABFBC}" srcOrd="3" destOrd="0" parTransId="{16D474FB-9EDD-427C-AB56-F575A72ABB84}" sibTransId="{52656C8F-38B4-4601-8BF5-832A274C736D}"/>
    <dgm:cxn modelId="{2531CE41-C081-4591-BAFB-77564D8FE5EA}" type="presParOf" srcId="{A54D52F4-5E7A-48BF-9FF0-5D222048CBFB}" destId="{6D069E07-4C14-411F-A5BB-E6035FA94C91}" srcOrd="0" destOrd="0" presId="urn:microsoft.com/office/officeart/2008/layout/LinedList"/>
    <dgm:cxn modelId="{CE240774-92A7-49B9-8088-38E6DF4B89EA}" type="presParOf" srcId="{A54D52F4-5E7A-48BF-9FF0-5D222048CBFB}" destId="{B6D28723-0778-4F69-9936-4A20598117ED}" srcOrd="1" destOrd="0" presId="urn:microsoft.com/office/officeart/2008/layout/LinedList"/>
    <dgm:cxn modelId="{802DF958-2EDA-4B6D-9B17-E8A2B62CA7D7}" type="presParOf" srcId="{B6D28723-0778-4F69-9936-4A20598117ED}" destId="{777E9903-0E3D-4F16-8EA5-5C541D4B3206}" srcOrd="0" destOrd="0" presId="urn:microsoft.com/office/officeart/2008/layout/LinedList"/>
    <dgm:cxn modelId="{43853287-A781-48C9-91EF-0723BA4568BD}" type="presParOf" srcId="{B6D28723-0778-4F69-9936-4A20598117ED}" destId="{C414AE64-E50E-401C-A6B9-88BC148B9ECA}" srcOrd="1" destOrd="0" presId="urn:microsoft.com/office/officeart/2008/layout/LinedList"/>
    <dgm:cxn modelId="{7BCC5BEF-861C-40CA-BA74-58E93191FDBC}" type="presParOf" srcId="{C414AE64-E50E-401C-A6B9-88BC148B9ECA}" destId="{221F2B22-5EAB-464B-85FE-012BF5163204}" srcOrd="0" destOrd="0" presId="urn:microsoft.com/office/officeart/2008/layout/LinedList"/>
    <dgm:cxn modelId="{35EAF44A-74E5-4078-95EB-3390722D4B5B}" type="presParOf" srcId="{C414AE64-E50E-401C-A6B9-88BC148B9ECA}" destId="{5E9E2B20-192F-424A-9F9F-1DFEE05D1502}" srcOrd="1" destOrd="0" presId="urn:microsoft.com/office/officeart/2008/layout/LinedList"/>
    <dgm:cxn modelId="{0BEA624D-E805-442C-A9D0-1BBADC9532B6}" type="presParOf" srcId="{5E9E2B20-192F-424A-9F9F-1DFEE05D1502}" destId="{D59BC733-5FF9-4AAF-8A5B-8397A442F615}" srcOrd="0" destOrd="0" presId="urn:microsoft.com/office/officeart/2008/layout/LinedList"/>
    <dgm:cxn modelId="{C0F0E650-F5FA-4C37-B791-926B4410B287}" type="presParOf" srcId="{5E9E2B20-192F-424A-9F9F-1DFEE05D1502}" destId="{9B014B56-2165-4828-9F71-E74C11096ED6}" srcOrd="1" destOrd="0" presId="urn:microsoft.com/office/officeart/2008/layout/LinedList"/>
    <dgm:cxn modelId="{A15E0F7A-1469-4EBF-84C3-D8A3C2E38189}" type="presParOf" srcId="{5E9E2B20-192F-424A-9F9F-1DFEE05D1502}" destId="{CF057C6B-2D70-48C1-A4FD-7C30EF730FC7}" srcOrd="2" destOrd="0" presId="urn:microsoft.com/office/officeart/2008/layout/LinedList"/>
    <dgm:cxn modelId="{E2A9683B-1D4B-4A2D-BD5E-216C4125115A}" type="presParOf" srcId="{CF057C6B-2D70-48C1-A4FD-7C30EF730FC7}" destId="{1EE26E46-CF25-4F69-A921-3800AA1F2F93}" srcOrd="0" destOrd="0" presId="urn:microsoft.com/office/officeart/2008/layout/LinedList"/>
    <dgm:cxn modelId="{7816DCAC-0513-4F95-9F76-4B6D680FE075}" type="presParOf" srcId="{1EE26E46-CF25-4F69-A921-3800AA1F2F93}" destId="{08BB3BA8-5C02-4410-B982-463FB343E50E}" srcOrd="0" destOrd="0" presId="urn:microsoft.com/office/officeart/2008/layout/LinedList"/>
    <dgm:cxn modelId="{1FE317BB-8E19-4E4D-87A9-66EE200F6C99}" type="presParOf" srcId="{1EE26E46-CF25-4F69-A921-3800AA1F2F93}" destId="{A450E499-827D-4E20-AA94-D152E53C7403}" srcOrd="1" destOrd="0" presId="urn:microsoft.com/office/officeart/2008/layout/LinedList"/>
    <dgm:cxn modelId="{B4A93016-575B-4FFF-9201-306F29D0E20F}" type="presParOf" srcId="{1EE26E46-CF25-4F69-A921-3800AA1F2F93}" destId="{EA3F3C07-D7F9-4A05-BF72-5181E029CC3D}" srcOrd="2" destOrd="0" presId="urn:microsoft.com/office/officeart/2008/layout/LinedList"/>
    <dgm:cxn modelId="{B3855CE0-DA1E-414E-9F9C-ED3898DAAE51}" type="presParOf" srcId="{CF057C6B-2D70-48C1-A4FD-7C30EF730FC7}" destId="{AE7B5055-6673-4D10-980D-5E05DDE0B2A5}" srcOrd="1" destOrd="0" presId="urn:microsoft.com/office/officeart/2008/layout/LinedList"/>
    <dgm:cxn modelId="{B156068C-A782-4E4F-9539-F8E365FB04B6}" type="presParOf" srcId="{CF057C6B-2D70-48C1-A4FD-7C30EF730FC7}" destId="{256CC519-289C-4502-ADD0-0AB31D5A0E07}" srcOrd="2" destOrd="0" presId="urn:microsoft.com/office/officeart/2008/layout/LinedList"/>
    <dgm:cxn modelId="{CFC7D50E-2E7B-4383-B8E6-0F98527D8F0B}" type="presParOf" srcId="{256CC519-289C-4502-ADD0-0AB31D5A0E07}" destId="{B135A386-51CB-4C5B-9A2F-4918A8A483EB}" srcOrd="0" destOrd="0" presId="urn:microsoft.com/office/officeart/2008/layout/LinedList"/>
    <dgm:cxn modelId="{CA588272-AA4B-4D13-ACE9-4B6FD0234423}" type="presParOf" srcId="{256CC519-289C-4502-ADD0-0AB31D5A0E07}" destId="{413CAD5C-296A-463A-A88A-535BCBF7138C}" srcOrd="1" destOrd="0" presId="urn:microsoft.com/office/officeart/2008/layout/LinedList"/>
    <dgm:cxn modelId="{E0B234A5-F638-4B95-B4F6-B06030B32CD0}" type="presParOf" srcId="{256CC519-289C-4502-ADD0-0AB31D5A0E07}" destId="{79BA0543-46C1-4FC6-8960-9DC0C210D412}" srcOrd="2" destOrd="0" presId="urn:microsoft.com/office/officeart/2008/layout/LinedList"/>
    <dgm:cxn modelId="{0956BBA2-DA2D-43ED-8EFE-6702CA9E4727}" type="presParOf" srcId="{CF057C6B-2D70-48C1-A4FD-7C30EF730FC7}" destId="{1C0CEC8C-69CE-494E-A720-BECB703824D6}" srcOrd="3" destOrd="0" presId="urn:microsoft.com/office/officeart/2008/layout/LinedList"/>
    <dgm:cxn modelId="{38BF97C2-4B52-40AF-814F-7AD4DD0343B7}" type="presParOf" srcId="{CF057C6B-2D70-48C1-A4FD-7C30EF730FC7}" destId="{73D53BA9-962C-485F-BC45-696B1B286442}" srcOrd="4" destOrd="0" presId="urn:microsoft.com/office/officeart/2008/layout/LinedList"/>
    <dgm:cxn modelId="{FC1041D3-E7AD-4FD8-B3E5-936F49937174}" type="presParOf" srcId="{73D53BA9-962C-485F-BC45-696B1B286442}" destId="{6AA7D02B-5854-4F6F-A817-EED9CD1BAA2B}" srcOrd="0" destOrd="0" presId="urn:microsoft.com/office/officeart/2008/layout/LinedList"/>
    <dgm:cxn modelId="{2D2E8D91-8568-4362-93D4-0A6C7D327547}" type="presParOf" srcId="{73D53BA9-962C-485F-BC45-696B1B286442}" destId="{11C78BDE-B3AB-4198-BF6C-A6EF1A63FADD}" srcOrd="1" destOrd="0" presId="urn:microsoft.com/office/officeart/2008/layout/LinedList"/>
    <dgm:cxn modelId="{9B194394-BB50-4A9F-9E2A-640FA0A7EBE5}" type="presParOf" srcId="{73D53BA9-962C-485F-BC45-696B1B286442}" destId="{F5B07131-3EE2-4D17-8294-2B08D9856EE4}" srcOrd="2" destOrd="0" presId="urn:microsoft.com/office/officeart/2008/layout/LinedList"/>
    <dgm:cxn modelId="{172647F8-4FE6-44E8-A7B6-7F159E203AEB}" type="presParOf" srcId="{CF057C6B-2D70-48C1-A4FD-7C30EF730FC7}" destId="{16DDA9CE-FE40-4748-92E7-501FF9C9A9AA}" srcOrd="5" destOrd="0" presId="urn:microsoft.com/office/officeart/2008/layout/LinedList"/>
    <dgm:cxn modelId="{B733377C-10B6-4A7F-9DB3-C35E26BD4456}" type="presParOf" srcId="{CF057C6B-2D70-48C1-A4FD-7C30EF730FC7}" destId="{F959A484-6566-406F-852A-8155B2627D5E}" srcOrd="6" destOrd="0" presId="urn:microsoft.com/office/officeart/2008/layout/LinedList"/>
    <dgm:cxn modelId="{F1233DA6-4BDA-46FC-84CB-35F2C95EEBE3}" type="presParOf" srcId="{F959A484-6566-406F-852A-8155B2627D5E}" destId="{3B3E6BB3-8C21-4D20-9433-83E7731B32B9}" srcOrd="0" destOrd="0" presId="urn:microsoft.com/office/officeart/2008/layout/LinedList"/>
    <dgm:cxn modelId="{BEC77DAE-9853-4EF2-874B-70430C19E485}" type="presParOf" srcId="{F959A484-6566-406F-852A-8155B2627D5E}" destId="{80A0F76C-5F34-447C-AF15-8BA2E7FB0788}" srcOrd="1" destOrd="0" presId="urn:microsoft.com/office/officeart/2008/layout/LinedList"/>
    <dgm:cxn modelId="{34474B4C-685A-448E-BDFC-09337111F635}" type="presParOf" srcId="{F959A484-6566-406F-852A-8155B2627D5E}" destId="{B7E95A30-F291-4842-905F-2687FCCDD26E}" srcOrd="2" destOrd="0" presId="urn:microsoft.com/office/officeart/2008/layout/LinedList"/>
    <dgm:cxn modelId="{302F7B6D-97E6-4BD9-BD1F-B8B8DF8A4A84}" type="presParOf" srcId="{C414AE64-E50E-401C-A6B9-88BC148B9ECA}" destId="{081917CD-20CF-4217-A2D4-9B6D5C688581}" srcOrd="2" destOrd="0" presId="urn:microsoft.com/office/officeart/2008/layout/LinedList"/>
    <dgm:cxn modelId="{59913076-7576-429F-9E41-62DD33F7796B}" type="presParOf" srcId="{C414AE64-E50E-401C-A6B9-88BC148B9ECA}" destId="{33C68F23-E331-4538-BB1F-111AAC0E4DF9}" srcOrd="3" destOrd="0" presId="urn:microsoft.com/office/officeart/2008/layout/LinedList"/>
    <dgm:cxn modelId="{88879B18-ECC1-4764-9F45-556C47BBD6C2}" type="presParOf" srcId="{C414AE64-E50E-401C-A6B9-88BC148B9ECA}" destId="{6827CFF7-D395-49DA-9391-6F4EAF4B4AEA}" srcOrd="4" destOrd="0" presId="urn:microsoft.com/office/officeart/2008/layout/LinedList"/>
    <dgm:cxn modelId="{D5D1A24D-4935-45F6-91BB-6F4834758AB2}" type="presParOf" srcId="{6827CFF7-D395-49DA-9391-6F4EAF4B4AEA}" destId="{C5037E8C-E37C-4BFF-93A9-228352DC532E}" srcOrd="0" destOrd="0" presId="urn:microsoft.com/office/officeart/2008/layout/LinedList"/>
    <dgm:cxn modelId="{B20F4920-5F4E-4EB2-BD02-5ED6A2D55C6C}" type="presParOf" srcId="{6827CFF7-D395-49DA-9391-6F4EAF4B4AEA}" destId="{1A2EB131-28C2-4E82-843B-6A4A798210A0}" srcOrd="1" destOrd="0" presId="urn:microsoft.com/office/officeart/2008/layout/LinedList"/>
    <dgm:cxn modelId="{0BEF02E4-D203-485B-8A1F-4117E1D102B6}" type="presParOf" srcId="{6827CFF7-D395-49DA-9391-6F4EAF4B4AEA}" destId="{80C2761E-6461-4008-82A1-21F1D3043F07}" srcOrd="2" destOrd="0" presId="urn:microsoft.com/office/officeart/2008/layout/LinedList"/>
    <dgm:cxn modelId="{F87831B9-9D3B-4D75-BDD6-95FEE06A8B68}" type="presParOf" srcId="{80C2761E-6461-4008-82A1-21F1D3043F07}" destId="{1D0122A4-4E3E-4F5B-B8E5-3ED6CE2431E3}" srcOrd="0" destOrd="0" presId="urn:microsoft.com/office/officeart/2008/layout/LinedList"/>
    <dgm:cxn modelId="{EBF734C5-7A66-4FEA-9683-8DE3B876CC24}" type="presParOf" srcId="{1D0122A4-4E3E-4F5B-B8E5-3ED6CE2431E3}" destId="{040510E6-D300-4AA0-9E09-480A1CAE744E}" srcOrd="0" destOrd="0" presId="urn:microsoft.com/office/officeart/2008/layout/LinedList"/>
    <dgm:cxn modelId="{C152506C-9AE5-4DEF-8242-39591A1F762C}" type="presParOf" srcId="{1D0122A4-4E3E-4F5B-B8E5-3ED6CE2431E3}" destId="{986FFE67-C521-458F-B2F1-AB887301173D}" srcOrd="1" destOrd="0" presId="urn:microsoft.com/office/officeart/2008/layout/LinedList"/>
    <dgm:cxn modelId="{263507A1-BD89-4C2B-BA47-01C144E73AED}" type="presParOf" srcId="{1D0122A4-4E3E-4F5B-B8E5-3ED6CE2431E3}" destId="{0FED82B7-0B18-41FD-971E-1D6182A7D474}" srcOrd="2" destOrd="0" presId="urn:microsoft.com/office/officeart/2008/layout/LinedList"/>
    <dgm:cxn modelId="{74A0A742-D506-440B-B919-42F0C701BC8C}" type="presParOf" srcId="{80C2761E-6461-4008-82A1-21F1D3043F07}" destId="{23F4744D-8F53-46BE-A83F-4BE08FE36874}" srcOrd="1" destOrd="0" presId="urn:microsoft.com/office/officeart/2008/layout/LinedList"/>
    <dgm:cxn modelId="{3D1B51B8-DB25-4E67-9F67-448AFF430EB6}" type="presParOf" srcId="{80C2761E-6461-4008-82A1-21F1D3043F07}" destId="{CEC0D0B8-D9A9-4B27-A23B-B6C9F257C285}" srcOrd="2" destOrd="0" presId="urn:microsoft.com/office/officeart/2008/layout/LinedList"/>
    <dgm:cxn modelId="{B99D157B-07B3-42C9-B6E4-8D0F311FE5CE}" type="presParOf" srcId="{CEC0D0B8-D9A9-4B27-A23B-B6C9F257C285}" destId="{97551C2F-7805-4BEF-AF13-0D8F2DF4262C}" srcOrd="0" destOrd="0" presId="urn:microsoft.com/office/officeart/2008/layout/LinedList"/>
    <dgm:cxn modelId="{038E0ACA-D48C-4C04-BCE4-64B0B2D1BD93}" type="presParOf" srcId="{CEC0D0B8-D9A9-4B27-A23B-B6C9F257C285}" destId="{8FB658FE-6A99-4810-B0D8-1A12F1A9919B}" srcOrd="1" destOrd="0" presId="urn:microsoft.com/office/officeart/2008/layout/LinedList"/>
    <dgm:cxn modelId="{B312EA97-A7A5-4D9D-BB34-A40364F2BDD5}" type="presParOf" srcId="{CEC0D0B8-D9A9-4B27-A23B-B6C9F257C285}" destId="{880C075A-ED77-4CF0-9C68-4E6463A19EA5}" srcOrd="2" destOrd="0" presId="urn:microsoft.com/office/officeart/2008/layout/LinedList"/>
    <dgm:cxn modelId="{609A4933-4399-45F4-96F3-16710D9F83C0}" type="presParOf" srcId="{80C2761E-6461-4008-82A1-21F1D3043F07}" destId="{8E74A51A-6647-486F-A362-E0893486A000}" srcOrd="3" destOrd="0" presId="urn:microsoft.com/office/officeart/2008/layout/LinedList"/>
    <dgm:cxn modelId="{8F4583A0-1AFA-4062-97C4-9C38430A7295}" type="presParOf" srcId="{80C2761E-6461-4008-82A1-21F1D3043F07}" destId="{609D5A37-2373-483F-AFE5-F295B8D5E7EB}" srcOrd="4" destOrd="0" presId="urn:microsoft.com/office/officeart/2008/layout/LinedList"/>
    <dgm:cxn modelId="{3174B208-BB04-42EA-BD4D-49CB2CD50AFE}" type="presParOf" srcId="{609D5A37-2373-483F-AFE5-F295B8D5E7EB}" destId="{B7ACEE69-ED9E-407A-989A-0101B74047CF}" srcOrd="0" destOrd="0" presId="urn:microsoft.com/office/officeart/2008/layout/LinedList"/>
    <dgm:cxn modelId="{ABC50566-2CAF-4713-B1E1-7359D6B80B1D}" type="presParOf" srcId="{609D5A37-2373-483F-AFE5-F295B8D5E7EB}" destId="{9C8F3600-C5EC-4FA2-8BA1-4C46813DD645}" srcOrd="1" destOrd="0" presId="urn:microsoft.com/office/officeart/2008/layout/LinedList"/>
    <dgm:cxn modelId="{FF4C0E2C-1AFB-4968-B988-A2EA368746E7}" type="presParOf" srcId="{609D5A37-2373-483F-AFE5-F295B8D5E7EB}" destId="{2854F94C-F93A-4483-9551-1B189DDF637C}" srcOrd="2" destOrd="0" presId="urn:microsoft.com/office/officeart/2008/layout/LinedList"/>
    <dgm:cxn modelId="{5116C7F0-C523-42C5-BC3A-BC85A07674EA}" type="presParOf" srcId="{C414AE64-E50E-401C-A6B9-88BC148B9ECA}" destId="{D1EAD361-59E8-4434-AA08-3D86EC75AED7}" srcOrd="5" destOrd="0" presId="urn:microsoft.com/office/officeart/2008/layout/LinedList"/>
    <dgm:cxn modelId="{38CDD4A1-A2A7-46DE-9DA7-EDC681D463E2}" type="presParOf" srcId="{C414AE64-E50E-401C-A6B9-88BC148B9ECA}" destId="{F00E402F-339F-40FE-85E0-12AD72F7B2CB}"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B42BEB-3F48-41C0-B4CE-07484AD6D27C}"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s-SV"/>
        </a:p>
      </dgm:t>
    </dgm:pt>
    <dgm:pt modelId="{1E94D85D-86BE-4A1A-82E7-2ECA2FC05F98}">
      <dgm:prSet phldrT="[Texto]" custT="1"/>
      <dgm:spPr/>
      <dgm:t>
        <a:bodyPr/>
        <a:lstStyle/>
        <a:p>
          <a:r>
            <a:rPr lang="es-SV" sz="3200" b="0" i="0" dirty="0">
              <a:latin typeface="Calibri" panose="020F0502020204030204" pitchFamily="34" charset="0"/>
              <a:cs typeface="Calibri" panose="020F0502020204030204" pitchFamily="34" charset="0"/>
            </a:rPr>
            <a:t>IEEE </a:t>
          </a:r>
          <a:r>
            <a:rPr lang="es-SV" sz="3200" b="0" i="0" dirty="0" err="1">
              <a:latin typeface="Calibri" panose="020F0502020204030204" pitchFamily="34" charset="0"/>
              <a:cs typeface="Calibri" panose="020F0502020204030204" pitchFamily="34" charset="0"/>
            </a:rPr>
            <a:t>Foundation</a:t>
          </a:r>
          <a:endParaRPr lang="es-SV" sz="3200" dirty="0">
            <a:latin typeface="Calibri" panose="020F0502020204030204" pitchFamily="34" charset="0"/>
            <a:cs typeface="Calibri" panose="020F0502020204030204" pitchFamily="34" charset="0"/>
          </a:endParaRPr>
        </a:p>
      </dgm:t>
    </dgm:pt>
    <dgm:pt modelId="{AEA41404-2D49-4141-9565-B523CF5EA5B0}" type="parTrans" cxnId="{3A5A7702-E0B4-45F7-AF76-02042E8E511D}">
      <dgm:prSet/>
      <dgm:spPr/>
      <dgm:t>
        <a:bodyPr/>
        <a:lstStyle/>
        <a:p>
          <a:endParaRPr lang="es-SV" sz="2400">
            <a:latin typeface="Calibri" panose="020F0502020204030204" pitchFamily="34" charset="0"/>
            <a:cs typeface="Calibri" panose="020F0502020204030204" pitchFamily="34" charset="0"/>
          </a:endParaRPr>
        </a:p>
      </dgm:t>
    </dgm:pt>
    <dgm:pt modelId="{DE975210-2D76-475F-83BC-C1F5988616C6}" type="sibTrans" cxnId="{3A5A7702-E0B4-45F7-AF76-02042E8E511D}">
      <dgm:prSet/>
      <dgm:spPr/>
      <dgm:t>
        <a:bodyPr/>
        <a:lstStyle/>
        <a:p>
          <a:endParaRPr lang="es-SV" sz="2400">
            <a:latin typeface="Calibri" panose="020F0502020204030204" pitchFamily="34" charset="0"/>
            <a:cs typeface="Calibri" panose="020F0502020204030204" pitchFamily="34" charset="0"/>
          </a:endParaRPr>
        </a:p>
      </dgm:t>
    </dgm:pt>
    <dgm:pt modelId="{9DFD08E9-7512-499C-A333-6ECD126D9FD6}">
      <dgm:prSet custT="1"/>
      <dgm:spPr/>
      <dgm:t>
        <a:bodyPr/>
        <a:lstStyle/>
        <a:p>
          <a:r>
            <a:rPr lang="es-ES" sz="2000" b="1" dirty="0" err="1" smtClean="0">
              <a:latin typeface="Calibri" panose="020F0502020204030204" pitchFamily="34" charset="0"/>
              <a:cs typeface="Calibri" panose="020F0502020204030204" pitchFamily="34" charset="0"/>
            </a:rPr>
            <a:t>Committment</a:t>
          </a:r>
          <a:r>
            <a:rPr lang="es-ES" sz="2000" b="1" dirty="0" smtClean="0">
              <a:latin typeface="Calibri" panose="020F0502020204030204" pitchFamily="34" charset="0"/>
              <a:cs typeface="Calibri" panose="020F0502020204030204" pitchFamily="34" charset="0"/>
            </a:rPr>
            <a:t>: </a:t>
          </a:r>
          <a:r>
            <a:rPr lang="es-ES" sz="2000" dirty="0" smtClean="0">
              <a:latin typeface="Calibri" panose="020F0502020204030204" pitchFamily="34" charset="0"/>
              <a:cs typeface="Calibri" panose="020F0502020204030204" pitchFamily="34" charset="0"/>
            </a:rPr>
            <a:t>a </a:t>
          </a:r>
          <a:r>
            <a:rPr lang="es-ES" sz="2000" dirty="0" err="1" smtClean="0">
              <a:latin typeface="Calibri" panose="020F0502020204030204" pitchFamily="34" charset="0"/>
              <a:cs typeface="Calibri" panose="020F0502020204030204" pitchFamily="34" charset="0"/>
            </a:rPr>
            <a:t>larger</a:t>
          </a:r>
          <a:r>
            <a:rPr lang="es-ES" sz="2000" dirty="0" smtClean="0">
              <a:latin typeface="Calibri" panose="020F0502020204030204" pitchFamily="34" charset="0"/>
              <a:cs typeface="Calibri" panose="020F0502020204030204" pitchFamily="34" charset="0"/>
            </a:rPr>
            <a:t> </a:t>
          </a:r>
          <a:r>
            <a:rPr lang="es-ES" sz="2000" dirty="0" err="1" smtClean="0">
              <a:latin typeface="Calibri" panose="020F0502020204030204" pitchFamily="34" charset="0"/>
              <a:cs typeface="Calibri" panose="020F0502020204030204" pitchFamily="34" charset="0"/>
            </a:rPr>
            <a:t>audience</a:t>
          </a:r>
          <a:r>
            <a:rPr lang="es-ES" sz="2000" dirty="0" smtClean="0">
              <a:latin typeface="Calibri" panose="020F0502020204030204" pitchFamily="34" charset="0"/>
              <a:cs typeface="Calibri" panose="020F0502020204030204" pitchFamily="34" charset="0"/>
            </a:rPr>
            <a:t> </a:t>
          </a:r>
          <a:r>
            <a:rPr lang="es-ES" sz="2000" dirty="0" err="1" smtClean="0">
              <a:latin typeface="Calibri" panose="020F0502020204030204" pitchFamily="34" charset="0"/>
              <a:cs typeface="Calibri" panose="020F0502020204030204" pitchFamily="34" charset="0"/>
            </a:rPr>
            <a:t>that</a:t>
          </a:r>
          <a:r>
            <a:rPr lang="es-ES" sz="2000" dirty="0" smtClean="0">
              <a:latin typeface="Calibri" panose="020F0502020204030204" pitchFamily="34" charset="0"/>
              <a:cs typeface="Calibri" panose="020F0502020204030204" pitchFamily="34" charset="0"/>
            </a:rPr>
            <a:t> </a:t>
          </a:r>
          <a:r>
            <a:rPr lang="es-ES" sz="2000" dirty="0" err="1" smtClean="0">
              <a:latin typeface="Calibri" panose="020F0502020204030204" pitchFamily="34" charset="0"/>
              <a:cs typeface="Calibri" panose="020F0502020204030204" pitchFamily="34" charset="0"/>
            </a:rPr>
            <a:t>appreciates</a:t>
          </a:r>
          <a:r>
            <a:rPr lang="es-ES" sz="2000" dirty="0" smtClean="0">
              <a:latin typeface="Calibri" panose="020F0502020204030204" pitchFamily="34" charset="0"/>
              <a:cs typeface="Calibri" panose="020F0502020204030204" pitchFamily="34" charset="0"/>
            </a:rPr>
            <a:t> </a:t>
          </a:r>
          <a:r>
            <a:rPr lang="es-ES" sz="2000" dirty="0" err="1" smtClean="0">
              <a:latin typeface="Calibri" panose="020F0502020204030204" pitchFamily="34" charset="0"/>
              <a:cs typeface="Calibri" panose="020F0502020204030204" pitchFamily="34" charset="0"/>
            </a:rPr>
            <a:t>the</a:t>
          </a:r>
          <a:r>
            <a:rPr lang="es-ES" sz="2000" dirty="0" smtClean="0">
              <a:latin typeface="Calibri" panose="020F0502020204030204" pitchFamily="34" charset="0"/>
              <a:cs typeface="Calibri" panose="020F0502020204030204" pitchFamily="34" charset="0"/>
            </a:rPr>
            <a:t> </a:t>
          </a:r>
          <a:r>
            <a:rPr lang="es-ES" sz="2000" dirty="0" err="1" smtClean="0">
              <a:latin typeface="Calibri" panose="020F0502020204030204" pitchFamily="34" charset="0"/>
              <a:cs typeface="Calibri" panose="020F0502020204030204" pitchFamily="34" charset="0"/>
            </a:rPr>
            <a:t>value</a:t>
          </a:r>
          <a:r>
            <a:rPr lang="es-ES" sz="2000" dirty="0" smtClean="0">
              <a:latin typeface="Calibri" panose="020F0502020204030204" pitchFamily="34" charset="0"/>
              <a:cs typeface="Calibri" panose="020F0502020204030204" pitchFamily="34" charset="0"/>
            </a:rPr>
            <a:t> and </a:t>
          </a:r>
          <a:r>
            <a:rPr lang="es-ES" sz="2000" dirty="0" err="1" smtClean="0">
              <a:latin typeface="Calibri" panose="020F0502020204030204" pitchFamily="34" charset="0"/>
              <a:cs typeface="Calibri" panose="020F0502020204030204" pitchFamily="34" charset="0"/>
            </a:rPr>
            <a:t>importance</a:t>
          </a:r>
          <a:r>
            <a:rPr lang="es-ES" sz="2000" dirty="0" smtClean="0">
              <a:latin typeface="Calibri" panose="020F0502020204030204" pitchFamily="34" charset="0"/>
              <a:cs typeface="Calibri" panose="020F0502020204030204" pitchFamily="34" charset="0"/>
            </a:rPr>
            <a:t> of </a:t>
          </a:r>
          <a:r>
            <a:rPr lang="es-ES" sz="2000" dirty="0" err="1" smtClean="0">
              <a:latin typeface="Calibri" panose="020F0502020204030204" pitchFamily="34" charset="0"/>
              <a:cs typeface="Calibri" panose="020F0502020204030204" pitchFamily="34" charset="0"/>
            </a:rPr>
            <a:t>engineering</a:t>
          </a:r>
          <a:r>
            <a:rPr lang="es-ES" sz="2000" dirty="0" smtClean="0">
              <a:latin typeface="Calibri" panose="020F0502020204030204" pitchFamily="34" charset="0"/>
              <a:cs typeface="Calibri" panose="020F0502020204030204" pitchFamily="34" charset="0"/>
            </a:rPr>
            <a:t> and </a:t>
          </a:r>
          <a:r>
            <a:rPr lang="es-ES" sz="2000" dirty="0" err="1" smtClean="0">
              <a:latin typeface="Calibri" panose="020F0502020204030204" pitchFamily="34" charset="0"/>
              <a:cs typeface="Calibri" panose="020F0502020204030204" pitchFamily="34" charset="0"/>
            </a:rPr>
            <a:t>technology</a:t>
          </a:r>
          <a:r>
            <a:rPr lang="es-ES" sz="2000" dirty="0" smtClean="0">
              <a:latin typeface="Calibri" panose="020F0502020204030204" pitchFamily="34" charset="0"/>
              <a:cs typeface="Calibri" panose="020F0502020204030204" pitchFamily="34" charset="0"/>
            </a:rPr>
            <a:t> </a:t>
          </a:r>
          <a:endParaRPr lang="es-SV" sz="2000" b="0" i="0" dirty="0">
            <a:latin typeface="Calibri" panose="020F0502020204030204" pitchFamily="34" charset="0"/>
            <a:cs typeface="Calibri" panose="020F0502020204030204" pitchFamily="34" charset="0"/>
          </a:endParaRPr>
        </a:p>
      </dgm:t>
    </dgm:pt>
    <dgm:pt modelId="{8B9529AF-AB0C-4189-A48C-CFE40FFC85B0}" type="parTrans" cxnId="{804E8899-D6BA-4253-BB47-0610EFBD96D4}">
      <dgm:prSet/>
      <dgm:spPr/>
      <dgm:t>
        <a:bodyPr/>
        <a:lstStyle/>
        <a:p>
          <a:endParaRPr lang="es-SV" sz="2400">
            <a:latin typeface="Calibri" panose="020F0502020204030204" pitchFamily="34" charset="0"/>
            <a:cs typeface="Calibri" panose="020F0502020204030204" pitchFamily="34" charset="0"/>
          </a:endParaRPr>
        </a:p>
      </dgm:t>
    </dgm:pt>
    <dgm:pt modelId="{F62A4FEE-624C-427D-B3EA-D20361E51A61}" type="sibTrans" cxnId="{804E8899-D6BA-4253-BB47-0610EFBD96D4}">
      <dgm:prSet/>
      <dgm:spPr/>
      <dgm:t>
        <a:bodyPr/>
        <a:lstStyle/>
        <a:p>
          <a:endParaRPr lang="es-SV" sz="2400">
            <a:latin typeface="Calibri" panose="020F0502020204030204" pitchFamily="34" charset="0"/>
            <a:cs typeface="Calibri" panose="020F0502020204030204" pitchFamily="34" charset="0"/>
          </a:endParaRPr>
        </a:p>
      </dgm:t>
    </dgm:pt>
    <dgm:pt modelId="{14C6543C-E41F-49C2-AC9E-B2931632FB10}">
      <dgm:prSet custT="1"/>
      <dgm:spPr/>
      <dgm:t>
        <a:bodyPr/>
        <a:lstStyle/>
        <a:p>
          <a:r>
            <a:rPr lang="es-SV" sz="1600" b="0" i="0" dirty="0">
              <a:latin typeface="Calibri" panose="020F0502020204030204" pitchFamily="34" charset="0"/>
              <a:cs typeface="Calibri" panose="020F0502020204030204" pitchFamily="34" charset="0"/>
              <a:hlinkClick xmlns:r="http://schemas.openxmlformats.org/officeDocument/2006/relationships" r:id="rId1"/>
            </a:rPr>
            <a:t>IEEE </a:t>
          </a:r>
          <a:r>
            <a:rPr lang="es-SV" sz="1600" b="0" i="0" dirty="0" err="1">
              <a:latin typeface="Calibri" panose="020F0502020204030204" pitchFamily="34" charset="0"/>
              <a:cs typeface="Calibri" panose="020F0502020204030204" pitchFamily="34" charset="0"/>
              <a:hlinkClick xmlns:r="http://schemas.openxmlformats.org/officeDocument/2006/relationships" r:id="rId1"/>
            </a:rPr>
            <a:t>History</a:t>
          </a:r>
          <a:r>
            <a:rPr lang="es-SV" sz="1600" b="0" i="0" dirty="0">
              <a:latin typeface="Calibri" panose="020F0502020204030204" pitchFamily="34" charset="0"/>
              <a:cs typeface="Calibri" panose="020F0502020204030204" pitchFamily="34" charset="0"/>
              <a:hlinkClick xmlns:r="http://schemas.openxmlformats.org/officeDocument/2006/relationships" r:id="rId1"/>
            </a:rPr>
            <a:t> Center</a:t>
          </a:r>
          <a:r>
            <a:rPr lang="es-SV" sz="1600" b="0" i="0" dirty="0">
              <a:latin typeface="Calibri" panose="020F0502020204030204" pitchFamily="34" charset="0"/>
              <a:cs typeface="Calibri" panose="020F0502020204030204" pitchFamily="34" charset="0"/>
            </a:rPr>
            <a:t> </a:t>
          </a:r>
          <a:r>
            <a:rPr lang="en-US" sz="1600" b="0" i="0" dirty="0" smtClean="0">
              <a:latin typeface="Calibri" panose="020F0502020204030204" pitchFamily="34" charset="0"/>
              <a:cs typeface="Calibri" panose="020F0502020204030204" pitchFamily="34" charset="0"/>
            </a:rPr>
            <a:t>make known to the public the important legacy of engineering, thereby contributing to better understanding and appreciation of engineering and to increased technological literacy.</a:t>
          </a:r>
          <a:r>
            <a:rPr lang="es-ES" sz="1600" dirty="0" smtClean="0">
              <a:latin typeface="Calibri" panose="020F0502020204030204" pitchFamily="34" charset="0"/>
              <a:cs typeface="Calibri" panose="020F0502020204030204" pitchFamily="34" charset="0"/>
            </a:rPr>
            <a:t>. </a:t>
          </a:r>
          <a:endParaRPr lang="es-SV" sz="1600" b="0" i="0" dirty="0">
            <a:latin typeface="Calibri" panose="020F0502020204030204" pitchFamily="34" charset="0"/>
            <a:cs typeface="Calibri" panose="020F0502020204030204" pitchFamily="34" charset="0"/>
          </a:endParaRPr>
        </a:p>
      </dgm:t>
    </dgm:pt>
    <dgm:pt modelId="{0B75BC89-E305-4B87-8F13-9C2F1AD5B870}" type="parTrans" cxnId="{9B422F93-0DB1-4F0B-9189-0DEC5E7690D8}">
      <dgm:prSet/>
      <dgm:spPr/>
      <dgm:t>
        <a:bodyPr/>
        <a:lstStyle/>
        <a:p>
          <a:endParaRPr lang="es-SV" sz="2400">
            <a:latin typeface="Calibri" panose="020F0502020204030204" pitchFamily="34" charset="0"/>
            <a:cs typeface="Calibri" panose="020F0502020204030204" pitchFamily="34" charset="0"/>
          </a:endParaRPr>
        </a:p>
      </dgm:t>
    </dgm:pt>
    <dgm:pt modelId="{D50D9772-647B-4545-BDB0-779E9F9A82D5}" type="sibTrans" cxnId="{9B422F93-0DB1-4F0B-9189-0DEC5E7690D8}">
      <dgm:prSet/>
      <dgm:spPr/>
      <dgm:t>
        <a:bodyPr/>
        <a:lstStyle/>
        <a:p>
          <a:endParaRPr lang="es-SV" sz="2400">
            <a:latin typeface="Calibri" panose="020F0502020204030204" pitchFamily="34" charset="0"/>
            <a:cs typeface="Calibri" panose="020F0502020204030204" pitchFamily="34" charset="0"/>
          </a:endParaRPr>
        </a:p>
      </dgm:t>
    </dgm:pt>
    <dgm:pt modelId="{16DFBCB0-26EA-48D5-B884-495639C23881}">
      <dgm:prSet custT="1"/>
      <dgm:spPr/>
      <dgm:t>
        <a:bodyPr/>
        <a:lstStyle/>
        <a:p>
          <a:r>
            <a:rPr lang="es-SV" sz="1600" b="0" i="0" dirty="0">
              <a:latin typeface="Calibri" panose="020F0502020204030204" pitchFamily="34" charset="0"/>
              <a:cs typeface="Calibri" panose="020F0502020204030204" pitchFamily="34" charset="0"/>
              <a:hlinkClick xmlns:r="http://schemas.openxmlformats.org/officeDocument/2006/relationships" r:id="rId2"/>
            </a:rPr>
            <a:t>IEEE </a:t>
          </a:r>
          <a:r>
            <a:rPr lang="es-SV" sz="1600" b="0" i="0" dirty="0" err="1">
              <a:latin typeface="Calibri" panose="020F0502020204030204" pitchFamily="34" charset="0"/>
              <a:cs typeface="Calibri" panose="020F0502020204030204" pitchFamily="34" charset="0"/>
              <a:hlinkClick xmlns:r="http://schemas.openxmlformats.org/officeDocument/2006/relationships" r:id="rId2"/>
            </a:rPr>
            <a:t>Life</a:t>
          </a:r>
          <a:r>
            <a:rPr lang="es-SV" sz="1600" b="0" i="0" dirty="0">
              <a:latin typeface="Calibri" panose="020F0502020204030204" pitchFamily="34" charset="0"/>
              <a:cs typeface="Calibri" panose="020F0502020204030204" pitchFamily="34" charset="0"/>
              <a:hlinkClick xmlns:r="http://schemas.openxmlformats.org/officeDocument/2006/relationships" r:id="rId2"/>
            </a:rPr>
            <a:t> </a:t>
          </a:r>
          <a:r>
            <a:rPr lang="es-SV" sz="1600" b="0" i="0" dirty="0" err="1">
              <a:latin typeface="Calibri" panose="020F0502020204030204" pitchFamily="34" charset="0"/>
              <a:cs typeface="Calibri" panose="020F0502020204030204" pitchFamily="34" charset="0"/>
              <a:hlinkClick xmlns:r="http://schemas.openxmlformats.org/officeDocument/2006/relationships" r:id="rId2"/>
            </a:rPr>
            <a:t>Member</a:t>
          </a:r>
          <a:r>
            <a:rPr lang="es-SV" sz="1600" b="0" i="0" dirty="0">
              <a:latin typeface="Calibri" panose="020F0502020204030204" pitchFamily="34" charset="0"/>
              <a:cs typeface="Calibri" panose="020F0502020204030204" pitchFamily="34" charset="0"/>
              <a:hlinkClick xmlns:r="http://schemas.openxmlformats.org/officeDocument/2006/relationships" r:id="rId2"/>
            </a:rPr>
            <a:t> </a:t>
          </a:r>
          <a:r>
            <a:rPr lang="es-SV" sz="1600" b="0" i="0" dirty="0" err="1">
              <a:latin typeface="Calibri" panose="020F0502020204030204" pitchFamily="34" charset="0"/>
              <a:cs typeface="Calibri" panose="020F0502020204030204" pitchFamily="34" charset="0"/>
              <a:hlinkClick xmlns:r="http://schemas.openxmlformats.org/officeDocument/2006/relationships" r:id="rId2"/>
            </a:rPr>
            <a:t>Committee</a:t>
          </a:r>
          <a:endParaRPr lang="es-SV" sz="1600" b="0" i="0" dirty="0">
            <a:latin typeface="Calibri" panose="020F0502020204030204" pitchFamily="34" charset="0"/>
            <a:cs typeface="Calibri" panose="020F0502020204030204" pitchFamily="34" charset="0"/>
          </a:endParaRPr>
        </a:p>
      </dgm:t>
    </dgm:pt>
    <dgm:pt modelId="{AF4B6635-5D99-4A38-AB2E-A517FEC3613D}" type="parTrans" cxnId="{232A224B-2228-4EF1-8267-567703CEAF7A}">
      <dgm:prSet/>
      <dgm:spPr/>
      <dgm:t>
        <a:bodyPr/>
        <a:lstStyle/>
        <a:p>
          <a:endParaRPr lang="es-SV" sz="2400">
            <a:latin typeface="Calibri" panose="020F0502020204030204" pitchFamily="34" charset="0"/>
            <a:cs typeface="Calibri" panose="020F0502020204030204" pitchFamily="34" charset="0"/>
          </a:endParaRPr>
        </a:p>
      </dgm:t>
    </dgm:pt>
    <dgm:pt modelId="{E526D2AE-CF28-433E-9CE0-5FFB82E481AA}" type="sibTrans" cxnId="{232A224B-2228-4EF1-8267-567703CEAF7A}">
      <dgm:prSet/>
      <dgm:spPr/>
      <dgm:t>
        <a:bodyPr/>
        <a:lstStyle/>
        <a:p>
          <a:endParaRPr lang="es-SV" sz="2400">
            <a:latin typeface="Calibri" panose="020F0502020204030204" pitchFamily="34" charset="0"/>
            <a:cs typeface="Calibri" panose="020F0502020204030204" pitchFamily="34" charset="0"/>
          </a:endParaRPr>
        </a:p>
      </dgm:t>
    </dgm:pt>
    <dgm:pt modelId="{93CD0FE4-97A7-4C9E-A94D-5D3D97D07922}">
      <dgm:prSet custT="1"/>
      <dgm:spPr/>
      <dgm:t>
        <a:bodyPr/>
        <a:lstStyle/>
        <a:p>
          <a:pPr algn="l"/>
          <a:r>
            <a:rPr lang="es-SV" sz="2000" b="1" i="0" dirty="0" err="1">
              <a:latin typeface="Calibri" panose="020F0502020204030204" pitchFamily="34" charset="0"/>
              <a:cs typeface="Calibri" panose="020F0502020204030204" pitchFamily="34" charset="0"/>
            </a:rPr>
            <a:t>Energize</a:t>
          </a:r>
          <a:r>
            <a:rPr lang="es-SV" sz="2000" b="0" i="0" dirty="0">
              <a:latin typeface="Calibri" panose="020F0502020204030204" pitchFamily="34" charset="0"/>
              <a:cs typeface="Calibri" panose="020F0502020204030204" pitchFamily="34" charset="0"/>
            </a:rPr>
            <a:t> </a:t>
          </a:r>
          <a:r>
            <a:rPr lang="es-SV" sz="2000" b="0"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innovation</a:t>
          </a:r>
          <a:r>
            <a:rPr lang="es-SV" sz="2000" b="0"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that</a:t>
          </a:r>
          <a:r>
            <a:rPr lang="es-SV" sz="2000" b="0"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celebrates</a:t>
          </a:r>
          <a:r>
            <a:rPr lang="es-SV" sz="2000" b="0"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technological</a:t>
          </a:r>
          <a:r>
            <a:rPr lang="es-SV" sz="2000" b="0" i="0" dirty="0" smtClean="0">
              <a:latin typeface="Calibri" panose="020F0502020204030204" pitchFamily="34" charset="0"/>
              <a:cs typeface="Calibri" panose="020F0502020204030204" pitchFamily="34" charset="0"/>
            </a:rPr>
            <a:t> </a:t>
          </a:r>
          <a:r>
            <a:rPr lang="es-SV" sz="2000" b="0" i="0" dirty="0" err="1" smtClean="0">
              <a:latin typeface="Calibri" panose="020F0502020204030204" pitchFamily="34" charset="0"/>
              <a:cs typeface="Calibri" panose="020F0502020204030204" pitchFamily="34" charset="0"/>
            </a:rPr>
            <a:t>excellence</a:t>
          </a:r>
          <a:endParaRPr lang="es-SV" sz="2000" b="0" i="0" dirty="0">
            <a:latin typeface="Calibri" panose="020F0502020204030204" pitchFamily="34" charset="0"/>
            <a:cs typeface="Calibri" panose="020F0502020204030204" pitchFamily="34" charset="0"/>
          </a:endParaRPr>
        </a:p>
      </dgm:t>
    </dgm:pt>
    <dgm:pt modelId="{507304D1-F6BB-4AF4-B977-9686B0ADFC62}" type="parTrans" cxnId="{1C130065-BF58-4736-9CC9-EC3D85410788}">
      <dgm:prSet/>
      <dgm:spPr/>
      <dgm:t>
        <a:bodyPr/>
        <a:lstStyle/>
        <a:p>
          <a:endParaRPr lang="es-SV" sz="2400">
            <a:latin typeface="Calibri" panose="020F0502020204030204" pitchFamily="34" charset="0"/>
            <a:cs typeface="Calibri" panose="020F0502020204030204" pitchFamily="34" charset="0"/>
          </a:endParaRPr>
        </a:p>
      </dgm:t>
    </dgm:pt>
    <dgm:pt modelId="{B2F98E5D-2EA3-4ADE-96D1-6B71CD7ED147}" type="sibTrans" cxnId="{1C130065-BF58-4736-9CC9-EC3D85410788}">
      <dgm:prSet/>
      <dgm:spPr/>
      <dgm:t>
        <a:bodyPr/>
        <a:lstStyle/>
        <a:p>
          <a:endParaRPr lang="es-SV" sz="2400">
            <a:latin typeface="Calibri" panose="020F0502020204030204" pitchFamily="34" charset="0"/>
            <a:cs typeface="Calibri" panose="020F0502020204030204" pitchFamily="34" charset="0"/>
          </a:endParaRPr>
        </a:p>
      </dgm:t>
    </dgm:pt>
    <dgm:pt modelId="{175A6C9B-21FB-4E1F-886C-BB5F34C034CD}">
      <dgm:prSet custT="1"/>
      <dgm:spPr/>
      <dgm:t>
        <a:bodyPr/>
        <a:lstStyle/>
        <a:p>
          <a:r>
            <a:rPr lang="en-US" sz="1600" b="0" i="0">
              <a:latin typeface="Calibri" panose="020F0502020204030204" pitchFamily="34" charset="0"/>
              <a:cs typeface="Calibri" panose="020F0502020204030204" pitchFamily="34" charset="0"/>
              <a:hlinkClick xmlns:r="http://schemas.openxmlformats.org/officeDocument/2006/relationships" r:id="rId3"/>
            </a:rPr>
            <a:t>IEEE Medals, Technical Field Awards, &amp; Recognitions</a:t>
          </a:r>
          <a:r>
            <a:rPr lang="en-US" sz="1600" b="0" i="0">
              <a:latin typeface="Calibri" panose="020F0502020204030204" pitchFamily="34" charset="0"/>
              <a:cs typeface="Calibri" panose="020F0502020204030204" pitchFamily="34" charset="0"/>
            </a:rPr>
            <a:t> </a:t>
          </a:r>
          <a:endParaRPr lang="es-SV" sz="1600" b="0" i="0" dirty="0">
            <a:latin typeface="Calibri" panose="020F0502020204030204" pitchFamily="34" charset="0"/>
            <a:cs typeface="Calibri" panose="020F0502020204030204" pitchFamily="34" charset="0"/>
          </a:endParaRPr>
        </a:p>
      </dgm:t>
    </dgm:pt>
    <dgm:pt modelId="{1CC4E3D2-6CCA-4BDE-87C0-24F98EEC99EF}" type="parTrans" cxnId="{1E7F642E-E934-4D1F-BE89-846E3C0EB473}">
      <dgm:prSet/>
      <dgm:spPr/>
      <dgm:t>
        <a:bodyPr/>
        <a:lstStyle/>
        <a:p>
          <a:endParaRPr lang="es-SV" sz="2400">
            <a:latin typeface="Calibri" panose="020F0502020204030204" pitchFamily="34" charset="0"/>
            <a:cs typeface="Calibri" panose="020F0502020204030204" pitchFamily="34" charset="0"/>
          </a:endParaRPr>
        </a:p>
      </dgm:t>
    </dgm:pt>
    <dgm:pt modelId="{79FE6CDC-AACD-44E0-9491-694A15295C04}" type="sibTrans" cxnId="{1E7F642E-E934-4D1F-BE89-846E3C0EB473}">
      <dgm:prSet/>
      <dgm:spPr/>
      <dgm:t>
        <a:bodyPr/>
        <a:lstStyle/>
        <a:p>
          <a:endParaRPr lang="es-SV" sz="2400">
            <a:latin typeface="Calibri" panose="020F0502020204030204" pitchFamily="34" charset="0"/>
            <a:cs typeface="Calibri" panose="020F0502020204030204" pitchFamily="34" charset="0"/>
          </a:endParaRPr>
        </a:p>
      </dgm:t>
    </dgm:pt>
    <dgm:pt modelId="{313DBC56-B802-486B-866A-DD1EB7370EB9}">
      <dgm:prSet custT="1"/>
      <dgm:spPr/>
      <dgm:t>
        <a:bodyPr/>
        <a:lstStyle/>
        <a:p>
          <a:r>
            <a:rPr lang="es-SV" sz="1600" b="0" i="0">
              <a:latin typeface="Calibri" panose="020F0502020204030204" pitchFamily="34" charset="0"/>
              <a:cs typeface="Calibri" panose="020F0502020204030204" pitchFamily="34" charset="0"/>
              <a:hlinkClick xmlns:r="http://schemas.openxmlformats.org/officeDocument/2006/relationships" r:id="rId4"/>
            </a:rPr>
            <a:t>IEEE Society Awards </a:t>
          </a:r>
          <a:endParaRPr lang="es-SV" sz="1600" b="0" i="0">
            <a:latin typeface="Calibri" panose="020F0502020204030204" pitchFamily="34" charset="0"/>
            <a:cs typeface="Calibri" panose="020F0502020204030204" pitchFamily="34" charset="0"/>
          </a:endParaRPr>
        </a:p>
      </dgm:t>
    </dgm:pt>
    <dgm:pt modelId="{C4FE5AE0-B955-4048-8772-40B39DF2CF7A}" type="parTrans" cxnId="{535FABA7-86D1-4417-B6CD-DD02E964C3E5}">
      <dgm:prSet/>
      <dgm:spPr/>
      <dgm:t>
        <a:bodyPr/>
        <a:lstStyle/>
        <a:p>
          <a:endParaRPr lang="es-SV" sz="2400">
            <a:latin typeface="Calibri" panose="020F0502020204030204" pitchFamily="34" charset="0"/>
            <a:cs typeface="Calibri" panose="020F0502020204030204" pitchFamily="34" charset="0"/>
          </a:endParaRPr>
        </a:p>
      </dgm:t>
    </dgm:pt>
    <dgm:pt modelId="{585ACF72-EC4F-4C2D-9F92-B234BF231ABF}" type="sibTrans" cxnId="{535FABA7-86D1-4417-B6CD-DD02E964C3E5}">
      <dgm:prSet/>
      <dgm:spPr/>
      <dgm:t>
        <a:bodyPr/>
        <a:lstStyle/>
        <a:p>
          <a:endParaRPr lang="es-SV" sz="2400">
            <a:latin typeface="Calibri" panose="020F0502020204030204" pitchFamily="34" charset="0"/>
            <a:cs typeface="Calibri" panose="020F0502020204030204" pitchFamily="34" charset="0"/>
          </a:endParaRPr>
        </a:p>
      </dgm:t>
    </dgm:pt>
    <dgm:pt modelId="{35071FC9-88F3-4081-8E09-517553008F39}">
      <dgm:prSet custT="1"/>
      <dgm:spPr/>
      <dgm:t>
        <a:bodyPr/>
        <a:lstStyle/>
        <a:p>
          <a:r>
            <a:rPr lang="es-SV" sz="1600" b="0" i="0">
              <a:latin typeface="Calibri" panose="020F0502020204030204" pitchFamily="34" charset="0"/>
              <a:cs typeface="Calibri" panose="020F0502020204030204" pitchFamily="34" charset="0"/>
              <a:hlinkClick xmlns:r="http://schemas.openxmlformats.org/officeDocument/2006/relationships" r:id="rId5"/>
            </a:rPr>
            <a:t>IEEE-Eta Kappa Nu</a:t>
          </a:r>
          <a:endParaRPr lang="es-SV" sz="1600" b="0" i="0">
            <a:latin typeface="Calibri" panose="020F0502020204030204" pitchFamily="34" charset="0"/>
            <a:cs typeface="Calibri" panose="020F0502020204030204" pitchFamily="34" charset="0"/>
          </a:endParaRPr>
        </a:p>
      </dgm:t>
    </dgm:pt>
    <dgm:pt modelId="{6D7DE1EE-8D90-4D0E-B2AF-F041EFC5EC4E}" type="parTrans" cxnId="{7B4AC9B6-3D1A-4007-8223-F0F4C9079985}">
      <dgm:prSet/>
      <dgm:spPr/>
      <dgm:t>
        <a:bodyPr/>
        <a:lstStyle/>
        <a:p>
          <a:endParaRPr lang="es-SV" sz="2400">
            <a:latin typeface="Calibri" panose="020F0502020204030204" pitchFamily="34" charset="0"/>
            <a:cs typeface="Calibri" panose="020F0502020204030204" pitchFamily="34" charset="0"/>
          </a:endParaRPr>
        </a:p>
      </dgm:t>
    </dgm:pt>
    <dgm:pt modelId="{8D6C4FB9-C163-4D26-8BC4-5921430C5515}" type="sibTrans" cxnId="{7B4AC9B6-3D1A-4007-8223-F0F4C9079985}">
      <dgm:prSet/>
      <dgm:spPr/>
      <dgm:t>
        <a:bodyPr/>
        <a:lstStyle/>
        <a:p>
          <a:endParaRPr lang="es-SV" sz="2400">
            <a:latin typeface="Calibri" panose="020F0502020204030204" pitchFamily="34" charset="0"/>
            <a:cs typeface="Calibri" panose="020F0502020204030204" pitchFamily="34" charset="0"/>
          </a:endParaRPr>
        </a:p>
      </dgm:t>
    </dgm:pt>
    <dgm:pt modelId="{A54D52F4-5E7A-48BF-9FF0-5D222048CBFB}" type="pres">
      <dgm:prSet presAssocID="{ACB42BEB-3F48-41C0-B4CE-07484AD6D27C}" presName="vert0" presStyleCnt="0">
        <dgm:presLayoutVars>
          <dgm:dir/>
          <dgm:animOne val="branch"/>
          <dgm:animLvl val="lvl"/>
        </dgm:presLayoutVars>
      </dgm:prSet>
      <dgm:spPr/>
      <dgm:t>
        <a:bodyPr/>
        <a:lstStyle/>
        <a:p>
          <a:endParaRPr lang="en-US"/>
        </a:p>
      </dgm:t>
    </dgm:pt>
    <dgm:pt modelId="{6D069E07-4C14-411F-A5BB-E6035FA94C91}" type="pres">
      <dgm:prSet presAssocID="{1E94D85D-86BE-4A1A-82E7-2ECA2FC05F98}" presName="thickLine" presStyleLbl="alignNode1" presStyleIdx="0" presStyleCnt="1"/>
      <dgm:spPr/>
    </dgm:pt>
    <dgm:pt modelId="{B6D28723-0778-4F69-9936-4A20598117ED}" type="pres">
      <dgm:prSet presAssocID="{1E94D85D-86BE-4A1A-82E7-2ECA2FC05F98}" presName="horz1" presStyleCnt="0"/>
      <dgm:spPr/>
    </dgm:pt>
    <dgm:pt modelId="{777E9903-0E3D-4F16-8EA5-5C541D4B3206}" type="pres">
      <dgm:prSet presAssocID="{1E94D85D-86BE-4A1A-82E7-2ECA2FC05F98}" presName="tx1" presStyleLbl="revTx" presStyleIdx="0" presStyleCnt="8" custScaleX="112766"/>
      <dgm:spPr/>
      <dgm:t>
        <a:bodyPr/>
        <a:lstStyle/>
        <a:p>
          <a:endParaRPr lang="en-US"/>
        </a:p>
      </dgm:t>
    </dgm:pt>
    <dgm:pt modelId="{C414AE64-E50E-401C-A6B9-88BC148B9ECA}" type="pres">
      <dgm:prSet presAssocID="{1E94D85D-86BE-4A1A-82E7-2ECA2FC05F98}" presName="vert1" presStyleCnt="0"/>
      <dgm:spPr/>
    </dgm:pt>
    <dgm:pt modelId="{D5829B68-1C59-46FD-BDD6-A88E72CD659A}" type="pres">
      <dgm:prSet presAssocID="{9DFD08E9-7512-499C-A333-6ECD126D9FD6}" presName="vertSpace2a" presStyleCnt="0"/>
      <dgm:spPr/>
    </dgm:pt>
    <dgm:pt modelId="{F038CDDB-65AD-47E6-8D5A-86C897A3DAFC}" type="pres">
      <dgm:prSet presAssocID="{9DFD08E9-7512-499C-A333-6ECD126D9FD6}" presName="horz2" presStyleCnt="0"/>
      <dgm:spPr/>
    </dgm:pt>
    <dgm:pt modelId="{8B336E6A-2BC2-4F70-A52F-2D3B52D74034}" type="pres">
      <dgm:prSet presAssocID="{9DFD08E9-7512-499C-A333-6ECD126D9FD6}" presName="horzSpace2" presStyleCnt="0"/>
      <dgm:spPr/>
    </dgm:pt>
    <dgm:pt modelId="{405D8CE2-D638-4BC4-A87C-A9CC33DDC0CA}" type="pres">
      <dgm:prSet presAssocID="{9DFD08E9-7512-499C-A333-6ECD126D9FD6}" presName="tx2" presStyleLbl="revTx" presStyleIdx="1" presStyleCnt="8" custScaleX="68109"/>
      <dgm:spPr/>
      <dgm:t>
        <a:bodyPr/>
        <a:lstStyle/>
        <a:p>
          <a:endParaRPr lang="en-US"/>
        </a:p>
      </dgm:t>
    </dgm:pt>
    <dgm:pt modelId="{0E1B516C-2440-4072-99B9-D9C15AC12510}" type="pres">
      <dgm:prSet presAssocID="{9DFD08E9-7512-499C-A333-6ECD126D9FD6}" presName="vert2" presStyleCnt="0"/>
      <dgm:spPr/>
    </dgm:pt>
    <dgm:pt modelId="{97956708-B66E-44B4-A99C-79729A7BC6C0}" type="pres">
      <dgm:prSet presAssocID="{14C6543C-E41F-49C2-AC9E-B2931632FB10}" presName="horz3" presStyleCnt="0"/>
      <dgm:spPr/>
    </dgm:pt>
    <dgm:pt modelId="{DF0B2620-B5D2-4D8E-8CB8-2D560638DC74}" type="pres">
      <dgm:prSet presAssocID="{14C6543C-E41F-49C2-AC9E-B2931632FB10}" presName="horzSpace3" presStyleCnt="0"/>
      <dgm:spPr/>
    </dgm:pt>
    <dgm:pt modelId="{4556BED6-7A14-460D-93F7-328BCCE2BB6A}" type="pres">
      <dgm:prSet presAssocID="{14C6543C-E41F-49C2-AC9E-B2931632FB10}" presName="tx3" presStyleLbl="revTx" presStyleIdx="2" presStyleCnt="8" custLinFactNeighborX="2006" custLinFactNeighborY="-712"/>
      <dgm:spPr/>
      <dgm:t>
        <a:bodyPr/>
        <a:lstStyle/>
        <a:p>
          <a:endParaRPr lang="en-US"/>
        </a:p>
      </dgm:t>
    </dgm:pt>
    <dgm:pt modelId="{7C3E6068-D2B1-4FCD-B604-3C97000A6842}" type="pres">
      <dgm:prSet presAssocID="{14C6543C-E41F-49C2-AC9E-B2931632FB10}" presName="vert3" presStyleCnt="0"/>
      <dgm:spPr/>
    </dgm:pt>
    <dgm:pt modelId="{D2B8D6CF-8617-4BBA-B6F6-59BADEFBEEAA}" type="pres">
      <dgm:prSet presAssocID="{D50D9772-647B-4545-BDB0-779E9F9A82D5}" presName="thinLine3" presStyleLbl="callout" presStyleIdx="0" presStyleCnt="5" custLinFactNeighborX="7772" custLinFactNeighborY="-712"/>
      <dgm:spPr/>
    </dgm:pt>
    <dgm:pt modelId="{7E12D1FB-2BCB-4FB8-9AFB-D995C395DCC4}" type="pres">
      <dgm:prSet presAssocID="{16DFBCB0-26EA-48D5-B884-495639C23881}" presName="horz3" presStyleCnt="0"/>
      <dgm:spPr/>
    </dgm:pt>
    <dgm:pt modelId="{3B73321E-404D-4D30-87CC-69B4C986412C}" type="pres">
      <dgm:prSet presAssocID="{16DFBCB0-26EA-48D5-B884-495639C23881}" presName="horzSpace3" presStyleCnt="0"/>
      <dgm:spPr/>
    </dgm:pt>
    <dgm:pt modelId="{954F0643-1B08-479F-BC0E-8F744D372774}" type="pres">
      <dgm:prSet presAssocID="{16DFBCB0-26EA-48D5-B884-495639C23881}" presName="tx3" presStyleLbl="revTx" presStyleIdx="3" presStyleCnt="8" custScaleX="92374" custScaleY="51905" custLinFactNeighborX="3288"/>
      <dgm:spPr/>
      <dgm:t>
        <a:bodyPr/>
        <a:lstStyle/>
        <a:p>
          <a:endParaRPr lang="en-US"/>
        </a:p>
      </dgm:t>
    </dgm:pt>
    <dgm:pt modelId="{D08B6987-B93E-4207-8D75-167F18EAE108}" type="pres">
      <dgm:prSet presAssocID="{16DFBCB0-26EA-48D5-B884-495639C23881}" presName="vert3" presStyleCnt="0"/>
      <dgm:spPr/>
    </dgm:pt>
    <dgm:pt modelId="{EBC2390E-C91C-4D35-9CC6-D207A0DD341D}" type="pres">
      <dgm:prSet presAssocID="{9DFD08E9-7512-499C-A333-6ECD126D9FD6}" presName="thinLine2b" presStyleLbl="callout" presStyleIdx="1" presStyleCnt="5"/>
      <dgm:spPr/>
    </dgm:pt>
    <dgm:pt modelId="{859BC81A-5F89-498E-8E44-3A020397B3C6}" type="pres">
      <dgm:prSet presAssocID="{9DFD08E9-7512-499C-A333-6ECD126D9FD6}" presName="vertSpace2b" presStyleCnt="0"/>
      <dgm:spPr/>
    </dgm:pt>
    <dgm:pt modelId="{6C7FDF98-E787-46BE-9B34-3774FE638157}" type="pres">
      <dgm:prSet presAssocID="{93CD0FE4-97A7-4C9E-A94D-5D3D97D07922}" presName="horz2" presStyleCnt="0"/>
      <dgm:spPr/>
    </dgm:pt>
    <dgm:pt modelId="{16D9F71D-E6F3-4CD1-8C7D-99B27D9D0201}" type="pres">
      <dgm:prSet presAssocID="{93CD0FE4-97A7-4C9E-A94D-5D3D97D07922}" presName="horzSpace2" presStyleCnt="0"/>
      <dgm:spPr/>
    </dgm:pt>
    <dgm:pt modelId="{375DA199-8E3D-4A24-93F7-6AFF0DEE41F4}" type="pres">
      <dgm:prSet presAssocID="{93CD0FE4-97A7-4C9E-A94D-5D3D97D07922}" presName="tx2" presStyleLbl="revTx" presStyleIdx="4" presStyleCnt="8" custScaleX="70719"/>
      <dgm:spPr/>
      <dgm:t>
        <a:bodyPr/>
        <a:lstStyle/>
        <a:p>
          <a:endParaRPr lang="en-US"/>
        </a:p>
      </dgm:t>
    </dgm:pt>
    <dgm:pt modelId="{F70A41DC-D60B-4510-9A22-BE8AD2EE5EDE}" type="pres">
      <dgm:prSet presAssocID="{93CD0FE4-97A7-4C9E-A94D-5D3D97D07922}" presName="vert2" presStyleCnt="0"/>
      <dgm:spPr/>
    </dgm:pt>
    <dgm:pt modelId="{7474F25C-BF13-4064-9110-C8F2E4D22722}" type="pres">
      <dgm:prSet presAssocID="{175A6C9B-21FB-4E1F-886C-BB5F34C034CD}" presName="horz3" presStyleCnt="0"/>
      <dgm:spPr/>
    </dgm:pt>
    <dgm:pt modelId="{7CD6D227-C8E5-4418-B68C-13FE89C1328A}" type="pres">
      <dgm:prSet presAssocID="{175A6C9B-21FB-4E1F-886C-BB5F34C034CD}" presName="horzSpace3" presStyleCnt="0"/>
      <dgm:spPr/>
    </dgm:pt>
    <dgm:pt modelId="{25E1D008-F68C-4E56-9F48-E609A3CEFAA7}" type="pres">
      <dgm:prSet presAssocID="{175A6C9B-21FB-4E1F-886C-BB5F34C034CD}" presName="tx3" presStyleLbl="revTx" presStyleIdx="5" presStyleCnt="8"/>
      <dgm:spPr/>
      <dgm:t>
        <a:bodyPr/>
        <a:lstStyle/>
        <a:p>
          <a:endParaRPr lang="en-US"/>
        </a:p>
      </dgm:t>
    </dgm:pt>
    <dgm:pt modelId="{DA85D08C-2389-48FB-A423-365AB0CF8BB5}" type="pres">
      <dgm:prSet presAssocID="{175A6C9B-21FB-4E1F-886C-BB5F34C034CD}" presName="vert3" presStyleCnt="0"/>
      <dgm:spPr/>
    </dgm:pt>
    <dgm:pt modelId="{EC5D8208-0F3A-4E1E-BA54-BD89422DB104}" type="pres">
      <dgm:prSet presAssocID="{79FE6CDC-AACD-44E0-9491-694A15295C04}" presName="thinLine3" presStyleLbl="callout" presStyleIdx="2" presStyleCnt="5"/>
      <dgm:spPr/>
    </dgm:pt>
    <dgm:pt modelId="{45A5F326-C0E0-48EF-B091-21196B1A734D}" type="pres">
      <dgm:prSet presAssocID="{313DBC56-B802-486B-866A-DD1EB7370EB9}" presName="horz3" presStyleCnt="0"/>
      <dgm:spPr/>
    </dgm:pt>
    <dgm:pt modelId="{249C5757-2A23-42F8-942F-DF0C234B707C}" type="pres">
      <dgm:prSet presAssocID="{313DBC56-B802-486B-866A-DD1EB7370EB9}" presName="horzSpace3" presStyleCnt="0"/>
      <dgm:spPr/>
    </dgm:pt>
    <dgm:pt modelId="{59E0CBE6-B7CA-4B3A-BDFB-9C5E03731098}" type="pres">
      <dgm:prSet presAssocID="{313DBC56-B802-486B-866A-DD1EB7370EB9}" presName="tx3" presStyleLbl="revTx" presStyleIdx="6" presStyleCnt="8"/>
      <dgm:spPr/>
      <dgm:t>
        <a:bodyPr/>
        <a:lstStyle/>
        <a:p>
          <a:endParaRPr lang="en-US"/>
        </a:p>
      </dgm:t>
    </dgm:pt>
    <dgm:pt modelId="{B2108AAF-55C3-4EAD-A676-D4425BC6223C}" type="pres">
      <dgm:prSet presAssocID="{313DBC56-B802-486B-866A-DD1EB7370EB9}" presName="vert3" presStyleCnt="0"/>
      <dgm:spPr/>
    </dgm:pt>
    <dgm:pt modelId="{57123108-05E0-4D25-9CA8-249FE39DCB76}" type="pres">
      <dgm:prSet presAssocID="{585ACF72-EC4F-4C2D-9F92-B234BF231ABF}" presName="thinLine3" presStyleLbl="callout" presStyleIdx="3" presStyleCnt="5"/>
      <dgm:spPr/>
    </dgm:pt>
    <dgm:pt modelId="{C7DABFBC-4410-4378-8C4B-166EAD74A568}" type="pres">
      <dgm:prSet presAssocID="{35071FC9-88F3-4081-8E09-517553008F39}" presName="horz3" presStyleCnt="0"/>
      <dgm:spPr/>
    </dgm:pt>
    <dgm:pt modelId="{EA2A99CF-8678-4E76-BB43-0D87CAE2C15C}" type="pres">
      <dgm:prSet presAssocID="{35071FC9-88F3-4081-8E09-517553008F39}" presName="horzSpace3" presStyleCnt="0"/>
      <dgm:spPr/>
    </dgm:pt>
    <dgm:pt modelId="{F1857B21-B8A7-48BE-A16D-34A97E3BE33F}" type="pres">
      <dgm:prSet presAssocID="{35071FC9-88F3-4081-8E09-517553008F39}" presName="tx3" presStyleLbl="revTx" presStyleIdx="7" presStyleCnt="8"/>
      <dgm:spPr/>
      <dgm:t>
        <a:bodyPr/>
        <a:lstStyle/>
        <a:p>
          <a:endParaRPr lang="en-US"/>
        </a:p>
      </dgm:t>
    </dgm:pt>
    <dgm:pt modelId="{93332372-E055-4024-B22A-625A2FAD574D}" type="pres">
      <dgm:prSet presAssocID="{35071FC9-88F3-4081-8E09-517553008F39}" presName="vert3" presStyleCnt="0"/>
      <dgm:spPr/>
    </dgm:pt>
    <dgm:pt modelId="{03CBC8B1-2554-476B-98D6-2EDE1AC8E1EB}" type="pres">
      <dgm:prSet presAssocID="{93CD0FE4-97A7-4C9E-A94D-5D3D97D07922}" presName="thinLine2b" presStyleLbl="callout" presStyleIdx="4" presStyleCnt="5"/>
      <dgm:spPr/>
    </dgm:pt>
    <dgm:pt modelId="{39D5561F-5D6A-4C2F-93E3-A9474F71C186}" type="pres">
      <dgm:prSet presAssocID="{93CD0FE4-97A7-4C9E-A94D-5D3D97D07922}" presName="vertSpace2b" presStyleCnt="0"/>
      <dgm:spPr/>
    </dgm:pt>
  </dgm:ptLst>
  <dgm:cxnLst>
    <dgm:cxn modelId="{7B4AC9B6-3D1A-4007-8223-F0F4C9079985}" srcId="{93CD0FE4-97A7-4C9E-A94D-5D3D97D07922}" destId="{35071FC9-88F3-4081-8E09-517553008F39}" srcOrd="2" destOrd="0" parTransId="{6D7DE1EE-8D90-4D0E-B2AF-F041EFC5EC4E}" sibTransId="{8D6C4FB9-C163-4D26-8BC4-5921430C5515}"/>
    <dgm:cxn modelId="{A073DD8C-D24D-4E82-A9A3-C0788969A6CB}" type="presOf" srcId="{35071FC9-88F3-4081-8E09-517553008F39}" destId="{F1857B21-B8A7-48BE-A16D-34A97E3BE33F}" srcOrd="0" destOrd="0" presId="urn:microsoft.com/office/officeart/2008/layout/LinedList"/>
    <dgm:cxn modelId="{1C130065-BF58-4736-9CC9-EC3D85410788}" srcId="{1E94D85D-86BE-4A1A-82E7-2ECA2FC05F98}" destId="{93CD0FE4-97A7-4C9E-A94D-5D3D97D07922}" srcOrd="1" destOrd="0" parTransId="{507304D1-F6BB-4AF4-B977-9686B0ADFC62}" sibTransId="{B2F98E5D-2EA3-4ADE-96D1-6B71CD7ED147}"/>
    <dgm:cxn modelId="{E190DB69-9761-4047-B4EF-DE10912A76CF}" type="presOf" srcId="{175A6C9B-21FB-4E1F-886C-BB5F34C034CD}" destId="{25E1D008-F68C-4E56-9F48-E609A3CEFAA7}" srcOrd="0" destOrd="0" presId="urn:microsoft.com/office/officeart/2008/layout/LinedList"/>
    <dgm:cxn modelId="{D133B802-DB56-4D83-AFC7-7D2806A969AA}" type="presOf" srcId="{313DBC56-B802-486B-866A-DD1EB7370EB9}" destId="{59E0CBE6-B7CA-4B3A-BDFB-9C5E03731098}" srcOrd="0" destOrd="0" presId="urn:microsoft.com/office/officeart/2008/layout/LinedList"/>
    <dgm:cxn modelId="{BB94A20D-4916-4C7A-A7C0-ECCE1919D3C0}" type="presOf" srcId="{14C6543C-E41F-49C2-AC9E-B2931632FB10}" destId="{4556BED6-7A14-460D-93F7-328BCCE2BB6A}" srcOrd="0" destOrd="0" presId="urn:microsoft.com/office/officeart/2008/layout/LinedList"/>
    <dgm:cxn modelId="{9B422F93-0DB1-4F0B-9189-0DEC5E7690D8}" srcId="{9DFD08E9-7512-499C-A333-6ECD126D9FD6}" destId="{14C6543C-E41F-49C2-AC9E-B2931632FB10}" srcOrd="0" destOrd="0" parTransId="{0B75BC89-E305-4B87-8F13-9C2F1AD5B870}" sibTransId="{D50D9772-647B-4545-BDB0-779E9F9A82D5}"/>
    <dgm:cxn modelId="{804E8899-D6BA-4253-BB47-0610EFBD96D4}" srcId="{1E94D85D-86BE-4A1A-82E7-2ECA2FC05F98}" destId="{9DFD08E9-7512-499C-A333-6ECD126D9FD6}" srcOrd="0" destOrd="0" parTransId="{8B9529AF-AB0C-4189-A48C-CFE40FFC85B0}" sibTransId="{F62A4FEE-624C-427D-B3EA-D20361E51A61}"/>
    <dgm:cxn modelId="{170C83A9-E1A5-4546-9B36-91EDB47565A7}" type="presOf" srcId="{9DFD08E9-7512-499C-A333-6ECD126D9FD6}" destId="{405D8CE2-D638-4BC4-A87C-A9CC33DDC0CA}" srcOrd="0" destOrd="0" presId="urn:microsoft.com/office/officeart/2008/layout/LinedList"/>
    <dgm:cxn modelId="{3D42D087-EB10-4E21-BB44-F8E9B5EAAE72}" type="presOf" srcId="{ACB42BEB-3F48-41C0-B4CE-07484AD6D27C}" destId="{A54D52F4-5E7A-48BF-9FF0-5D222048CBFB}" srcOrd="0" destOrd="0" presId="urn:microsoft.com/office/officeart/2008/layout/LinedList"/>
    <dgm:cxn modelId="{473AFBD9-4D48-4084-933C-EE9914BA14F4}" type="presOf" srcId="{1E94D85D-86BE-4A1A-82E7-2ECA2FC05F98}" destId="{777E9903-0E3D-4F16-8EA5-5C541D4B3206}" srcOrd="0" destOrd="0" presId="urn:microsoft.com/office/officeart/2008/layout/LinedList"/>
    <dgm:cxn modelId="{3A5A7702-E0B4-45F7-AF76-02042E8E511D}" srcId="{ACB42BEB-3F48-41C0-B4CE-07484AD6D27C}" destId="{1E94D85D-86BE-4A1A-82E7-2ECA2FC05F98}" srcOrd="0" destOrd="0" parTransId="{AEA41404-2D49-4141-9565-B523CF5EA5B0}" sibTransId="{DE975210-2D76-475F-83BC-C1F5988616C6}"/>
    <dgm:cxn modelId="{535FABA7-86D1-4417-B6CD-DD02E964C3E5}" srcId="{93CD0FE4-97A7-4C9E-A94D-5D3D97D07922}" destId="{313DBC56-B802-486B-866A-DD1EB7370EB9}" srcOrd="1" destOrd="0" parTransId="{C4FE5AE0-B955-4048-8772-40B39DF2CF7A}" sibTransId="{585ACF72-EC4F-4C2D-9F92-B234BF231ABF}"/>
    <dgm:cxn modelId="{1E7F642E-E934-4D1F-BE89-846E3C0EB473}" srcId="{93CD0FE4-97A7-4C9E-A94D-5D3D97D07922}" destId="{175A6C9B-21FB-4E1F-886C-BB5F34C034CD}" srcOrd="0" destOrd="0" parTransId="{1CC4E3D2-6CCA-4BDE-87C0-24F98EEC99EF}" sibTransId="{79FE6CDC-AACD-44E0-9491-694A15295C04}"/>
    <dgm:cxn modelId="{232A224B-2228-4EF1-8267-567703CEAF7A}" srcId="{9DFD08E9-7512-499C-A333-6ECD126D9FD6}" destId="{16DFBCB0-26EA-48D5-B884-495639C23881}" srcOrd="1" destOrd="0" parTransId="{AF4B6635-5D99-4A38-AB2E-A517FEC3613D}" sibTransId="{E526D2AE-CF28-433E-9CE0-5FFB82E481AA}"/>
    <dgm:cxn modelId="{F452681E-5465-4C83-8E5E-435310D41544}" type="presOf" srcId="{16DFBCB0-26EA-48D5-B884-495639C23881}" destId="{954F0643-1B08-479F-BC0E-8F744D372774}" srcOrd="0" destOrd="0" presId="urn:microsoft.com/office/officeart/2008/layout/LinedList"/>
    <dgm:cxn modelId="{FEFC4E7F-2F6C-4FAC-812A-99A947503038}" type="presOf" srcId="{93CD0FE4-97A7-4C9E-A94D-5D3D97D07922}" destId="{375DA199-8E3D-4A24-93F7-6AFF0DEE41F4}" srcOrd="0" destOrd="0" presId="urn:microsoft.com/office/officeart/2008/layout/LinedList"/>
    <dgm:cxn modelId="{7E135B06-902F-4100-B5DE-A7FCC8B42B9C}" type="presParOf" srcId="{A54D52F4-5E7A-48BF-9FF0-5D222048CBFB}" destId="{6D069E07-4C14-411F-A5BB-E6035FA94C91}" srcOrd="0" destOrd="0" presId="urn:microsoft.com/office/officeart/2008/layout/LinedList"/>
    <dgm:cxn modelId="{FC74CFBB-6204-4702-B9F7-B7EE111F941F}" type="presParOf" srcId="{A54D52F4-5E7A-48BF-9FF0-5D222048CBFB}" destId="{B6D28723-0778-4F69-9936-4A20598117ED}" srcOrd="1" destOrd="0" presId="urn:microsoft.com/office/officeart/2008/layout/LinedList"/>
    <dgm:cxn modelId="{542006CD-5528-4C4F-80AC-60A903B8A739}" type="presParOf" srcId="{B6D28723-0778-4F69-9936-4A20598117ED}" destId="{777E9903-0E3D-4F16-8EA5-5C541D4B3206}" srcOrd="0" destOrd="0" presId="urn:microsoft.com/office/officeart/2008/layout/LinedList"/>
    <dgm:cxn modelId="{9732D254-2E60-499E-B262-85CE880739DF}" type="presParOf" srcId="{B6D28723-0778-4F69-9936-4A20598117ED}" destId="{C414AE64-E50E-401C-A6B9-88BC148B9ECA}" srcOrd="1" destOrd="0" presId="urn:microsoft.com/office/officeart/2008/layout/LinedList"/>
    <dgm:cxn modelId="{B98301EE-324C-4590-8C2A-587C6F00C59D}" type="presParOf" srcId="{C414AE64-E50E-401C-A6B9-88BC148B9ECA}" destId="{D5829B68-1C59-46FD-BDD6-A88E72CD659A}" srcOrd="0" destOrd="0" presId="urn:microsoft.com/office/officeart/2008/layout/LinedList"/>
    <dgm:cxn modelId="{66F1A148-B920-4C4C-B6C5-C77BBA236AFE}" type="presParOf" srcId="{C414AE64-E50E-401C-A6B9-88BC148B9ECA}" destId="{F038CDDB-65AD-47E6-8D5A-86C897A3DAFC}" srcOrd="1" destOrd="0" presId="urn:microsoft.com/office/officeart/2008/layout/LinedList"/>
    <dgm:cxn modelId="{502E42BA-A3F6-4B6F-B32C-8DF6D351D45E}" type="presParOf" srcId="{F038CDDB-65AD-47E6-8D5A-86C897A3DAFC}" destId="{8B336E6A-2BC2-4F70-A52F-2D3B52D74034}" srcOrd="0" destOrd="0" presId="urn:microsoft.com/office/officeart/2008/layout/LinedList"/>
    <dgm:cxn modelId="{D24C4D33-5138-406A-BA4B-6161DC0A752B}" type="presParOf" srcId="{F038CDDB-65AD-47E6-8D5A-86C897A3DAFC}" destId="{405D8CE2-D638-4BC4-A87C-A9CC33DDC0CA}" srcOrd="1" destOrd="0" presId="urn:microsoft.com/office/officeart/2008/layout/LinedList"/>
    <dgm:cxn modelId="{FAB75622-DD9E-4E01-8C89-6FEC524229A4}" type="presParOf" srcId="{F038CDDB-65AD-47E6-8D5A-86C897A3DAFC}" destId="{0E1B516C-2440-4072-99B9-D9C15AC12510}" srcOrd="2" destOrd="0" presId="urn:microsoft.com/office/officeart/2008/layout/LinedList"/>
    <dgm:cxn modelId="{40AC64A8-76A3-4578-B68A-215FC196B0C3}" type="presParOf" srcId="{0E1B516C-2440-4072-99B9-D9C15AC12510}" destId="{97956708-B66E-44B4-A99C-79729A7BC6C0}" srcOrd="0" destOrd="0" presId="urn:microsoft.com/office/officeart/2008/layout/LinedList"/>
    <dgm:cxn modelId="{1E8710CF-0D2C-46E0-98E6-CE67103C9B3A}" type="presParOf" srcId="{97956708-B66E-44B4-A99C-79729A7BC6C0}" destId="{DF0B2620-B5D2-4D8E-8CB8-2D560638DC74}" srcOrd="0" destOrd="0" presId="urn:microsoft.com/office/officeart/2008/layout/LinedList"/>
    <dgm:cxn modelId="{C738FC77-049E-4545-9672-20231B025D20}" type="presParOf" srcId="{97956708-B66E-44B4-A99C-79729A7BC6C0}" destId="{4556BED6-7A14-460D-93F7-328BCCE2BB6A}" srcOrd="1" destOrd="0" presId="urn:microsoft.com/office/officeart/2008/layout/LinedList"/>
    <dgm:cxn modelId="{43ECA42A-C735-4F40-9861-4A73B4993ECC}" type="presParOf" srcId="{97956708-B66E-44B4-A99C-79729A7BC6C0}" destId="{7C3E6068-D2B1-4FCD-B604-3C97000A6842}" srcOrd="2" destOrd="0" presId="urn:microsoft.com/office/officeart/2008/layout/LinedList"/>
    <dgm:cxn modelId="{1B6771CC-38D0-419A-859C-11E2206A19C9}" type="presParOf" srcId="{0E1B516C-2440-4072-99B9-D9C15AC12510}" destId="{D2B8D6CF-8617-4BBA-B6F6-59BADEFBEEAA}" srcOrd="1" destOrd="0" presId="urn:microsoft.com/office/officeart/2008/layout/LinedList"/>
    <dgm:cxn modelId="{005F75AE-8391-4678-8F0B-8CD6FC05C03C}" type="presParOf" srcId="{0E1B516C-2440-4072-99B9-D9C15AC12510}" destId="{7E12D1FB-2BCB-4FB8-9AFB-D995C395DCC4}" srcOrd="2" destOrd="0" presId="urn:microsoft.com/office/officeart/2008/layout/LinedList"/>
    <dgm:cxn modelId="{FA348B99-F7E9-42C1-8F31-5A46A85E6DB3}" type="presParOf" srcId="{7E12D1FB-2BCB-4FB8-9AFB-D995C395DCC4}" destId="{3B73321E-404D-4D30-87CC-69B4C986412C}" srcOrd="0" destOrd="0" presId="urn:microsoft.com/office/officeart/2008/layout/LinedList"/>
    <dgm:cxn modelId="{12EF896A-DC9B-40C1-BA79-FB5DD6D3B5EB}" type="presParOf" srcId="{7E12D1FB-2BCB-4FB8-9AFB-D995C395DCC4}" destId="{954F0643-1B08-479F-BC0E-8F744D372774}" srcOrd="1" destOrd="0" presId="urn:microsoft.com/office/officeart/2008/layout/LinedList"/>
    <dgm:cxn modelId="{844BF7D9-34DB-48C6-99E5-4ECC26C5DCEA}" type="presParOf" srcId="{7E12D1FB-2BCB-4FB8-9AFB-D995C395DCC4}" destId="{D08B6987-B93E-4207-8D75-167F18EAE108}" srcOrd="2" destOrd="0" presId="urn:microsoft.com/office/officeart/2008/layout/LinedList"/>
    <dgm:cxn modelId="{7B030620-EE6B-4C56-B97D-E330848F0301}" type="presParOf" srcId="{C414AE64-E50E-401C-A6B9-88BC148B9ECA}" destId="{EBC2390E-C91C-4D35-9CC6-D207A0DD341D}" srcOrd="2" destOrd="0" presId="urn:microsoft.com/office/officeart/2008/layout/LinedList"/>
    <dgm:cxn modelId="{2617602D-D8B2-4801-B229-2B8BEE08C1B0}" type="presParOf" srcId="{C414AE64-E50E-401C-A6B9-88BC148B9ECA}" destId="{859BC81A-5F89-498E-8E44-3A020397B3C6}" srcOrd="3" destOrd="0" presId="urn:microsoft.com/office/officeart/2008/layout/LinedList"/>
    <dgm:cxn modelId="{0E648C88-4487-4B50-AAEA-204B8F8887D1}" type="presParOf" srcId="{C414AE64-E50E-401C-A6B9-88BC148B9ECA}" destId="{6C7FDF98-E787-46BE-9B34-3774FE638157}" srcOrd="4" destOrd="0" presId="urn:microsoft.com/office/officeart/2008/layout/LinedList"/>
    <dgm:cxn modelId="{138B4DAF-E7FD-4F55-BEE7-935A984118BA}" type="presParOf" srcId="{6C7FDF98-E787-46BE-9B34-3774FE638157}" destId="{16D9F71D-E6F3-4CD1-8C7D-99B27D9D0201}" srcOrd="0" destOrd="0" presId="urn:microsoft.com/office/officeart/2008/layout/LinedList"/>
    <dgm:cxn modelId="{7FC3FA52-1AC4-4C4B-A687-CFC924B35E19}" type="presParOf" srcId="{6C7FDF98-E787-46BE-9B34-3774FE638157}" destId="{375DA199-8E3D-4A24-93F7-6AFF0DEE41F4}" srcOrd="1" destOrd="0" presId="urn:microsoft.com/office/officeart/2008/layout/LinedList"/>
    <dgm:cxn modelId="{9F6FC4C1-ED45-49C7-BA3F-678968A421CD}" type="presParOf" srcId="{6C7FDF98-E787-46BE-9B34-3774FE638157}" destId="{F70A41DC-D60B-4510-9A22-BE8AD2EE5EDE}" srcOrd="2" destOrd="0" presId="urn:microsoft.com/office/officeart/2008/layout/LinedList"/>
    <dgm:cxn modelId="{B935FD48-4DB9-4947-8ED3-30E8917086C9}" type="presParOf" srcId="{F70A41DC-D60B-4510-9A22-BE8AD2EE5EDE}" destId="{7474F25C-BF13-4064-9110-C8F2E4D22722}" srcOrd="0" destOrd="0" presId="urn:microsoft.com/office/officeart/2008/layout/LinedList"/>
    <dgm:cxn modelId="{5B6F344E-914E-4C83-A96E-5AA1EFF67B3D}" type="presParOf" srcId="{7474F25C-BF13-4064-9110-C8F2E4D22722}" destId="{7CD6D227-C8E5-4418-B68C-13FE89C1328A}" srcOrd="0" destOrd="0" presId="urn:microsoft.com/office/officeart/2008/layout/LinedList"/>
    <dgm:cxn modelId="{217AAF32-5F1A-4926-92B9-322A924BA9DD}" type="presParOf" srcId="{7474F25C-BF13-4064-9110-C8F2E4D22722}" destId="{25E1D008-F68C-4E56-9F48-E609A3CEFAA7}" srcOrd="1" destOrd="0" presId="urn:microsoft.com/office/officeart/2008/layout/LinedList"/>
    <dgm:cxn modelId="{87FBCAAB-4DFE-49DE-9961-791BDBF74FF0}" type="presParOf" srcId="{7474F25C-BF13-4064-9110-C8F2E4D22722}" destId="{DA85D08C-2389-48FB-A423-365AB0CF8BB5}" srcOrd="2" destOrd="0" presId="urn:microsoft.com/office/officeart/2008/layout/LinedList"/>
    <dgm:cxn modelId="{F575F4F9-18B4-4E60-88A8-4B3050D84BDD}" type="presParOf" srcId="{F70A41DC-D60B-4510-9A22-BE8AD2EE5EDE}" destId="{EC5D8208-0F3A-4E1E-BA54-BD89422DB104}" srcOrd="1" destOrd="0" presId="urn:microsoft.com/office/officeart/2008/layout/LinedList"/>
    <dgm:cxn modelId="{2BBE53C7-8633-4DB9-9446-EC7A83D50DA8}" type="presParOf" srcId="{F70A41DC-D60B-4510-9A22-BE8AD2EE5EDE}" destId="{45A5F326-C0E0-48EF-B091-21196B1A734D}" srcOrd="2" destOrd="0" presId="urn:microsoft.com/office/officeart/2008/layout/LinedList"/>
    <dgm:cxn modelId="{E645F4F3-EED8-4CF8-BEC6-E38EAF9E5B23}" type="presParOf" srcId="{45A5F326-C0E0-48EF-B091-21196B1A734D}" destId="{249C5757-2A23-42F8-942F-DF0C234B707C}" srcOrd="0" destOrd="0" presId="urn:microsoft.com/office/officeart/2008/layout/LinedList"/>
    <dgm:cxn modelId="{182BFE2E-5373-44A9-8B8D-6DCB73DF297E}" type="presParOf" srcId="{45A5F326-C0E0-48EF-B091-21196B1A734D}" destId="{59E0CBE6-B7CA-4B3A-BDFB-9C5E03731098}" srcOrd="1" destOrd="0" presId="urn:microsoft.com/office/officeart/2008/layout/LinedList"/>
    <dgm:cxn modelId="{BC69FD70-600C-45CA-88C8-D951E54ED980}" type="presParOf" srcId="{45A5F326-C0E0-48EF-B091-21196B1A734D}" destId="{B2108AAF-55C3-4EAD-A676-D4425BC6223C}" srcOrd="2" destOrd="0" presId="urn:microsoft.com/office/officeart/2008/layout/LinedList"/>
    <dgm:cxn modelId="{80CE19CC-9663-4615-BCF5-56284C26917F}" type="presParOf" srcId="{F70A41DC-D60B-4510-9A22-BE8AD2EE5EDE}" destId="{57123108-05E0-4D25-9CA8-249FE39DCB76}" srcOrd="3" destOrd="0" presId="urn:microsoft.com/office/officeart/2008/layout/LinedList"/>
    <dgm:cxn modelId="{BEE23331-1775-4EEC-B6A8-82AC5059C57F}" type="presParOf" srcId="{F70A41DC-D60B-4510-9A22-BE8AD2EE5EDE}" destId="{C7DABFBC-4410-4378-8C4B-166EAD74A568}" srcOrd="4" destOrd="0" presId="urn:microsoft.com/office/officeart/2008/layout/LinedList"/>
    <dgm:cxn modelId="{ADEAC05D-48F5-425F-960E-F16B5A865971}" type="presParOf" srcId="{C7DABFBC-4410-4378-8C4B-166EAD74A568}" destId="{EA2A99CF-8678-4E76-BB43-0D87CAE2C15C}" srcOrd="0" destOrd="0" presId="urn:microsoft.com/office/officeart/2008/layout/LinedList"/>
    <dgm:cxn modelId="{43BB7053-BE3A-4240-B434-4EB269B528A6}" type="presParOf" srcId="{C7DABFBC-4410-4378-8C4B-166EAD74A568}" destId="{F1857B21-B8A7-48BE-A16D-34A97E3BE33F}" srcOrd="1" destOrd="0" presId="urn:microsoft.com/office/officeart/2008/layout/LinedList"/>
    <dgm:cxn modelId="{A9449125-8F97-43BB-9103-51D64AEE841E}" type="presParOf" srcId="{C7DABFBC-4410-4378-8C4B-166EAD74A568}" destId="{93332372-E055-4024-B22A-625A2FAD574D}" srcOrd="2" destOrd="0" presId="urn:microsoft.com/office/officeart/2008/layout/LinedList"/>
    <dgm:cxn modelId="{C4D64C80-9696-4228-B56B-DD3B94B19523}" type="presParOf" srcId="{C414AE64-E50E-401C-A6B9-88BC148B9ECA}" destId="{03CBC8B1-2554-476B-98D6-2EDE1AC8E1EB}" srcOrd="5" destOrd="0" presId="urn:microsoft.com/office/officeart/2008/layout/LinedList"/>
    <dgm:cxn modelId="{9B862A0E-1726-4C7F-A979-D1BF4D7D0AC6}" type="presParOf" srcId="{C414AE64-E50E-401C-A6B9-88BC148B9ECA}" destId="{39D5561F-5D6A-4C2F-93E3-A9474F71C186}"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C725B-F723-4A53-BA66-FF052A7BBC68}">
      <dsp:nvSpPr>
        <dsp:cNvPr id="0" name=""/>
        <dsp:cNvSpPr/>
      </dsp:nvSpPr>
      <dsp:spPr>
        <a:xfrm>
          <a:off x="0" y="84892"/>
          <a:ext cx="4792810" cy="4792810"/>
        </a:xfrm>
        <a:prstGeom prst="pie">
          <a:avLst>
            <a:gd name="adj1" fmla="val 5400000"/>
            <a:gd name="adj2" fmla="val 1620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FC1DFE-6FDC-4C5D-BF7F-4820262733AD}">
      <dsp:nvSpPr>
        <dsp:cNvPr id="0" name=""/>
        <dsp:cNvSpPr/>
      </dsp:nvSpPr>
      <dsp:spPr>
        <a:xfrm>
          <a:off x="2396405" y="84892"/>
          <a:ext cx="5591611" cy="4792810"/>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IEEE Mission: We foster technological innovation and excellence for the benefit of </a:t>
          </a:r>
          <a:r>
            <a:rPr lang="en-US" sz="1600" b="1" kern="1200" dirty="0" smtClean="0"/>
            <a:t>humanity</a:t>
          </a:r>
          <a:r>
            <a:rPr lang="en-US" sz="1600" kern="1200" dirty="0" smtClean="0"/>
            <a:t>.</a:t>
          </a:r>
          <a:endParaRPr lang="en-US" sz="1600" kern="1200" dirty="0"/>
        </a:p>
      </dsp:txBody>
      <dsp:txXfrm>
        <a:off x="2396405" y="84892"/>
        <a:ext cx="5591611" cy="1018472"/>
      </dsp:txXfrm>
    </dsp:sp>
    <dsp:sp modelId="{DA6E29F7-1970-43D5-B3A2-3E8CDC711C71}">
      <dsp:nvSpPr>
        <dsp:cNvPr id="0" name=""/>
        <dsp:cNvSpPr/>
      </dsp:nvSpPr>
      <dsp:spPr>
        <a:xfrm>
          <a:off x="629056" y="1103365"/>
          <a:ext cx="3534697" cy="3534697"/>
        </a:xfrm>
        <a:prstGeom prst="pie">
          <a:avLst>
            <a:gd name="adj1" fmla="val 5400000"/>
            <a:gd name="adj2" fmla="val 16200000"/>
          </a:avLst>
        </a:prstGeom>
        <a:solidFill>
          <a:schemeClr val="accent1">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24F96-D4AC-4CB7-AB07-DEC70EB00BD8}">
      <dsp:nvSpPr>
        <dsp:cNvPr id="0" name=""/>
        <dsp:cNvSpPr/>
      </dsp:nvSpPr>
      <dsp:spPr>
        <a:xfrm>
          <a:off x="2396405" y="1103365"/>
          <a:ext cx="5591611" cy="3534697"/>
        </a:xfrm>
        <a:prstGeom prst="rect">
          <a:avLst/>
        </a:prstGeom>
        <a:solidFill>
          <a:schemeClr val="lt1">
            <a:alpha val="90000"/>
            <a:hueOff val="0"/>
            <a:satOff val="0"/>
            <a:lumOff val="0"/>
            <a:alphaOff val="0"/>
          </a:schemeClr>
        </a:solidFill>
        <a:ln w="12700" cap="flat" cmpd="sng" algn="ctr">
          <a:solidFill>
            <a:schemeClr val="accent1">
              <a:shade val="80000"/>
              <a:hueOff val="90421"/>
              <a:satOff val="1725"/>
              <a:lumOff val="76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IEEE 2015 – 2020 Goal: Lead </a:t>
          </a:r>
          <a:r>
            <a:rPr lang="en-US" sz="1600" b="1" kern="1200" dirty="0" smtClean="0"/>
            <a:t>humanitarian</a:t>
          </a:r>
          <a:r>
            <a:rPr lang="en-US" sz="1600" kern="1200" dirty="0" smtClean="0"/>
            <a:t> efforts around the world to use technology to solve the world’s most challenging problems. </a:t>
          </a:r>
          <a:endParaRPr lang="en-US" sz="1600" kern="1200" dirty="0"/>
        </a:p>
      </dsp:txBody>
      <dsp:txXfrm>
        <a:off x="2396405" y="1103365"/>
        <a:ext cx="5591611" cy="1018472"/>
      </dsp:txXfrm>
    </dsp:sp>
    <dsp:sp modelId="{6F919999-9927-45EC-B109-6FA49B3131BA}">
      <dsp:nvSpPr>
        <dsp:cNvPr id="0" name=""/>
        <dsp:cNvSpPr/>
      </dsp:nvSpPr>
      <dsp:spPr>
        <a:xfrm>
          <a:off x="1258112" y="2121837"/>
          <a:ext cx="2276584" cy="2276584"/>
        </a:xfrm>
        <a:prstGeom prst="pie">
          <a:avLst>
            <a:gd name="adj1" fmla="val 5400000"/>
            <a:gd name="adj2" fmla="val 16200000"/>
          </a:avLst>
        </a:prstGeom>
        <a:solidFill>
          <a:schemeClr val="accent1">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7B27A-D15D-4436-A283-6745B7658643}">
      <dsp:nvSpPr>
        <dsp:cNvPr id="0" name=""/>
        <dsp:cNvSpPr/>
      </dsp:nvSpPr>
      <dsp:spPr>
        <a:xfrm>
          <a:off x="2396405" y="2121837"/>
          <a:ext cx="5591611" cy="2276584"/>
        </a:xfrm>
        <a:prstGeom prst="rect">
          <a:avLst/>
        </a:prstGeom>
        <a:solidFill>
          <a:schemeClr val="lt1">
            <a:alpha val="90000"/>
            <a:hueOff val="0"/>
            <a:satOff val="0"/>
            <a:lumOff val="0"/>
            <a:alphaOff val="0"/>
          </a:schemeClr>
        </a:solidFill>
        <a:ln w="12700" cap="flat" cmpd="sng" algn="ctr">
          <a:solidFill>
            <a:schemeClr val="accent1">
              <a:shade val="80000"/>
              <a:hueOff val="180842"/>
              <a:satOff val="3450"/>
              <a:lumOff val="152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IEEE 2015 – 2020 Key Initiative: Develop programs in public service focused on knowledge and technology in our fields of interest related to public policy and </a:t>
          </a:r>
          <a:r>
            <a:rPr lang="en-US" sz="1600" b="1" kern="1200" dirty="0" smtClean="0"/>
            <a:t>humanitarian</a:t>
          </a:r>
          <a:r>
            <a:rPr lang="en-US" sz="1600" kern="1200" dirty="0" smtClean="0"/>
            <a:t> efforts.</a:t>
          </a:r>
          <a:endParaRPr lang="en-US" sz="1600" kern="1200" dirty="0"/>
        </a:p>
      </dsp:txBody>
      <dsp:txXfrm>
        <a:off x="2396405" y="2121837"/>
        <a:ext cx="5591611" cy="1018472"/>
      </dsp:txXfrm>
    </dsp:sp>
    <dsp:sp modelId="{E4DB6078-310F-4BA4-97F3-56611B4CB3A4}">
      <dsp:nvSpPr>
        <dsp:cNvPr id="0" name=""/>
        <dsp:cNvSpPr/>
      </dsp:nvSpPr>
      <dsp:spPr>
        <a:xfrm>
          <a:off x="1887169" y="3140309"/>
          <a:ext cx="1018472" cy="1018472"/>
        </a:xfrm>
        <a:prstGeom prst="pie">
          <a:avLst>
            <a:gd name="adj1" fmla="val 5400000"/>
            <a:gd name="adj2" fmla="val 16200000"/>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A139B2-3603-47CB-808A-15D1BD827C32}">
      <dsp:nvSpPr>
        <dsp:cNvPr id="0" name=""/>
        <dsp:cNvSpPr/>
      </dsp:nvSpPr>
      <dsp:spPr>
        <a:xfrm>
          <a:off x="2396405" y="3140309"/>
          <a:ext cx="5591611" cy="1018472"/>
        </a:xfrm>
        <a:prstGeom prst="rect">
          <a:avLst/>
        </a:prstGeom>
        <a:solidFill>
          <a:schemeClr val="lt1">
            <a:alpha val="90000"/>
            <a:hueOff val="0"/>
            <a:satOff val="0"/>
            <a:lumOff val="0"/>
            <a:alphaOff val="0"/>
          </a:scheme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HAC Mission: </a:t>
          </a:r>
          <a:r>
            <a:rPr lang="en-US" sz="1600" kern="1200" dirty="0" smtClean="0"/>
            <a:t>The IEEE HAC supports the IEEE Board-endorsed vision of IEEE volunteers around the world carrying out and/or supporting impactful humanitarian activities on the local level.</a:t>
          </a:r>
          <a:endParaRPr lang="en-US" sz="1600" kern="1200" dirty="0"/>
        </a:p>
      </dsp:txBody>
      <dsp:txXfrm>
        <a:off x="2396405" y="3140309"/>
        <a:ext cx="5591611" cy="10184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2BFD0-B83A-4FF7-BCAA-48A0BFC8AFB4}">
      <dsp:nvSpPr>
        <dsp:cNvPr id="0" name=""/>
        <dsp:cNvSpPr/>
      </dsp:nvSpPr>
      <dsp:spPr>
        <a:xfrm>
          <a:off x="0" y="516604"/>
          <a:ext cx="9193671" cy="1338460"/>
        </a:xfrm>
        <a:prstGeom prst="rightArrow">
          <a:avLst>
            <a:gd name="adj1" fmla="val 50000"/>
            <a:gd name="adj2" fmla="val 5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2481" numCol="1" spcCol="1270" anchor="ctr" anchorCtr="0">
          <a:noAutofit/>
        </a:bodyPr>
        <a:lstStyle/>
        <a:p>
          <a:pPr lvl="0" algn="l" defTabSz="622300">
            <a:lnSpc>
              <a:spcPct val="90000"/>
            </a:lnSpc>
            <a:spcBef>
              <a:spcPct val="0"/>
            </a:spcBef>
            <a:spcAft>
              <a:spcPct val="35000"/>
            </a:spcAft>
          </a:pPr>
          <a:r>
            <a:rPr lang="en-US" sz="1400" b="1" kern="1200" dirty="0" smtClean="0"/>
            <a:t>Awareness</a:t>
          </a:r>
          <a:endParaRPr lang="en-US" sz="1400" b="1" kern="1200" dirty="0"/>
        </a:p>
      </dsp:txBody>
      <dsp:txXfrm>
        <a:off x="0" y="851219"/>
        <a:ext cx="8859056" cy="669230"/>
      </dsp:txXfrm>
    </dsp:sp>
    <dsp:sp modelId="{D8F73C9C-F9B9-4B7E-A65C-06350F933638}">
      <dsp:nvSpPr>
        <dsp:cNvPr id="0" name=""/>
        <dsp:cNvSpPr/>
      </dsp:nvSpPr>
      <dsp:spPr>
        <a:xfrm>
          <a:off x="0" y="1550934"/>
          <a:ext cx="2119141" cy="247574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b="1" i="0" u="none" strike="noStrike" kern="1200" smtClean="0">
              <a:effectLst/>
              <a:latin typeface="Calibri" panose="020F0502020204030204" pitchFamily="34" charset="0"/>
            </a:rPr>
            <a:t>Output: </a:t>
          </a:r>
          <a:r>
            <a:rPr lang="en-US" sz="1300" b="0" i="0" u="none" strike="noStrike" kern="1200" smtClean="0">
              <a:effectLst/>
              <a:latin typeface="Calibri" panose="020F0502020204030204" pitchFamily="34" charset="0"/>
            </a:rPr>
            <a:t>Marketing, communications, and outreach efforts</a:t>
          </a:r>
          <a:endParaRPr lang="en-US" sz="1300" kern="1200" dirty="0"/>
        </a:p>
        <a:p>
          <a:pPr lvl="0" algn="l" defTabSz="577850" rtl="0">
            <a:lnSpc>
              <a:spcPct val="90000"/>
            </a:lnSpc>
            <a:spcBef>
              <a:spcPct val="0"/>
            </a:spcBef>
            <a:spcAft>
              <a:spcPct val="35000"/>
            </a:spcAft>
          </a:pPr>
          <a:r>
            <a:rPr lang="en-US" sz="1300" b="1" i="0" u="none" strike="noStrike" kern="1200" smtClean="0">
              <a:effectLst/>
              <a:latin typeface="Calibri" panose="020F0502020204030204" pitchFamily="34" charset="0"/>
            </a:rPr>
            <a:t>Outcome: </a:t>
          </a:r>
          <a:r>
            <a:rPr lang="en-US" sz="1300" b="0" i="0" u="none" strike="noStrike" kern="1200" smtClean="0">
              <a:effectLst/>
              <a:latin typeface="Calibri" panose="020F0502020204030204" pitchFamily="34" charset="0"/>
            </a:rPr>
            <a:t>More members and organizational units (OUs) aware of how they can use their technical skills for social good. </a:t>
          </a:r>
          <a:endParaRPr lang="en-US" sz="1300" kern="1200" dirty="0"/>
        </a:p>
        <a:p>
          <a:pPr lvl="0" algn="l" defTabSz="577850" rtl="0">
            <a:lnSpc>
              <a:spcPct val="90000"/>
            </a:lnSpc>
            <a:spcBef>
              <a:spcPct val="0"/>
            </a:spcBef>
            <a:spcAft>
              <a:spcPct val="35000"/>
            </a:spcAft>
          </a:pPr>
          <a:r>
            <a:rPr lang="en-US" sz="1300" b="0" i="0" u="none" strike="noStrike" kern="1200" smtClean="0">
              <a:effectLst/>
              <a:latin typeface="Calibri" panose="020F0502020204030204" pitchFamily="34" charset="0"/>
            </a:rPr>
            <a:t>New volunteers and members who want to take part in IEEE humanitarian activities.</a:t>
          </a:r>
          <a:endParaRPr lang="en-US" sz="1300" b="0" i="0" u="none" strike="noStrike" kern="1200" dirty="0">
            <a:effectLst/>
            <a:latin typeface="Arial" panose="020B0604020202020204" pitchFamily="34" charset="0"/>
          </a:endParaRPr>
        </a:p>
      </dsp:txBody>
      <dsp:txXfrm>
        <a:off x="0" y="1550934"/>
        <a:ext cx="2119141" cy="2475748"/>
      </dsp:txXfrm>
    </dsp:sp>
    <dsp:sp modelId="{74C4B4FC-38FE-4D16-A7CD-9379DBF81C32}">
      <dsp:nvSpPr>
        <dsp:cNvPr id="0" name=""/>
        <dsp:cNvSpPr/>
      </dsp:nvSpPr>
      <dsp:spPr>
        <a:xfrm>
          <a:off x="2119141" y="962599"/>
          <a:ext cx="7074529" cy="1338460"/>
        </a:xfrm>
        <a:prstGeom prst="rightArrow">
          <a:avLst>
            <a:gd name="adj1" fmla="val 50000"/>
            <a:gd name="adj2" fmla="val 5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2481" numCol="1" spcCol="1270" anchor="ctr" anchorCtr="0">
          <a:noAutofit/>
        </a:bodyPr>
        <a:lstStyle/>
        <a:p>
          <a:pPr lvl="0" algn="l" defTabSz="622300">
            <a:lnSpc>
              <a:spcPct val="90000"/>
            </a:lnSpc>
            <a:spcBef>
              <a:spcPct val="0"/>
            </a:spcBef>
            <a:spcAft>
              <a:spcPct val="35000"/>
            </a:spcAft>
          </a:pPr>
          <a:r>
            <a:rPr lang="en-US" sz="1400" b="1" kern="1200" dirty="0" smtClean="0"/>
            <a:t>Training</a:t>
          </a:r>
          <a:endParaRPr lang="en-US" sz="1400" b="1" kern="1200" dirty="0"/>
        </a:p>
      </dsp:txBody>
      <dsp:txXfrm>
        <a:off x="2119141" y="1297214"/>
        <a:ext cx="6739914" cy="669230"/>
      </dsp:txXfrm>
    </dsp:sp>
    <dsp:sp modelId="{203E7962-9E0B-44AB-B89D-1997DACE242F}">
      <dsp:nvSpPr>
        <dsp:cNvPr id="0" name=""/>
        <dsp:cNvSpPr/>
      </dsp:nvSpPr>
      <dsp:spPr>
        <a:xfrm>
          <a:off x="2119141" y="1996929"/>
          <a:ext cx="2119141" cy="2412644"/>
        </a:xfrm>
        <a:prstGeom prst="rect">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b="1" i="0" u="none" strike="noStrike" kern="1200" smtClean="0">
              <a:effectLst/>
              <a:latin typeface="Calibri" panose="020F0502020204030204" pitchFamily="34" charset="0"/>
            </a:rPr>
            <a:t>Output: </a:t>
          </a:r>
          <a:r>
            <a:rPr lang="en-US" sz="1300" b="0" i="0" u="none" strike="noStrike" kern="1200" smtClean="0">
              <a:effectLst/>
              <a:latin typeface="Calibri" panose="020F0502020204030204" pitchFamily="34" charset="0"/>
            </a:rPr>
            <a:t>Online and in-person educational and training opportunities</a:t>
          </a:r>
          <a:endParaRPr lang="en-US" sz="1300" kern="1200" dirty="0"/>
        </a:p>
        <a:p>
          <a:pPr lvl="0" algn="l" defTabSz="577850" rtl="0">
            <a:lnSpc>
              <a:spcPct val="90000"/>
            </a:lnSpc>
            <a:spcBef>
              <a:spcPct val="0"/>
            </a:spcBef>
            <a:spcAft>
              <a:spcPct val="35000"/>
            </a:spcAft>
          </a:pPr>
          <a:r>
            <a:rPr lang="en-US" sz="1300" b="1" i="0" u="none" strike="noStrike" kern="1200" smtClean="0">
              <a:effectLst/>
              <a:latin typeface="Calibri" panose="020F0502020204030204" pitchFamily="34" charset="0"/>
            </a:rPr>
            <a:t>Outcome: </a:t>
          </a:r>
          <a:r>
            <a:rPr lang="en-US" sz="1300" b="0" i="0" u="none" strike="noStrike" kern="1200" smtClean="0">
              <a:effectLst/>
              <a:latin typeface="Calibri" panose="020F0502020204030204" pitchFamily="34" charset="0"/>
            </a:rPr>
            <a:t>More skilled humanitarian activities participants who can have greater positive impact</a:t>
          </a:r>
          <a:endParaRPr lang="en-US" sz="1300" kern="1200" dirty="0"/>
        </a:p>
      </dsp:txBody>
      <dsp:txXfrm>
        <a:off x="2119141" y="1996929"/>
        <a:ext cx="2119141" cy="2412644"/>
      </dsp:txXfrm>
    </dsp:sp>
    <dsp:sp modelId="{C303F189-558B-4DE6-9583-BC5248356FE9}">
      <dsp:nvSpPr>
        <dsp:cNvPr id="0" name=""/>
        <dsp:cNvSpPr/>
      </dsp:nvSpPr>
      <dsp:spPr>
        <a:xfrm>
          <a:off x="4238282" y="1408595"/>
          <a:ext cx="4955388" cy="1338460"/>
        </a:xfrm>
        <a:prstGeom prst="rightArrow">
          <a:avLst>
            <a:gd name="adj1" fmla="val 50000"/>
            <a:gd name="adj2" fmla="val 500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2481" numCol="1" spcCol="1270" anchor="ctr" anchorCtr="0">
          <a:noAutofit/>
        </a:bodyPr>
        <a:lstStyle/>
        <a:p>
          <a:pPr lvl="0" algn="l" defTabSz="622300">
            <a:lnSpc>
              <a:spcPct val="90000"/>
            </a:lnSpc>
            <a:spcBef>
              <a:spcPct val="0"/>
            </a:spcBef>
            <a:spcAft>
              <a:spcPct val="35000"/>
            </a:spcAft>
          </a:pPr>
          <a:r>
            <a:rPr lang="en-US" sz="1400" b="1" kern="1200" dirty="0" smtClean="0"/>
            <a:t>Projects</a:t>
          </a:r>
          <a:endParaRPr lang="en-US" sz="1400" b="1" kern="1200" dirty="0"/>
        </a:p>
      </dsp:txBody>
      <dsp:txXfrm>
        <a:off x="4238282" y="1743210"/>
        <a:ext cx="4620773" cy="669230"/>
      </dsp:txXfrm>
    </dsp:sp>
    <dsp:sp modelId="{B7ADEA73-5716-4BF3-9B6C-49ACF345F4E1}">
      <dsp:nvSpPr>
        <dsp:cNvPr id="0" name=""/>
        <dsp:cNvSpPr/>
      </dsp:nvSpPr>
      <dsp:spPr>
        <a:xfrm>
          <a:off x="4238282" y="2442924"/>
          <a:ext cx="2119141" cy="2428776"/>
        </a:xfrm>
        <a:prstGeom prst="rect">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b="1" i="0" u="none" strike="noStrike" kern="1200" smtClean="0">
              <a:effectLst/>
              <a:latin typeface="Calibri" panose="020F0502020204030204" pitchFamily="34" charset="0"/>
            </a:rPr>
            <a:t>Output: </a:t>
          </a:r>
          <a:r>
            <a:rPr lang="en-US" sz="1300" b="0" i="0" u="none" strike="noStrike" kern="1200" smtClean="0">
              <a:effectLst/>
              <a:latin typeface="Calibri" panose="020F0502020204030204" pitchFamily="34" charset="0"/>
            </a:rPr>
            <a:t>Project creation, funding, and assessment opportunities</a:t>
          </a:r>
          <a:endParaRPr lang="en-US" sz="1300" kern="1200" dirty="0"/>
        </a:p>
        <a:p>
          <a:pPr lvl="0" algn="l" defTabSz="577850" rtl="0">
            <a:lnSpc>
              <a:spcPct val="90000"/>
            </a:lnSpc>
            <a:spcBef>
              <a:spcPct val="0"/>
            </a:spcBef>
            <a:spcAft>
              <a:spcPct val="35000"/>
            </a:spcAft>
          </a:pPr>
          <a:r>
            <a:rPr lang="en-US" sz="1300" b="1" i="0" u="none" strike="noStrike" kern="1200" smtClean="0">
              <a:effectLst/>
              <a:latin typeface="Calibri" panose="020F0502020204030204" pitchFamily="34" charset="0"/>
            </a:rPr>
            <a:t>Outcome: </a:t>
          </a:r>
          <a:r>
            <a:rPr lang="en-US" sz="1300" b="0" i="0" u="none" strike="noStrike" kern="1200" smtClean="0">
              <a:effectLst/>
              <a:latin typeface="Calibri" panose="020F0502020204030204" pitchFamily="34" charset="0"/>
            </a:rPr>
            <a:t>Many impactful projects with local communities around the world</a:t>
          </a:r>
          <a:endParaRPr lang="en-US" sz="1300" kern="1200" dirty="0"/>
        </a:p>
      </dsp:txBody>
      <dsp:txXfrm>
        <a:off x="4238282" y="2442924"/>
        <a:ext cx="2119141" cy="2428776"/>
      </dsp:txXfrm>
    </dsp:sp>
    <dsp:sp modelId="{C23F045C-7C2C-45AF-973E-713F7D5D3E5E}">
      <dsp:nvSpPr>
        <dsp:cNvPr id="0" name=""/>
        <dsp:cNvSpPr/>
      </dsp:nvSpPr>
      <dsp:spPr>
        <a:xfrm>
          <a:off x="6357423" y="1854590"/>
          <a:ext cx="2836247" cy="1338460"/>
        </a:xfrm>
        <a:prstGeom prst="rightArrow">
          <a:avLst>
            <a:gd name="adj1" fmla="val 50000"/>
            <a:gd name="adj2" fmla="val 5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2481" numCol="1" spcCol="1270" anchor="ctr" anchorCtr="0">
          <a:noAutofit/>
        </a:bodyPr>
        <a:lstStyle/>
        <a:p>
          <a:pPr lvl="0" algn="l" defTabSz="622300">
            <a:lnSpc>
              <a:spcPct val="90000"/>
            </a:lnSpc>
            <a:spcBef>
              <a:spcPct val="0"/>
            </a:spcBef>
            <a:spcAft>
              <a:spcPct val="35000"/>
            </a:spcAft>
          </a:pPr>
          <a:r>
            <a:rPr lang="en-US" sz="1400" b="1" kern="1200" dirty="0" smtClean="0"/>
            <a:t>Sustainable Development Community</a:t>
          </a:r>
          <a:endParaRPr lang="en-US" sz="1400" b="1" kern="1200" dirty="0"/>
        </a:p>
      </dsp:txBody>
      <dsp:txXfrm>
        <a:off x="6357423" y="2189205"/>
        <a:ext cx="2501632" cy="669230"/>
      </dsp:txXfrm>
    </dsp:sp>
    <dsp:sp modelId="{AE326771-DE91-45B4-A468-28067054A480}">
      <dsp:nvSpPr>
        <dsp:cNvPr id="0" name=""/>
        <dsp:cNvSpPr/>
      </dsp:nvSpPr>
      <dsp:spPr>
        <a:xfrm>
          <a:off x="6357423" y="2888920"/>
          <a:ext cx="2138447" cy="2457244"/>
        </a:xfrm>
        <a:prstGeom prst="rect">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b="1" i="0" u="none" strike="noStrike" kern="1200" smtClean="0">
              <a:effectLst/>
              <a:latin typeface="Calibri" panose="020F0502020204030204" pitchFamily="34" charset="0"/>
            </a:rPr>
            <a:t>Output: </a:t>
          </a:r>
          <a:r>
            <a:rPr lang="en-US" sz="1300" b="0" i="0" u="none" strike="noStrike" kern="1200" smtClean="0">
              <a:effectLst/>
              <a:latin typeface="Calibri" panose="020F0502020204030204" pitchFamily="34" charset="0"/>
            </a:rPr>
            <a:t>Opportunities for partnerships and information sharing</a:t>
          </a:r>
          <a:endParaRPr lang="en-US" sz="1300" kern="1200" dirty="0"/>
        </a:p>
        <a:p>
          <a:pPr lvl="0" algn="l" defTabSz="577850" rtl="0">
            <a:lnSpc>
              <a:spcPct val="90000"/>
            </a:lnSpc>
            <a:spcBef>
              <a:spcPct val="0"/>
            </a:spcBef>
            <a:spcAft>
              <a:spcPct val="35000"/>
            </a:spcAft>
          </a:pPr>
          <a:r>
            <a:rPr lang="en-US" sz="1300" b="1" i="0" u="none" strike="noStrike" kern="1200" smtClean="0">
              <a:effectLst/>
              <a:latin typeface="Calibri" panose="020F0502020204030204" pitchFamily="34" charset="0"/>
            </a:rPr>
            <a:t>Outcome: </a:t>
          </a:r>
          <a:r>
            <a:rPr lang="en-US" sz="1300" b="0" i="0" u="none" strike="noStrike" kern="1200" smtClean="0">
              <a:effectLst/>
              <a:latin typeface="Calibri" panose="020F0502020204030204" pitchFamily="34" charset="0"/>
            </a:rPr>
            <a:t>IEEE is a leader in the humanitarian/sustainable development community</a:t>
          </a:r>
          <a:endParaRPr lang="en-US" sz="1300" kern="1200" dirty="0"/>
        </a:p>
      </dsp:txBody>
      <dsp:txXfrm>
        <a:off x="6357423" y="2888920"/>
        <a:ext cx="2138447" cy="2457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198FE-A5AA-49D7-9207-FDC6EA99A508}">
      <dsp:nvSpPr>
        <dsp:cNvPr id="0" name=""/>
        <dsp:cNvSpPr/>
      </dsp:nvSpPr>
      <dsp:spPr>
        <a:xfrm>
          <a:off x="1846952" y="311573"/>
          <a:ext cx="4551680" cy="4551680"/>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Communications</a:t>
          </a:r>
          <a:endParaRPr lang="en-US" sz="1300" kern="1200" dirty="0"/>
        </a:p>
      </dsp:txBody>
      <dsp:txXfrm>
        <a:off x="4167767" y="745066"/>
        <a:ext cx="1246293" cy="785706"/>
      </dsp:txXfrm>
    </dsp:sp>
    <dsp:sp modelId="{351F97FA-2F5D-4928-A424-9F28B943BE76}">
      <dsp:nvSpPr>
        <dsp:cNvPr id="0" name=""/>
        <dsp:cNvSpPr/>
      </dsp:nvSpPr>
      <dsp:spPr>
        <a:xfrm>
          <a:off x="1729367" y="555413"/>
          <a:ext cx="4551680" cy="4551680"/>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Events</a:t>
          </a:r>
          <a:endParaRPr lang="en-US" sz="1300" kern="1200" dirty="0"/>
        </a:p>
      </dsp:txBody>
      <dsp:txXfrm>
        <a:off x="4845100" y="2181013"/>
        <a:ext cx="1322154" cy="839893"/>
      </dsp:txXfrm>
    </dsp:sp>
    <dsp:sp modelId="{2B08F1FE-7375-4553-913E-7561E5D4AC57}">
      <dsp:nvSpPr>
        <dsp:cNvPr id="0" name=""/>
        <dsp:cNvSpPr/>
      </dsp:nvSpPr>
      <dsp:spPr>
        <a:xfrm>
          <a:off x="1729367" y="555413"/>
          <a:ext cx="4551680" cy="4551680"/>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Education</a:t>
          </a:r>
          <a:endParaRPr lang="en-US" sz="1300" kern="1200" dirty="0"/>
        </a:p>
      </dsp:txBody>
      <dsp:txXfrm>
        <a:off x="4655447" y="3264746"/>
        <a:ext cx="1192106" cy="866986"/>
      </dsp:txXfrm>
    </dsp:sp>
    <dsp:sp modelId="{E73EE180-F472-4F77-B33C-CC74A147AE83}">
      <dsp:nvSpPr>
        <dsp:cNvPr id="0" name=""/>
        <dsp:cNvSpPr/>
      </dsp:nvSpPr>
      <dsp:spPr>
        <a:xfrm>
          <a:off x="1729367" y="555413"/>
          <a:ext cx="4551680" cy="4551680"/>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IEEE SIGHT</a:t>
          </a:r>
          <a:endParaRPr lang="en-US" sz="1300" kern="1200" dirty="0"/>
        </a:p>
      </dsp:txBody>
      <dsp:txXfrm>
        <a:off x="3395607" y="4131733"/>
        <a:ext cx="1219200" cy="866986"/>
      </dsp:txXfrm>
    </dsp:sp>
    <dsp:sp modelId="{51BCAEFC-6735-434A-9F69-6AC566CDD54B}">
      <dsp:nvSpPr>
        <dsp:cNvPr id="0" name=""/>
        <dsp:cNvSpPr/>
      </dsp:nvSpPr>
      <dsp:spPr>
        <a:xfrm>
          <a:off x="1729367" y="555413"/>
          <a:ext cx="4551680" cy="4551680"/>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Projects</a:t>
          </a:r>
          <a:endParaRPr lang="en-US" sz="1300" kern="1200" dirty="0"/>
        </a:p>
      </dsp:txBody>
      <dsp:txXfrm>
        <a:off x="2162860" y="3264746"/>
        <a:ext cx="1192106" cy="866986"/>
      </dsp:txXfrm>
    </dsp:sp>
    <dsp:sp modelId="{72F12073-4A1C-43B3-8CF2-4A80ACD47EBB}">
      <dsp:nvSpPr>
        <dsp:cNvPr id="0" name=""/>
        <dsp:cNvSpPr/>
      </dsp:nvSpPr>
      <dsp:spPr>
        <a:xfrm>
          <a:off x="1729367" y="555413"/>
          <a:ext cx="4551680" cy="4551680"/>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Assessment</a:t>
          </a:r>
          <a:endParaRPr lang="en-US" sz="1300" kern="1200" dirty="0"/>
        </a:p>
      </dsp:txBody>
      <dsp:txXfrm>
        <a:off x="1843159" y="2181013"/>
        <a:ext cx="1322154" cy="839893"/>
      </dsp:txXfrm>
    </dsp:sp>
    <dsp:sp modelId="{2544DCB0-6770-49AA-B15F-6ACD01324EB9}">
      <dsp:nvSpPr>
        <dsp:cNvPr id="0" name=""/>
        <dsp:cNvSpPr/>
      </dsp:nvSpPr>
      <dsp:spPr>
        <a:xfrm>
          <a:off x="1729367" y="555413"/>
          <a:ext cx="4551680" cy="4551680"/>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Partnerships</a:t>
          </a:r>
          <a:endParaRPr lang="en-US" sz="1300" kern="1200" dirty="0"/>
        </a:p>
      </dsp:txBody>
      <dsp:txXfrm>
        <a:off x="2715564" y="988906"/>
        <a:ext cx="1246293" cy="785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EA6F8-FFE0-4FC8-9A63-F5597273F76C}">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626119-4F3F-4B5E-8AE1-3A2E95B92C31}">
      <dsp:nvSpPr>
        <dsp:cNvPr id="0" name=""/>
        <dsp:cNvSpPr/>
      </dsp:nvSpPr>
      <dsp:spPr>
        <a:xfrm>
          <a:off x="610504" y="416587"/>
          <a:ext cx="7440913" cy="8336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8420" rIns="58420" bIns="58420" numCol="1" spcCol="1270" anchor="t" anchorCtr="0">
          <a:noAutofit/>
        </a:bodyPr>
        <a:lstStyle/>
        <a:p>
          <a:pPr lvl="0" algn="l" defTabSz="1022350">
            <a:lnSpc>
              <a:spcPct val="90000"/>
            </a:lnSpc>
            <a:spcBef>
              <a:spcPct val="0"/>
            </a:spcBef>
            <a:spcAft>
              <a:spcPct val="35000"/>
            </a:spcAft>
          </a:pPr>
          <a:r>
            <a:rPr lang="en-US" sz="2300" kern="1200" dirty="0" smtClean="0"/>
            <a:t>HAC Projects</a:t>
          </a:r>
          <a:endParaRPr lang="en-US" sz="2300" kern="1200" dirty="0"/>
        </a:p>
        <a:p>
          <a:pPr marL="171450" lvl="1" indent="-171450" algn="l" defTabSz="800100">
            <a:lnSpc>
              <a:spcPct val="90000"/>
            </a:lnSpc>
            <a:spcBef>
              <a:spcPct val="0"/>
            </a:spcBef>
            <a:spcAft>
              <a:spcPct val="15000"/>
            </a:spcAft>
            <a:buChar char="••"/>
          </a:pPr>
          <a:r>
            <a:rPr lang="en-US" sz="1800" kern="1200" dirty="0" smtClean="0"/>
            <a:t>$20,000 - $60,000 per project</a:t>
          </a:r>
          <a:endParaRPr lang="en-US" sz="1800" kern="1200" dirty="0"/>
        </a:p>
      </dsp:txBody>
      <dsp:txXfrm>
        <a:off x="610504" y="416587"/>
        <a:ext cx="7440913" cy="833607"/>
      </dsp:txXfrm>
    </dsp:sp>
    <dsp:sp modelId="{81861906-85E8-47DD-861C-9B5E96CD8B9B}">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F03A5A-09AF-4C69-8002-6953AEDCC00D}">
      <dsp:nvSpPr>
        <dsp:cNvPr id="0" name=""/>
        <dsp:cNvSpPr/>
      </dsp:nvSpPr>
      <dsp:spPr>
        <a:xfrm>
          <a:off x="1088431" y="1667215"/>
          <a:ext cx="6962986" cy="83360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8420" rIns="58420" bIns="58420" numCol="1" spcCol="1270" anchor="t" anchorCtr="0">
          <a:noAutofit/>
        </a:bodyPr>
        <a:lstStyle/>
        <a:p>
          <a:pPr lvl="0" algn="l" defTabSz="1022350">
            <a:lnSpc>
              <a:spcPct val="90000"/>
            </a:lnSpc>
            <a:spcBef>
              <a:spcPct val="0"/>
            </a:spcBef>
            <a:spcAft>
              <a:spcPct val="35000"/>
            </a:spcAft>
          </a:pPr>
          <a:r>
            <a:rPr lang="en-US" sz="2300" kern="1200" dirty="0" smtClean="0"/>
            <a:t>SIGHT Projects</a:t>
          </a:r>
          <a:endParaRPr lang="en-US" sz="2300" kern="1200" dirty="0"/>
        </a:p>
        <a:p>
          <a:pPr marL="171450" lvl="1" indent="-171450" algn="l" defTabSz="800100">
            <a:lnSpc>
              <a:spcPct val="90000"/>
            </a:lnSpc>
            <a:spcBef>
              <a:spcPct val="0"/>
            </a:spcBef>
            <a:spcAft>
              <a:spcPct val="15000"/>
            </a:spcAft>
            <a:buChar char="••"/>
          </a:pPr>
          <a:r>
            <a:rPr lang="en-US" sz="1800" kern="1200" dirty="0" smtClean="0"/>
            <a:t>$1,000 - $19,999 per project</a:t>
          </a:r>
          <a:endParaRPr lang="en-US" sz="1800" kern="1200" dirty="0"/>
        </a:p>
      </dsp:txBody>
      <dsp:txXfrm>
        <a:off x="1088431" y="1667215"/>
        <a:ext cx="6962986" cy="833607"/>
      </dsp:txXfrm>
    </dsp:sp>
    <dsp:sp modelId="{F96236E4-A2CB-44E8-B6BC-B642EB186506}">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36A47E-55BD-4837-A308-8C2F3D9FFA9D}">
      <dsp:nvSpPr>
        <dsp:cNvPr id="0" name=""/>
        <dsp:cNvSpPr/>
      </dsp:nvSpPr>
      <dsp:spPr>
        <a:xfrm>
          <a:off x="1088431" y="2917843"/>
          <a:ext cx="6962986" cy="83360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8420" rIns="58420" bIns="58420" numCol="1" spcCol="1270" anchor="t" anchorCtr="0">
          <a:noAutofit/>
        </a:bodyPr>
        <a:lstStyle/>
        <a:p>
          <a:pPr lvl="0" algn="l" defTabSz="1022350">
            <a:lnSpc>
              <a:spcPct val="90000"/>
            </a:lnSpc>
            <a:spcBef>
              <a:spcPct val="0"/>
            </a:spcBef>
            <a:spcAft>
              <a:spcPct val="35000"/>
            </a:spcAft>
          </a:pPr>
          <a:r>
            <a:rPr lang="en-US" sz="2300" kern="1200" dirty="0" smtClean="0"/>
            <a:t>HAC Events</a:t>
          </a:r>
          <a:endParaRPr lang="en-US" sz="2300" kern="1200" dirty="0"/>
        </a:p>
        <a:p>
          <a:pPr marL="171450" lvl="1" indent="-171450" algn="l" defTabSz="800100">
            <a:lnSpc>
              <a:spcPct val="90000"/>
            </a:lnSpc>
            <a:spcBef>
              <a:spcPct val="0"/>
            </a:spcBef>
            <a:spcAft>
              <a:spcPct val="15000"/>
            </a:spcAft>
            <a:buChar char="••"/>
          </a:pPr>
          <a:r>
            <a:rPr lang="en-US" sz="1800" kern="1200" dirty="0" smtClean="0"/>
            <a:t>Up to $15,000 per event</a:t>
          </a:r>
          <a:endParaRPr lang="en-US" sz="1800" kern="1200" dirty="0"/>
        </a:p>
      </dsp:txBody>
      <dsp:txXfrm>
        <a:off x="1088431" y="2917843"/>
        <a:ext cx="6962986" cy="833607"/>
      </dsp:txXfrm>
    </dsp:sp>
    <dsp:sp modelId="{BFA279D1-0CF0-458B-B80A-694F7053CB76}">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64CA40-213E-4DD9-B4D2-4050F42A8B6C}">
      <dsp:nvSpPr>
        <dsp:cNvPr id="0" name=""/>
        <dsp:cNvSpPr/>
      </dsp:nvSpPr>
      <dsp:spPr>
        <a:xfrm>
          <a:off x="610504" y="4168472"/>
          <a:ext cx="7440913" cy="8336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8420" rIns="58420" bIns="58420" numCol="1" spcCol="1270" anchor="t" anchorCtr="0">
          <a:noAutofit/>
        </a:bodyPr>
        <a:lstStyle/>
        <a:p>
          <a:pPr lvl="0" algn="l" defTabSz="1022350">
            <a:lnSpc>
              <a:spcPct val="90000"/>
            </a:lnSpc>
            <a:spcBef>
              <a:spcPct val="0"/>
            </a:spcBef>
            <a:spcAft>
              <a:spcPct val="35000"/>
            </a:spcAft>
          </a:pPr>
          <a:r>
            <a:rPr lang="en-US" sz="2300" kern="1200" dirty="0" smtClean="0"/>
            <a:t>Conference Participation</a:t>
          </a:r>
          <a:endParaRPr lang="en-US" sz="2300" kern="1200" dirty="0"/>
        </a:p>
        <a:p>
          <a:pPr marL="171450" lvl="1" indent="-171450" algn="l" defTabSz="800100">
            <a:lnSpc>
              <a:spcPct val="90000"/>
            </a:lnSpc>
            <a:spcBef>
              <a:spcPct val="0"/>
            </a:spcBef>
            <a:spcAft>
              <a:spcPct val="15000"/>
            </a:spcAft>
            <a:buChar char="••"/>
          </a:pPr>
          <a:r>
            <a:rPr lang="en-US" sz="1800" kern="1200" dirty="0" smtClean="0"/>
            <a:t>Up to $750 per individual</a:t>
          </a:r>
          <a:endParaRPr lang="en-US" sz="1800" kern="1200" dirty="0"/>
        </a:p>
      </dsp:txBody>
      <dsp:txXfrm>
        <a:off x="610504" y="4168472"/>
        <a:ext cx="7440913" cy="833607"/>
      </dsp:txXfrm>
    </dsp:sp>
    <dsp:sp modelId="{A455622E-EF13-4DE0-B833-A5A316861A81}">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9F154-85D1-49AB-8025-DD1F06075B9C}">
      <dsp:nvSpPr>
        <dsp:cNvPr id="0" name=""/>
        <dsp:cNvSpPr/>
      </dsp:nvSpPr>
      <dsp:spPr>
        <a:xfrm>
          <a:off x="93297" y="978"/>
          <a:ext cx="3640148" cy="21840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HAC Projects</a:t>
          </a:r>
          <a:endParaRPr lang="en-US" sz="3100" kern="1200" dirty="0"/>
        </a:p>
        <a:p>
          <a:pPr marL="228600" lvl="1" indent="-228600" algn="l" defTabSz="1066800">
            <a:lnSpc>
              <a:spcPct val="90000"/>
            </a:lnSpc>
            <a:spcBef>
              <a:spcPct val="0"/>
            </a:spcBef>
            <a:spcAft>
              <a:spcPct val="15000"/>
            </a:spcAft>
            <a:buChar char="••"/>
          </a:pPr>
          <a:r>
            <a:rPr lang="en-US" sz="2400" kern="1200" dirty="0" smtClean="0"/>
            <a:t>50 submissions</a:t>
          </a:r>
          <a:endParaRPr lang="en-US" sz="2400" kern="1200" dirty="0"/>
        </a:p>
        <a:p>
          <a:pPr marL="228600" lvl="1" indent="-228600" algn="l" defTabSz="1066800">
            <a:lnSpc>
              <a:spcPct val="90000"/>
            </a:lnSpc>
            <a:spcBef>
              <a:spcPct val="0"/>
            </a:spcBef>
            <a:spcAft>
              <a:spcPct val="15000"/>
            </a:spcAft>
            <a:buChar char="••"/>
          </a:pPr>
          <a:r>
            <a:rPr lang="en-US" sz="2400" kern="1200" dirty="0" smtClean="0"/>
            <a:t>11 projects supported</a:t>
          </a:r>
          <a:endParaRPr lang="en-US" sz="2400" kern="1200" dirty="0"/>
        </a:p>
        <a:p>
          <a:pPr marL="228600" lvl="1" indent="-228600" algn="l" defTabSz="1066800">
            <a:lnSpc>
              <a:spcPct val="90000"/>
            </a:lnSpc>
            <a:spcBef>
              <a:spcPct val="0"/>
            </a:spcBef>
            <a:spcAft>
              <a:spcPct val="15000"/>
            </a:spcAft>
            <a:buChar char="••"/>
          </a:pPr>
          <a:r>
            <a:rPr lang="en-US" sz="2400" kern="1200" dirty="0" smtClean="0"/>
            <a:t>Average award: $33,000</a:t>
          </a:r>
          <a:endParaRPr lang="en-US" sz="2400" kern="1200" dirty="0"/>
        </a:p>
      </dsp:txBody>
      <dsp:txXfrm>
        <a:off x="93297" y="978"/>
        <a:ext cx="3640148" cy="2184089"/>
      </dsp:txXfrm>
    </dsp:sp>
    <dsp:sp modelId="{93D42551-3309-4520-B555-94D576DB2253}">
      <dsp:nvSpPr>
        <dsp:cNvPr id="0" name=""/>
        <dsp:cNvSpPr/>
      </dsp:nvSpPr>
      <dsp:spPr>
        <a:xfrm>
          <a:off x="4097461" y="978"/>
          <a:ext cx="3640148" cy="21840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SIGHT Projects</a:t>
          </a:r>
          <a:endParaRPr lang="en-US" sz="3100" kern="1200" dirty="0"/>
        </a:p>
        <a:p>
          <a:pPr marL="228600" lvl="1" indent="-228600" algn="l" defTabSz="1066800">
            <a:lnSpc>
              <a:spcPct val="90000"/>
            </a:lnSpc>
            <a:spcBef>
              <a:spcPct val="0"/>
            </a:spcBef>
            <a:spcAft>
              <a:spcPct val="15000"/>
            </a:spcAft>
            <a:buChar char="••"/>
          </a:pPr>
          <a:r>
            <a:rPr lang="en-US" sz="2400" kern="1200" dirty="0" smtClean="0"/>
            <a:t>53 submissions</a:t>
          </a:r>
          <a:endParaRPr lang="en-US" sz="2400" kern="1200" dirty="0"/>
        </a:p>
        <a:p>
          <a:pPr marL="228600" lvl="1" indent="-228600" algn="l" defTabSz="1066800">
            <a:lnSpc>
              <a:spcPct val="90000"/>
            </a:lnSpc>
            <a:spcBef>
              <a:spcPct val="0"/>
            </a:spcBef>
            <a:spcAft>
              <a:spcPct val="15000"/>
            </a:spcAft>
            <a:buChar char="••"/>
          </a:pPr>
          <a:r>
            <a:rPr lang="en-US" sz="2400" kern="1200" dirty="0" smtClean="0"/>
            <a:t>10 projects supported</a:t>
          </a:r>
          <a:endParaRPr lang="en-US" sz="2400" kern="1200" dirty="0"/>
        </a:p>
        <a:p>
          <a:pPr marL="228600" lvl="1" indent="-228600" algn="l" defTabSz="1066800">
            <a:lnSpc>
              <a:spcPct val="90000"/>
            </a:lnSpc>
            <a:spcBef>
              <a:spcPct val="0"/>
            </a:spcBef>
            <a:spcAft>
              <a:spcPct val="15000"/>
            </a:spcAft>
            <a:buChar char="••"/>
          </a:pPr>
          <a:r>
            <a:rPr lang="en-US" sz="2400" kern="1200" dirty="0" smtClean="0"/>
            <a:t>Average award: $10,100</a:t>
          </a:r>
          <a:endParaRPr lang="en-US" sz="2400" kern="1200" dirty="0"/>
        </a:p>
      </dsp:txBody>
      <dsp:txXfrm>
        <a:off x="4097461" y="978"/>
        <a:ext cx="3640148" cy="2184089"/>
      </dsp:txXfrm>
    </dsp:sp>
    <dsp:sp modelId="{05FAB82D-24B9-4D34-A309-EC8C13A06182}">
      <dsp:nvSpPr>
        <dsp:cNvPr id="0" name=""/>
        <dsp:cNvSpPr/>
      </dsp:nvSpPr>
      <dsp:spPr>
        <a:xfrm>
          <a:off x="93297" y="2549082"/>
          <a:ext cx="3640148" cy="21840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HAC Events</a:t>
          </a:r>
          <a:endParaRPr lang="en-US" sz="3100" kern="1200" dirty="0"/>
        </a:p>
        <a:p>
          <a:pPr marL="228600" lvl="1" indent="-228600" algn="l" defTabSz="1066800">
            <a:lnSpc>
              <a:spcPct val="90000"/>
            </a:lnSpc>
            <a:spcBef>
              <a:spcPct val="0"/>
            </a:spcBef>
            <a:spcAft>
              <a:spcPct val="15000"/>
            </a:spcAft>
            <a:buChar char="••"/>
          </a:pPr>
          <a:r>
            <a:rPr lang="en-US" sz="2400" kern="1200" dirty="0" smtClean="0"/>
            <a:t>77 submissions</a:t>
          </a:r>
          <a:endParaRPr lang="en-US" sz="2400" kern="1200" dirty="0"/>
        </a:p>
        <a:p>
          <a:pPr marL="228600" lvl="1" indent="-228600" algn="l" defTabSz="1066800">
            <a:lnSpc>
              <a:spcPct val="90000"/>
            </a:lnSpc>
            <a:spcBef>
              <a:spcPct val="0"/>
            </a:spcBef>
            <a:spcAft>
              <a:spcPct val="15000"/>
            </a:spcAft>
            <a:buChar char="••"/>
          </a:pPr>
          <a:r>
            <a:rPr lang="en-US" sz="2400" kern="1200" dirty="0" smtClean="0"/>
            <a:t>40 events supported</a:t>
          </a:r>
          <a:endParaRPr lang="en-US" sz="2400" kern="1200" dirty="0"/>
        </a:p>
        <a:p>
          <a:pPr marL="228600" lvl="1" indent="-228600" algn="l" defTabSz="1066800">
            <a:lnSpc>
              <a:spcPct val="90000"/>
            </a:lnSpc>
            <a:spcBef>
              <a:spcPct val="0"/>
            </a:spcBef>
            <a:spcAft>
              <a:spcPct val="15000"/>
            </a:spcAft>
            <a:buChar char="••"/>
          </a:pPr>
          <a:r>
            <a:rPr lang="en-US" sz="2400" kern="1200" dirty="0" smtClean="0"/>
            <a:t>Average award: $4,900</a:t>
          </a:r>
          <a:endParaRPr lang="en-US" sz="2400" kern="1200" dirty="0"/>
        </a:p>
      </dsp:txBody>
      <dsp:txXfrm>
        <a:off x="93297" y="2549082"/>
        <a:ext cx="3640148" cy="2184089"/>
      </dsp:txXfrm>
    </dsp:sp>
    <dsp:sp modelId="{AECC1E2C-89EE-40C0-AB18-6A07875ED8D0}">
      <dsp:nvSpPr>
        <dsp:cNvPr id="0" name=""/>
        <dsp:cNvSpPr/>
      </dsp:nvSpPr>
      <dsp:spPr>
        <a:xfrm>
          <a:off x="4097461" y="2549082"/>
          <a:ext cx="3640148" cy="21840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Conf. Participation</a:t>
          </a:r>
          <a:endParaRPr lang="en-US" sz="3100" kern="1200" dirty="0"/>
        </a:p>
        <a:p>
          <a:pPr marL="228600" lvl="1" indent="-228600" algn="l" defTabSz="1066800">
            <a:lnSpc>
              <a:spcPct val="90000"/>
            </a:lnSpc>
            <a:spcBef>
              <a:spcPct val="0"/>
            </a:spcBef>
            <a:spcAft>
              <a:spcPct val="15000"/>
            </a:spcAft>
            <a:buChar char="••"/>
          </a:pPr>
          <a:r>
            <a:rPr lang="en-US" sz="2400" kern="1200" dirty="0" smtClean="0"/>
            <a:t>112 submissions</a:t>
          </a:r>
          <a:endParaRPr lang="en-US" sz="2400" kern="1200" dirty="0"/>
        </a:p>
        <a:p>
          <a:pPr marL="228600" lvl="1" indent="-228600" algn="l" defTabSz="1066800">
            <a:lnSpc>
              <a:spcPct val="90000"/>
            </a:lnSpc>
            <a:spcBef>
              <a:spcPct val="0"/>
            </a:spcBef>
            <a:spcAft>
              <a:spcPct val="15000"/>
            </a:spcAft>
            <a:buChar char="••"/>
          </a:pPr>
          <a:r>
            <a:rPr lang="en-US" sz="2400" kern="1200" dirty="0" smtClean="0"/>
            <a:t>31 individuals supported</a:t>
          </a:r>
          <a:endParaRPr lang="en-US" sz="2400" kern="1200" dirty="0"/>
        </a:p>
        <a:p>
          <a:pPr marL="228600" lvl="1" indent="-228600" algn="l" defTabSz="1066800">
            <a:lnSpc>
              <a:spcPct val="90000"/>
            </a:lnSpc>
            <a:spcBef>
              <a:spcPct val="0"/>
            </a:spcBef>
            <a:spcAft>
              <a:spcPct val="15000"/>
            </a:spcAft>
            <a:buChar char="••"/>
          </a:pPr>
          <a:r>
            <a:rPr lang="en-US" sz="2400" kern="1200" dirty="0" smtClean="0"/>
            <a:t>Average award: $529</a:t>
          </a:r>
          <a:endParaRPr lang="en-US" sz="2400" kern="1200" dirty="0"/>
        </a:p>
      </dsp:txBody>
      <dsp:txXfrm>
        <a:off x="4097461" y="2549082"/>
        <a:ext cx="3640148" cy="21840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33184-2F3F-43F7-B831-00979A645BAB}">
      <dsp:nvSpPr>
        <dsp:cNvPr id="0" name=""/>
        <dsp:cNvSpPr/>
      </dsp:nvSpPr>
      <dsp:spPr>
        <a:xfrm>
          <a:off x="0" y="0"/>
          <a:ext cx="8128000" cy="2438400"/>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29040D-704E-4D60-B130-514DD8E58644}">
      <dsp:nvSpPr>
        <dsp:cNvPr id="0" name=""/>
        <dsp:cNvSpPr/>
      </dsp:nvSpPr>
      <dsp:spPr>
        <a:xfrm>
          <a:off x="243839" y="325120"/>
          <a:ext cx="2387600" cy="1788160"/>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F19940-987B-450B-B08A-D272C833A2E7}">
      <dsp:nvSpPr>
        <dsp:cNvPr id="0" name=""/>
        <dsp:cNvSpPr/>
      </dsp:nvSpPr>
      <dsp:spPr>
        <a:xfrm rot="10800000">
          <a:off x="243839" y="2438400"/>
          <a:ext cx="2387600" cy="2980266"/>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l" defTabSz="1200150">
            <a:lnSpc>
              <a:spcPct val="90000"/>
            </a:lnSpc>
            <a:spcBef>
              <a:spcPct val="0"/>
            </a:spcBef>
            <a:spcAft>
              <a:spcPct val="35000"/>
            </a:spcAft>
          </a:pPr>
          <a:r>
            <a:rPr lang="en-US" sz="2700" kern="1200" dirty="0" smtClean="0"/>
            <a:t>Holly Schneider Brown</a:t>
          </a:r>
          <a:endParaRPr lang="en-US" sz="2700" kern="1200" dirty="0"/>
        </a:p>
        <a:p>
          <a:pPr marL="228600" lvl="1" indent="-228600" algn="l" defTabSz="933450">
            <a:lnSpc>
              <a:spcPct val="90000"/>
            </a:lnSpc>
            <a:spcBef>
              <a:spcPct val="0"/>
            </a:spcBef>
            <a:spcAft>
              <a:spcPct val="15000"/>
            </a:spcAft>
            <a:buChar char="••"/>
          </a:pPr>
          <a:r>
            <a:rPr lang="en-US" sz="2100" kern="1200" dirty="0" smtClean="0"/>
            <a:t>HAC Staff Lead</a:t>
          </a:r>
          <a:endParaRPr lang="en-US" sz="2100" kern="1200" dirty="0"/>
        </a:p>
      </dsp:txBody>
      <dsp:txXfrm rot="10800000">
        <a:off x="317266" y="2438400"/>
        <a:ext cx="2240746" cy="2906839"/>
      </dsp:txXfrm>
    </dsp:sp>
    <dsp:sp modelId="{DF63955E-E5A8-4C76-88E9-9079E77759AB}">
      <dsp:nvSpPr>
        <dsp:cNvPr id="0" name=""/>
        <dsp:cNvSpPr/>
      </dsp:nvSpPr>
      <dsp:spPr>
        <a:xfrm>
          <a:off x="2870200" y="325120"/>
          <a:ext cx="2387600" cy="1788160"/>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23874" b="-7612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C9CCA-FFBE-424B-8860-0A2829F17901}">
      <dsp:nvSpPr>
        <dsp:cNvPr id="0" name=""/>
        <dsp:cNvSpPr/>
      </dsp:nvSpPr>
      <dsp:spPr>
        <a:xfrm rot="10800000">
          <a:off x="2870200" y="2438400"/>
          <a:ext cx="2387600" cy="2980266"/>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l" defTabSz="1200150">
            <a:lnSpc>
              <a:spcPct val="90000"/>
            </a:lnSpc>
            <a:spcBef>
              <a:spcPct val="0"/>
            </a:spcBef>
            <a:spcAft>
              <a:spcPct val="35000"/>
            </a:spcAft>
          </a:pPr>
          <a:r>
            <a:rPr lang="en-US" sz="2700" kern="1200" dirty="0" smtClean="0"/>
            <a:t>Julianna </a:t>
          </a:r>
          <a:r>
            <a:rPr lang="en-US" sz="2700" kern="1200" dirty="0" err="1" smtClean="0"/>
            <a:t>Pichardo</a:t>
          </a:r>
          <a:endParaRPr lang="en-US" sz="2700" kern="1200" dirty="0"/>
        </a:p>
        <a:p>
          <a:pPr marL="228600" lvl="1" indent="-228600" algn="l" defTabSz="933450">
            <a:lnSpc>
              <a:spcPct val="90000"/>
            </a:lnSpc>
            <a:spcBef>
              <a:spcPct val="0"/>
            </a:spcBef>
            <a:spcAft>
              <a:spcPct val="15000"/>
            </a:spcAft>
            <a:buChar char="••"/>
          </a:pPr>
          <a:r>
            <a:rPr lang="en-US" sz="2100" kern="1200" dirty="0" smtClean="0"/>
            <a:t>IEEE SIGHT Staff Lead</a:t>
          </a:r>
          <a:endParaRPr lang="en-US" sz="2100" kern="1200" dirty="0"/>
        </a:p>
      </dsp:txBody>
      <dsp:txXfrm rot="10800000">
        <a:off x="2943627" y="2438400"/>
        <a:ext cx="2240746" cy="2906839"/>
      </dsp:txXfrm>
    </dsp:sp>
    <dsp:sp modelId="{B8CD2F28-90BA-493C-AF09-1A0F237BCCAE}">
      <dsp:nvSpPr>
        <dsp:cNvPr id="0" name=""/>
        <dsp:cNvSpPr/>
      </dsp:nvSpPr>
      <dsp:spPr>
        <a:xfrm>
          <a:off x="5496559" y="325120"/>
          <a:ext cx="2387600" cy="178816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83704C-2F7D-4410-BB97-94DC2ACFCC83}">
      <dsp:nvSpPr>
        <dsp:cNvPr id="0" name=""/>
        <dsp:cNvSpPr/>
      </dsp:nvSpPr>
      <dsp:spPr>
        <a:xfrm rot="10800000">
          <a:off x="5496559" y="2438400"/>
          <a:ext cx="2387600" cy="2980266"/>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l" defTabSz="1200150">
            <a:lnSpc>
              <a:spcPct val="90000"/>
            </a:lnSpc>
            <a:spcBef>
              <a:spcPct val="0"/>
            </a:spcBef>
            <a:spcAft>
              <a:spcPct val="35000"/>
            </a:spcAft>
          </a:pPr>
          <a:r>
            <a:rPr lang="en-US" sz="2700" kern="1200" dirty="0" smtClean="0"/>
            <a:t>Betsy Toland</a:t>
          </a:r>
          <a:endParaRPr lang="en-US" sz="2700" kern="1200" dirty="0"/>
        </a:p>
        <a:p>
          <a:pPr marL="228600" lvl="1" indent="-228600" algn="l" defTabSz="933450">
            <a:lnSpc>
              <a:spcPct val="90000"/>
            </a:lnSpc>
            <a:spcBef>
              <a:spcPct val="0"/>
            </a:spcBef>
            <a:spcAft>
              <a:spcPct val="15000"/>
            </a:spcAft>
            <a:buChar char="••"/>
          </a:pPr>
          <a:r>
            <a:rPr lang="en-US" sz="2100" kern="1200" dirty="0" smtClean="0"/>
            <a:t>Administrative and Operational  Support</a:t>
          </a:r>
          <a:endParaRPr lang="en-US" sz="2100" kern="1200" dirty="0"/>
        </a:p>
      </dsp:txBody>
      <dsp:txXfrm rot="10800000">
        <a:off x="5569986" y="2438400"/>
        <a:ext cx="2240746" cy="29068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69E07-4C14-411F-A5BB-E6035FA94C91}">
      <dsp:nvSpPr>
        <dsp:cNvPr id="0" name=""/>
        <dsp:cNvSpPr/>
      </dsp:nvSpPr>
      <dsp:spPr>
        <a:xfrm>
          <a:off x="0" y="2386"/>
          <a:ext cx="1032662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E9903-0E3D-4F16-8EA5-5C541D4B3206}">
      <dsp:nvSpPr>
        <dsp:cNvPr id="0" name=""/>
        <dsp:cNvSpPr/>
      </dsp:nvSpPr>
      <dsp:spPr>
        <a:xfrm>
          <a:off x="0" y="2386"/>
          <a:ext cx="1897920" cy="4883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SV" sz="2800" b="0" i="0" kern="1200" dirty="0">
              <a:latin typeface="Calibri" panose="020F0502020204030204" pitchFamily="34" charset="0"/>
              <a:cs typeface="Calibri" panose="020F0502020204030204" pitchFamily="34" charset="0"/>
            </a:rPr>
            <a:t>IEEE </a:t>
          </a:r>
          <a:r>
            <a:rPr lang="es-SV" sz="2800" b="0" i="0" kern="1200" dirty="0" err="1">
              <a:latin typeface="Calibri" panose="020F0502020204030204" pitchFamily="34" charset="0"/>
              <a:cs typeface="Calibri" panose="020F0502020204030204" pitchFamily="34" charset="0"/>
            </a:rPr>
            <a:t>Foundation</a:t>
          </a:r>
          <a:endParaRPr lang="es-SV" sz="2800" kern="1200" dirty="0">
            <a:latin typeface="Calibri" panose="020F0502020204030204" pitchFamily="34" charset="0"/>
            <a:cs typeface="Calibri" panose="020F0502020204030204" pitchFamily="34" charset="0"/>
          </a:endParaRPr>
        </a:p>
      </dsp:txBody>
      <dsp:txXfrm>
        <a:off x="0" y="2386"/>
        <a:ext cx="1897920" cy="4883549"/>
      </dsp:txXfrm>
    </dsp:sp>
    <dsp:sp modelId="{9B014B56-2165-4828-9F71-E74C11096ED6}">
      <dsp:nvSpPr>
        <dsp:cNvPr id="0" name=""/>
        <dsp:cNvSpPr/>
      </dsp:nvSpPr>
      <dsp:spPr>
        <a:xfrm>
          <a:off x="1912678" y="142655"/>
          <a:ext cx="1885570" cy="2270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SV" sz="2000" b="1" i="0" kern="1200" dirty="0" err="1" smtClean="0">
              <a:latin typeface="Calibri" panose="020F0502020204030204" pitchFamily="34" charset="0"/>
              <a:cs typeface="Calibri" panose="020F0502020204030204" pitchFamily="34" charset="0"/>
            </a:rPr>
            <a:t>Illuminate</a:t>
          </a:r>
          <a:r>
            <a:rPr lang="es-SV" sz="2000" b="1"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the</a:t>
          </a:r>
          <a:r>
            <a:rPr lang="es-SV" sz="2000" b="0"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possibilities</a:t>
          </a:r>
          <a:r>
            <a:rPr lang="es-SV" sz="2000" b="0" i="0" kern="1200" dirty="0" smtClean="0">
              <a:latin typeface="Calibri" panose="020F0502020204030204" pitchFamily="34" charset="0"/>
              <a:cs typeface="Calibri" panose="020F0502020204030204" pitchFamily="34" charset="0"/>
            </a:rPr>
            <a:t> of </a:t>
          </a:r>
          <a:r>
            <a:rPr lang="es-SV" sz="2000" b="0" i="0" kern="1200" dirty="0" err="1" smtClean="0">
              <a:latin typeface="Calibri" panose="020F0502020204030204" pitchFamily="34" charset="0"/>
              <a:cs typeface="Calibri" panose="020F0502020204030204" pitchFamily="34" charset="0"/>
            </a:rPr>
            <a:t>using</a:t>
          </a:r>
          <a:r>
            <a:rPr lang="es-SV" sz="2000" b="0"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technology</a:t>
          </a:r>
          <a:r>
            <a:rPr lang="es-SV" sz="2000" b="0" i="0" kern="1200" dirty="0" smtClean="0">
              <a:latin typeface="Calibri" panose="020F0502020204030204" pitchFamily="34" charset="0"/>
              <a:cs typeface="Calibri" panose="020F0502020204030204" pitchFamily="34" charset="0"/>
            </a:rPr>
            <a:t> to </a:t>
          </a:r>
          <a:r>
            <a:rPr lang="es-SV" sz="2000" b="0" i="0" kern="1200" dirty="0" err="1" smtClean="0">
              <a:latin typeface="Calibri" panose="020F0502020204030204" pitchFamily="34" charset="0"/>
              <a:cs typeface="Calibri" panose="020F0502020204030204" pitchFamily="34" charset="0"/>
            </a:rPr>
            <a:t>tackle</a:t>
          </a:r>
          <a:r>
            <a:rPr lang="es-SV" sz="2000" b="0" i="0" kern="1200" dirty="0" smtClean="0">
              <a:latin typeface="Calibri" panose="020F0502020204030204" pitchFamily="34" charset="0"/>
              <a:cs typeface="Calibri" panose="020F0502020204030204" pitchFamily="34" charset="0"/>
            </a:rPr>
            <a:t> global </a:t>
          </a:r>
          <a:r>
            <a:rPr lang="es-SV" sz="2000" b="0" i="0" kern="1200" dirty="0" err="1" smtClean="0">
              <a:latin typeface="Calibri" panose="020F0502020204030204" pitchFamily="34" charset="0"/>
              <a:cs typeface="Calibri" panose="020F0502020204030204" pitchFamily="34" charset="0"/>
            </a:rPr>
            <a:t>challenges</a:t>
          </a:r>
          <a:endParaRPr lang="es-SV" sz="2000" kern="1200" dirty="0">
            <a:latin typeface="Calibri" panose="020F0502020204030204" pitchFamily="34" charset="0"/>
            <a:cs typeface="Calibri" panose="020F0502020204030204" pitchFamily="34" charset="0"/>
          </a:endParaRPr>
        </a:p>
      </dsp:txBody>
      <dsp:txXfrm>
        <a:off x="1912678" y="142655"/>
        <a:ext cx="1885570" cy="2270087"/>
      </dsp:txXfrm>
    </dsp:sp>
    <dsp:sp modelId="{A450E499-827D-4E20-AA94-D152E53C7403}">
      <dsp:nvSpPr>
        <dsp:cNvPr id="0" name=""/>
        <dsp:cNvSpPr/>
      </dsp:nvSpPr>
      <dsp:spPr>
        <a:xfrm>
          <a:off x="4077714" y="2595"/>
          <a:ext cx="5768068" cy="441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just" defTabSz="577850">
            <a:lnSpc>
              <a:spcPct val="90000"/>
            </a:lnSpc>
            <a:spcBef>
              <a:spcPct val="0"/>
            </a:spcBef>
            <a:spcAft>
              <a:spcPct val="35000"/>
            </a:spcAft>
          </a:pPr>
          <a:r>
            <a:rPr lang="es-SV" sz="1300" b="0" i="0" kern="1200" dirty="0">
              <a:latin typeface="Calibri" panose="020F0502020204030204" pitchFamily="34" charset="0"/>
              <a:cs typeface="Calibri" panose="020F0502020204030204" pitchFamily="34" charset="0"/>
              <a:hlinkClick xmlns:r="http://schemas.openxmlformats.org/officeDocument/2006/relationships" r:id="rId1"/>
            </a:rPr>
            <a:t>IEEE Smart </a:t>
          </a:r>
          <a:r>
            <a:rPr lang="es-SV" sz="1300" b="0" i="0" kern="1200" dirty="0" err="1">
              <a:latin typeface="Calibri" panose="020F0502020204030204" pitchFamily="34" charset="0"/>
              <a:cs typeface="Calibri" panose="020F0502020204030204" pitchFamily="34" charset="0"/>
              <a:hlinkClick xmlns:r="http://schemas.openxmlformats.org/officeDocument/2006/relationships" r:id="rId1"/>
            </a:rPr>
            <a:t>Village</a:t>
          </a:r>
          <a:r>
            <a:rPr lang="es-SV" sz="1300" b="0" i="0" kern="1200" dirty="0">
              <a:latin typeface="Calibri" panose="020F0502020204030204" pitchFamily="34" charset="0"/>
              <a:cs typeface="Calibri" panose="020F0502020204030204" pitchFamily="34" charset="0"/>
            </a:rPr>
            <a:t> </a:t>
          </a:r>
          <a:r>
            <a:rPr lang="en-US" sz="1300" b="0" i="0" kern="1200" dirty="0" smtClean="0">
              <a:latin typeface="Calibri" panose="020F0502020204030204" pitchFamily="34" charset="0"/>
              <a:cs typeface="Calibri" panose="020F0502020204030204" pitchFamily="34" charset="0"/>
            </a:rPr>
            <a:t>Access to electricity creates opportunity and improves lives in remote communities around the world. </a:t>
          </a:r>
          <a:endParaRPr lang="es-SV" sz="1300" kern="1200" dirty="0">
            <a:latin typeface="Calibri" panose="020F0502020204030204" pitchFamily="34" charset="0"/>
            <a:cs typeface="Calibri" panose="020F0502020204030204" pitchFamily="34" charset="0"/>
          </a:endParaRPr>
        </a:p>
      </dsp:txBody>
      <dsp:txXfrm>
        <a:off x="4077714" y="2595"/>
        <a:ext cx="5768068" cy="441032"/>
      </dsp:txXfrm>
    </dsp:sp>
    <dsp:sp modelId="{AE7B5055-6673-4D10-980D-5E05DDE0B2A5}">
      <dsp:nvSpPr>
        <dsp:cNvPr id="0" name=""/>
        <dsp:cNvSpPr/>
      </dsp:nvSpPr>
      <dsp:spPr>
        <a:xfrm>
          <a:off x="3925834" y="556924"/>
          <a:ext cx="365349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3CAD5C-296A-463A-A88A-535BCBF7138C}">
      <dsp:nvSpPr>
        <dsp:cNvPr id="0" name=""/>
        <dsp:cNvSpPr/>
      </dsp:nvSpPr>
      <dsp:spPr>
        <a:xfrm>
          <a:off x="4068178" y="556924"/>
          <a:ext cx="5850053" cy="47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just" defTabSz="577850">
            <a:lnSpc>
              <a:spcPct val="90000"/>
            </a:lnSpc>
            <a:spcBef>
              <a:spcPct val="0"/>
            </a:spcBef>
            <a:spcAft>
              <a:spcPct val="35000"/>
            </a:spcAft>
          </a:pPr>
          <a:r>
            <a:rPr lang="es-SV" sz="1300" b="0" i="0" kern="1200" dirty="0">
              <a:latin typeface="Calibri" panose="020F0502020204030204" pitchFamily="34" charset="0"/>
              <a:cs typeface="Calibri" panose="020F0502020204030204" pitchFamily="34" charset="0"/>
              <a:hlinkClick xmlns:r="http://schemas.openxmlformats.org/officeDocument/2006/relationships" r:id="rId2"/>
            </a:rPr>
            <a:t>EPICS in IEEE</a:t>
          </a:r>
          <a:r>
            <a:rPr lang="es-SV" sz="1300" b="0" i="0" kern="1200" dirty="0">
              <a:latin typeface="Calibri" panose="020F0502020204030204" pitchFamily="34" charset="0"/>
              <a:cs typeface="Calibri" panose="020F0502020204030204" pitchFamily="34" charset="0"/>
            </a:rPr>
            <a:t> </a:t>
          </a:r>
          <a:r>
            <a:rPr lang="en-US" sz="1300" b="0" i="0" kern="1200" dirty="0" smtClean="0">
              <a:latin typeface="Calibri" panose="020F0502020204030204" pitchFamily="34" charset="0"/>
              <a:cs typeface="Calibri" panose="020F0502020204030204" pitchFamily="34" charset="0"/>
            </a:rPr>
            <a:t>empowers students to work with local service organizations to apply technical knowledge to implement solutions for a community’s unique challenges. </a:t>
          </a:r>
          <a:endParaRPr lang="es-SV" sz="1300" b="0" i="0" kern="1200" dirty="0">
            <a:latin typeface="Calibri" panose="020F0502020204030204" pitchFamily="34" charset="0"/>
            <a:cs typeface="Calibri" panose="020F0502020204030204" pitchFamily="34" charset="0"/>
          </a:endParaRPr>
        </a:p>
      </dsp:txBody>
      <dsp:txXfrm>
        <a:off x="4068178" y="556924"/>
        <a:ext cx="5850053" cy="473727"/>
      </dsp:txXfrm>
    </dsp:sp>
    <dsp:sp modelId="{1C0CEC8C-69CE-494E-A720-BECB703824D6}">
      <dsp:nvSpPr>
        <dsp:cNvPr id="0" name=""/>
        <dsp:cNvSpPr/>
      </dsp:nvSpPr>
      <dsp:spPr>
        <a:xfrm>
          <a:off x="3925834" y="1030651"/>
          <a:ext cx="365349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C78BDE-B3AB-4198-BF6C-A6EF1A63FADD}">
      <dsp:nvSpPr>
        <dsp:cNvPr id="0" name=""/>
        <dsp:cNvSpPr/>
      </dsp:nvSpPr>
      <dsp:spPr>
        <a:xfrm>
          <a:off x="4068178" y="1030651"/>
          <a:ext cx="5875883" cy="416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just" defTabSz="577850">
            <a:lnSpc>
              <a:spcPct val="90000"/>
            </a:lnSpc>
            <a:spcBef>
              <a:spcPct val="0"/>
            </a:spcBef>
            <a:spcAft>
              <a:spcPct val="35000"/>
            </a:spcAft>
          </a:pPr>
          <a:r>
            <a:rPr lang="es-SV" sz="1300" b="0" i="0" kern="1200" dirty="0">
              <a:latin typeface="Calibri" panose="020F0502020204030204" pitchFamily="34" charset="0"/>
              <a:cs typeface="Calibri" panose="020F0502020204030204" pitchFamily="34" charset="0"/>
              <a:hlinkClick xmlns:r="http://schemas.openxmlformats.org/officeDocument/2006/relationships" r:id="rId3"/>
            </a:rPr>
            <a:t>MOVE</a:t>
          </a:r>
          <a:r>
            <a:rPr lang="es-SV" sz="1300" b="0" i="0" kern="1200" dirty="0">
              <a:latin typeface="Calibri" panose="020F0502020204030204" pitchFamily="34" charset="0"/>
              <a:cs typeface="Calibri" panose="020F0502020204030204" pitchFamily="34" charset="0"/>
            </a:rPr>
            <a:t> </a:t>
          </a:r>
          <a:r>
            <a:rPr lang="en-US" sz="1300" b="0" i="0" kern="1200" dirty="0" smtClean="0">
              <a:latin typeface="Calibri" panose="020F0502020204030204" pitchFamily="34" charset="0"/>
              <a:cs typeface="Calibri" panose="020F0502020204030204" pitchFamily="34" charset="0"/>
            </a:rPr>
            <a:t>offers a mobile emergency relief program committed to assisting victims of natural disasters with short-term communications, computer, and power solutions. </a:t>
          </a:r>
          <a:endParaRPr lang="es-SV" sz="1300" b="0" i="0" kern="1200" dirty="0">
            <a:latin typeface="Calibri" panose="020F0502020204030204" pitchFamily="34" charset="0"/>
            <a:cs typeface="Calibri" panose="020F0502020204030204" pitchFamily="34" charset="0"/>
          </a:endParaRPr>
        </a:p>
      </dsp:txBody>
      <dsp:txXfrm>
        <a:off x="4068178" y="1030651"/>
        <a:ext cx="5875883" cy="416176"/>
      </dsp:txXfrm>
    </dsp:sp>
    <dsp:sp modelId="{16DDA9CE-FE40-4748-92E7-501FF9C9A9AA}">
      <dsp:nvSpPr>
        <dsp:cNvPr id="0" name=""/>
        <dsp:cNvSpPr/>
      </dsp:nvSpPr>
      <dsp:spPr>
        <a:xfrm>
          <a:off x="3925834" y="1446828"/>
          <a:ext cx="365349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A0F76C-5F34-447C-AF15-8BA2E7FB0788}">
      <dsp:nvSpPr>
        <dsp:cNvPr id="0" name=""/>
        <dsp:cNvSpPr/>
      </dsp:nvSpPr>
      <dsp:spPr>
        <a:xfrm>
          <a:off x="4077714" y="1494446"/>
          <a:ext cx="5785568" cy="938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just" defTabSz="577850">
            <a:lnSpc>
              <a:spcPct val="90000"/>
            </a:lnSpc>
            <a:spcBef>
              <a:spcPct val="0"/>
            </a:spcBef>
            <a:spcAft>
              <a:spcPct val="35000"/>
            </a:spcAft>
          </a:pPr>
          <a:r>
            <a:rPr lang="es-SV" sz="1300" b="0" i="0" kern="1200" dirty="0" err="1">
              <a:latin typeface="Calibri" panose="020F0502020204030204" pitchFamily="34" charset="0"/>
              <a:cs typeface="Calibri" panose="020F0502020204030204" pitchFamily="34" charset="0"/>
              <a:hlinkClick xmlns:r="http://schemas.openxmlformats.org/officeDocument/2006/relationships" r:id="rId4"/>
            </a:rPr>
            <a:t>Empower</a:t>
          </a:r>
          <a:r>
            <a:rPr lang="es-SV" sz="1300" b="0" i="0" kern="1200" dirty="0">
              <a:latin typeface="Calibri" panose="020F0502020204030204" pitchFamily="34" charset="0"/>
              <a:cs typeface="Calibri" panose="020F0502020204030204" pitchFamily="34" charset="0"/>
              <a:hlinkClick xmlns:r="http://schemas.openxmlformats.org/officeDocument/2006/relationships" r:id="rId4"/>
            </a:rPr>
            <a:t> a </a:t>
          </a:r>
          <a:r>
            <a:rPr lang="es-SV" sz="1300" b="0" i="0" kern="1200" dirty="0" err="1">
              <a:latin typeface="Calibri" panose="020F0502020204030204" pitchFamily="34" charset="0"/>
              <a:cs typeface="Calibri" panose="020F0502020204030204" pitchFamily="34" charset="0"/>
              <a:hlinkClick xmlns:r="http://schemas.openxmlformats.org/officeDocument/2006/relationships" r:id="rId4"/>
            </a:rPr>
            <a:t>Billion</a:t>
          </a:r>
          <a:r>
            <a:rPr lang="es-SV" sz="1300" b="0" i="0" kern="1200" dirty="0">
              <a:latin typeface="Calibri" panose="020F0502020204030204" pitchFamily="34" charset="0"/>
              <a:cs typeface="Calibri" panose="020F0502020204030204" pitchFamily="34" charset="0"/>
              <a:hlinkClick xmlns:r="http://schemas.openxmlformats.org/officeDocument/2006/relationships" r:id="rId4"/>
            </a:rPr>
            <a:t> </a:t>
          </a:r>
          <a:r>
            <a:rPr lang="es-SV" sz="1300" b="0" i="0" kern="1200" dirty="0" err="1">
              <a:latin typeface="Calibri" panose="020F0502020204030204" pitchFamily="34" charset="0"/>
              <a:cs typeface="Calibri" panose="020F0502020204030204" pitchFamily="34" charset="0"/>
              <a:hlinkClick xmlns:r="http://schemas.openxmlformats.org/officeDocument/2006/relationships" r:id="rId4"/>
            </a:rPr>
            <a:t>Lives</a:t>
          </a:r>
          <a:r>
            <a:rPr lang="es-SV" sz="1300" b="0" i="0" kern="1200" dirty="0">
              <a:latin typeface="Calibri" panose="020F0502020204030204" pitchFamily="34" charset="0"/>
              <a:cs typeface="Calibri" panose="020F0502020204030204" pitchFamily="34" charset="0"/>
            </a:rPr>
            <a:t>. </a:t>
          </a:r>
          <a:r>
            <a:rPr lang="en-US" sz="1300" b="0" i="0" kern="1200" dirty="0" smtClean="0">
              <a:latin typeface="Calibri" panose="020F0502020204030204" pitchFamily="34" charset="0"/>
              <a:cs typeface="Calibri" panose="020F0502020204030204" pitchFamily="34" charset="0"/>
            </a:rPr>
            <a:t>Competition to help the global community create and demonstrate sustainable solutions for energy access that are technically and economically viable, and that can rapidly scale to impact more than 1 billion people across the globe who live in extreme energy poverty.</a:t>
          </a:r>
          <a:endParaRPr lang="es-SV" sz="1300" b="0" i="0" kern="1200" dirty="0">
            <a:latin typeface="Calibri" panose="020F0502020204030204" pitchFamily="34" charset="0"/>
            <a:cs typeface="Calibri" panose="020F0502020204030204" pitchFamily="34" charset="0"/>
          </a:endParaRPr>
        </a:p>
      </dsp:txBody>
      <dsp:txXfrm>
        <a:off x="4077714" y="1494446"/>
        <a:ext cx="5785568" cy="938475"/>
      </dsp:txXfrm>
    </dsp:sp>
    <dsp:sp modelId="{081917CD-20CF-4217-A2D4-9B6D5C688581}">
      <dsp:nvSpPr>
        <dsp:cNvPr id="0" name=""/>
        <dsp:cNvSpPr/>
      </dsp:nvSpPr>
      <dsp:spPr>
        <a:xfrm>
          <a:off x="1897920" y="2385978"/>
          <a:ext cx="759168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2EB131-28C2-4E82-843B-6A4A798210A0}">
      <dsp:nvSpPr>
        <dsp:cNvPr id="0" name=""/>
        <dsp:cNvSpPr/>
      </dsp:nvSpPr>
      <dsp:spPr>
        <a:xfrm>
          <a:off x="1884098" y="2487542"/>
          <a:ext cx="1972230" cy="2270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SV" sz="2000" b="1" i="0" kern="1200" dirty="0" err="1" smtClean="0">
              <a:latin typeface="Calibri" panose="020F0502020204030204" pitchFamily="34" charset="0"/>
              <a:cs typeface="Calibri" panose="020F0502020204030204" pitchFamily="34" charset="0"/>
            </a:rPr>
            <a:t>Educate</a:t>
          </a:r>
          <a:r>
            <a:rPr lang="es-SV" sz="2000" b="1"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the</a:t>
          </a:r>
          <a:r>
            <a:rPr lang="es-SV" sz="2000" b="0"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next</a:t>
          </a:r>
          <a:r>
            <a:rPr lang="es-SV" sz="2000" b="0"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generation</a:t>
          </a:r>
          <a:r>
            <a:rPr lang="es-SV" sz="2000" b="0" i="0" kern="1200" dirty="0" smtClean="0">
              <a:latin typeface="Calibri" panose="020F0502020204030204" pitchFamily="34" charset="0"/>
              <a:cs typeface="Calibri" panose="020F0502020204030204" pitchFamily="34" charset="0"/>
            </a:rPr>
            <a:t> of </a:t>
          </a:r>
          <a:r>
            <a:rPr lang="es-SV" sz="2000" b="0" i="0" kern="1200" dirty="0" err="1" smtClean="0">
              <a:latin typeface="Calibri" panose="020F0502020204030204" pitchFamily="34" charset="0"/>
              <a:cs typeface="Calibri" panose="020F0502020204030204" pitchFamily="34" charset="0"/>
            </a:rPr>
            <a:t>innovators</a:t>
          </a:r>
          <a:r>
            <a:rPr lang="es-SV" sz="2000" b="0" i="0" kern="1200" dirty="0" smtClean="0">
              <a:latin typeface="Calibri" panose="020F0502020204030204" pitchFamily="34" charset="0"/>
              <a:cs typeface="Calibri" panose="020F0502020204030204" pitchFamily="34" charset="0"/>
            </a:rPr>
            <a:t> and </a:t>
          </a:r>
          <a:r>
            <a:rPr lang="es-SV" sz="2000" b="0" i="0" kern="1200" dirty="0" err="1" smtClean="0">
              <a:latin typeface="Calibri" panose="020F0502020204030204" pitchFamily="34" charset="0"/>
              <a:cs typeface="Calibri" panose="020F0502020204030204" pitchFamily="34" charset="0"/>
            </a:rPr>
            <a:t>engineers</a:t>
          </a:r>
          <a:endParaRPr lang="es-SV" sz="2000" b="0" kern="1200" dirty="0">
            <a:latin typeface="Calibri" panose="020F0502020204030204" pitchFamily="34" charset="0"/>
            <a:cs typeface="Calibri" panose="020F0502020204030204" pitchFamily="34" charset="0"/>
          </a:endParaRPr>
        </a:p>
      </dsp:txBody>
      <dsp:txXfrm>
        <a:off x="1884098" y="2487542"/>
        <a:ext cx="1972230" cy="2270087"/>
      </dsp:txXfrm>
    </dsp:sp>
    <dsp:sp modelId="{986FFE67-C521-458F-B2F1-AB887301173D}">
      <dsp:nvSpPr>
        <dsp:cNvPr id="0" name=""/>
        <dsp:cNvSpPr/>
      </dsp:nvSpPr>
      <dsp:spPr>
        <a:xfrm>
          <a:off x="4087725" y="2499936"/>
          <a:ext cx="6053845" cy="7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b="0" i="0" kern="1200" dirty="0">
              <a:latin typeface="Calibri" panose="020F0502020204030204" pitchFamily="34" charset="0"/>
              <a:cs typeface="Calibri" panose="020F0502020204030204" pitchFamily="34" charset="0"/>
              <a:hlinkClick xmlns:r="http://schemas.openxmlformats.org/officeDocument/2006/relationships" r:id="rId5"/>
            </a:rPr>
            <a:t>IEEE Power and Energy Society Scholarship Plus Initiative</a:t>
          </a:r>
          <a:r>
            <a:rPr lang="en-US" sz="1300" b="0" i="0" kern="1200" dirty="0">
              <a:latin typeface="Calibri" panose="020F0502020204030204" pitchFamily="34" charset="0"/>
              <a:cs typeface="Calibri" panose="020F0502020204030204" pitchFamily="34" charset="0"/>
            </a:rPr>
            <a:t>  </a:t>
          </a:r>
          <a:r>
            <a:rPr lang="en-US" sz="1300" b="0" i="0" kern="1200" dirty="0" smtClean="0">
              <a:latin typeface="Calibri" panose="020F0502020204030204" pitchFamily="34" charset="0"/>
              <a:cs typeface="Calibri" panose="020F0502020204030204" pitchFamily="34" charset="0"/>
            </a:rPr>
            <a:t>recognizes highly qualified electrical engineering undergraduate students with multi-year scholarships and assists in connecting them with relevant and meaningful career experiences. </a:t>
          </a:r>
          <a:endParaRPr lang="es-SV" sz="1300" kern="1200" dirty="0">
            <a:latin typeface="Calibri" panose="020F0502020204030204" pitchFamily="34" charset="0"/>
            <a:cs typeface="Calibri" panose="020F0502020204030204" pitchFamily="34" charset="0"/>
          </a:endParaRPr>
        </a:p>
      </dsp:txBody>
      <dsp:txXfrm>
        <a:off x="4087725" y="2499936"/>
        <a:ext cx="6053845" cy="731490"/>
      </dsp:txXfrm>
    </dsp:sp>
    <dsp:sp modelId="{23F4744D-8F53-46BE-A83F-4BE08FE36874}">
      <dsp:nvSpPr>
        <dsp:cNvPr id="0" name=""/>
        <dsp:cNvSpPr/>
      </dsp:nvSpPr>
      <dsp:spPr>
        <a:xfrm>
          <a:off x="4012495" y="3230973"/>
          <a:ext cx="365349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B658FE-6A99-4810-B0D8-1A12F1A9919B}">
      <dsp:nvSpPr>
        <dsp:cNvPr id="0" name=""/>
        <dsp:cNvSpPr/>
      </dsp:nvSpPr>
      <dsp:spPr>
        <a:xfrm>
          <a:off x="4078189" y="3195105"/>
          <a:ext cx="6045551" cy="667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b="0" i="0" kern="1200" dirty="0">
              <a:latin typeface="Calibri" panose="020F0502020204030204" pitchFamily="34" charset="0"/>
              <a:cs typeface="Calibri" panose="020F0502020204030204" pitchFamily="34" charset="0"/>
              <a:hlinkClick xmlns:r="http://schemas.openxmlformats.org/officeDocument/2006/relationships" r:id="rId6"/>
            </a:rPr>
            <a:t>REACH</a:t>
          </a:r>
          <a:r>
            <a:rPr lang="en-US" sz="1300" b="0" i="0" kern="1200" dirty="0">
              <a:latin typeface="Calibri" panose="020F0502020204030204" pitchFamily="34" charset="0"/>
              <a:cs typeface="Calibri" panose="020F0502020204030204" pitchFamily="34" charset="0"/>
            </a:rPr>
            <a:t> (Raising Engineering Awareness through the Conduit of History) </a:t>
          </a:r>
          <a:r>
            <a:rPr lang="en-US" sz="1300" b="0" i="0" kern="1200" dirty="0" smtClean="0">
              <a:latin typeface="Calibri" panose="020F0502020204030204" pitchFamily="34" charset="0"/>
              <a:cs typeface="Calibri" panose="020F0502020204030204" pitchFamily="34" charset="0"/>
            </a:rPr>
            <a:t>explores technology and engineering history and the relationships they have with society, politics, economics, and culture.</a:t>
          </a:r>
          <a:endParaRPr lang="en-US" sz="1300" b="0" i="0" kern="1200" dirty="0">
            <a:latin typeface="Calibri" panose="020F0502020204030204" pitchFamily="34" charset="0"/>
            <a:cs typeface="Calibri" panose="020F0502020204030204" pitchFamily="34" charset="0"/>
          </a:endParaRPr>
        </a:p>
      </dsp:txBody>
      <dsp:txXfrm>
        <a:off x="4078189" y="3195105"/>
        <a:ext cx="6045551" cy="667609"/>
      </dsp:txXfrm>
    </dsp:sp>
    <dsp:sp modelId="{8E74A51A-6647-486F-A362-E0893486A000}">
      <dsp:nvSpPr>
        <dsp:cNvPr id="0" name=""/>
        <dsp:cNvSpPr/>
      </dsp:nvSpPr>
      <dsp:spPr>
        <a:xfrm>
          <a:off x="4012495" y="3898583"/>
          <a:ext cx="365349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8F3600-C5EC-4FA2-8BA1-4C46813DD645}">
      <dsp:nvSpPr>
        <dsp:cNvPr id="0" name=""/>
        <dsp:cNvSpPr/>
      </dsp:nvSpPr>
      <dsp:spPr>
        <a:xfrm>
          <a:off x="4074645" y="3898583"/>
          <a:ext cx="6169953" cy="78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SV" sz="1300" b="0" i="0" kern="1200" dirty="0" err="1" smtClean="0">
              <a:latin typeface="Calibri" panose="020F0502020204030204" pitchFamily="34" charset="0"/>
              <a:cs typeface="Calibri" panose="020F0502020204030204" pitchFamily="34" charset="0"/>
              <a:hlinkClick xmlns:r="http://schemas.openxmlformats.org/officeDocument/2006/relationships" r:id="rId7"/>
            </a:rPr>
            <a:t>Students</a:t>
          </a:r>
          <a:r>
            <a:rPr lang="es-SV" sz="1300" b="0" i="0" kern="1200" dirty="0" smtClean="0">
              <a:latin typeface="Calibri" panose="020F0502020204030204" pitchFamily="34" charset="0"/>
              <a:cs typeface="Calibri" panose="020F0502020204030204" pitchFamily="34" charset="0"/>
              <a:hlinkClick xmlns:r="http://schemas.openxmlformats.org/officeDocument/2006/relationships" r:id="rId7"/>
            </a:rPr>
            <a:t> and Young </a:t>
          </a:r>
          <a:r>
            <a:rPr lang="es-SV" sz="1300" b="0" i="0" kern="1200" dirty="0" err="1" smtClean="0">
              <a:latin typeface="Calibri" panose="020F0502020204030204" pitchFamily="34" charset="0"/>
              <a:cs typeface="Calibri" panose="020F0502020204030204" pitchFamily="34" charset="0"/>
              <a:hlinkClick xmlns:r="http://schemas.openxmlformats.org/officeDocument/2006/relationships" r:id="rId7"/>
            </a:rPr>
            <a:t>Professionals</a:t>
          </a:r>
          <a:r>
            <a:rPr lang="es-SV" sz="1300" b="0" i="0" kern="1200" dirty="0" smtClean="0">
              <a:latin typeface="Calibri" panose="020F0502020204030204" pitchFamily="34" charset="0"/>
              <a:cs typeface="Calibri" panose="020F0502020204030204" pitchFamily="34" charset="0"/>
            </a:rPr>
            <a:t> </a:t>
          </a:r>
        </a:p>
        <a:p>
          <a:pPr lvl="0" algn="l" defTabSz="577850">
            <a:lnSpc>
              <a:spcPct val="90000"/>
            </a:lnSpc>
            <a:spcBef>
              <a:spcPct val="0"/>
            </a:spcBef>
            <a:spcAft>
              <a:spcPct val="35000"/>
            </a:spcAft>
          </a:pPr>
          <a:r>
            <a:rPr lang="es-SV" sz="1300" b="0" i="0" kern="1200" dirty="0" smtClean="0">
              <a:latin typeface="Calibri" panose="020F0502020204030204" pitchFamily="34" charset="0"/>
              <a:cs typeface="Calibri" panose="020F0502020204030204" pitchFamily="34" charset="0"/>
            </a:rPr>
            <a:t>IEEE </a:t>
          </a:r>
          <a:r>
            <a:rPr lang="es-SV" sz="1300" b="0" i="0" kern="1200" dirty="0" err="1" smtClean="0">
              <a:latin typeface="Calibri" panose="020F0502020204030204" pitchFamily="34" charset="0"/>
              <a:cs typeface="Calibri" panose="020F0502020204030204" pitchFamily="34" charset="0"/>
            </a:rPr>
            <a:t>offers</a:t>
          </a:r>
          <a:r>
            <a:rPr lang="es-SV" sz="1300" b="0" i="0" kern="1200" dirty="0" smtClean="0">
              <a:latin typeface="Calibri" panose="020F0502020204030204" pitchFamily="34" charset="0"/>
              <a:cs typeface="Calibri" panose="020F0502020204030204" pitchFamily="34" charset="0"/>
            </a:rPr>
            <a:t> a </a:t>
          </a:r>
          <a:r>
            <a:rPr lang="es-SV" sz="1300" b="0" i="0" kern="1200" dirty="0" err="1" smtClean="0">
              <a:latin typeface="Calibri" panose="020F0502020204030204" pitchFamily="34" charset="0"/>
              <a:cs typeface="Calibri" panose="020F0502020204030204" pitchFamily="34" charset="0"/>
            </a:rPr>
            <a:t>variety</a:t>
          </a:r>
          <a:r>
            <a:rPr lang="es-SV" sz="1300" b="0" i="0" kern="1200" dirty="0" smtClean="0">
              <a:latin typeface="Calibri" panose="020F0502020204030204" pitchFamily="34" charset="0"/>
              <a:cs typeface="Calibri" panose="020F0502020204030204" pitchFamily="34" charset="0"/>
            </a:rPr>
            <a:t> of </a:t>
          </a:r>
          <a:r>
            <a:rPr lang="es-SV" sz="1300" b="0" i="0" kern="1200" dirty="0" err="1" smtClean="0">
              <a:latin typeface="Calibri" panose="020F0502020204030204" pitchFamily="34" charset="0"/>
              <a:cs typeface="Calibri" panose="020F0502020204030204" pitchFamily="34" charset="0"/>
            </a:rPr>
            <a:t>scholarships</a:t>
          </a:r>
          <a:r>
            <a:rPr lang="es-SV" sz="1300" b="0" i="0" kern="1200" dirty="0" smtClean="0">
              <a:latin typeface="Calibri" panose="020F0502020204030204" pitchFamily="34" charset="0"/>
              <a:cs typeface="Calibri" panose="020F0502020204030204" pitchFamily="34" charset="0"/>
            </a:rPr>
            <a:t> </a:t>
          </a:r>
          <a:r>
            <a:rPr lang="es-SV" sz="1300" b="0" i="0" kern="1200" dirty="0" err="1" smtClean="0">
              <a:latin typeface="Calibri" panose="020F0502020204030204" pitchFamily="34" charset="0"/>
              <a:cs typeface="Calibri" panose="020F0502020204030204" pitchFamily="34" charset="0"/>
            </a:rPr>
            <a:t>for</a:t>
          </a:r>
          <a:r>
            <a:rPr lang="es-SV" sz="1300" b="0" i="0" kern="1200" dirty="0" smtClean="0">
              <a:latin typeface="Calibri" panose="020F0502020204030204" pitchFamily="34" charset="0"/>
              <a:cs typeface="Calibri" panose="020F0502020204030204" pitchFamily="34" charset="0"/>
            </a:rPr>
            <a:t> IEEE </a:t>
          </a:r>
          <a:r>
            <a:rPr lang="es-SV" sz="1300" b="0" i="0" kern="1200" dirty="0" err="1" smtClean="0">
              <a:latin typeface="Calibri" panose="020F0502020204030204" pitchFamily="34" charset="0"/>
              <a:cs typeface="Calibri" panose="020F0502020204030204" pitchFamily="34" charset="0"/>
            </a:rPr>
            <a:t>Student</a:t>
          </a:r>
          <a:r>
            <a:rPr lang="es-SV" sz="1300" b="0" i="0" kern="1200" dirty="0" smtClean="0">
              <a:latin typeface="Calibri" panose="020F0502020204030204" pitchFamily="34" charset="0"/>
              <a:cs typeface="Calibri" panose="020F0502020204030204" pitchFamily="34" charset="0"/>
            </a:rPr>
            <a:t> </a:t>
          </a:r>
          <a:r>
            <a:rPr lang="es-SV" sz="1300" b="0" i="0" kern="1200" dirty="0" err="1" smtClean="0">
              <a:latin typeface="Calibri" panose="020F0502020204030204" pitchFamily="34" charset="0"/>
              <a:cs typeface="Calibri" panose="020F0502020204030204" pitchFamily="34" charset="0"/>
            </a:rPr>
            <a:t>members</a:t>
          </a:r>
          <a:r>
            <a:rPr lang="es-SV" sz="1300" b="0" i="0" kern="1200" dirty="0" smtClean="0">
              <a:latin typeface="Calibri" panose="020F0502020204030204" pitchFamily="34" charset="0"/>
              <a:cs typeface="Calibri" panose="020F0502020204030204" pitchFamily="34" charset="0"/>
            </a:rPr>
            <a:t>. </a:t>
          </a:r>
          <a:endParaRPr lang="es-SV" sz="1300" b="0" i="0" kern="1200" dirty="0">
            <a:latin typeface="Calibri" panose="020F0502020204030204" pitchFamily="34" charset="0"/>
            <a:cs typeface="Calibri" panose="020F0502020204030204" pitchFamily="34" charset="0"/>
          </a:endParaRPr>
        </a:p>
      </dsp:txBody>
      <dsp:txXfrm>
        <a:off x="4074645" y="3898583"/>
        <a:ext cx="6169953" cy="780614"/>
      </dsp:txXfrm>
    </dsp:sp>
    <dsp:sp modelId="{D1EAD361-59E8-4434-AA08-3D86EC75AED7}">
      <dsp:nvSpPr>
        <dsp:cNvPr id="0" name=""/>
        <dsp:cNvSpPr/>
      </dsp:nvSpPr>
      <dsp:spPr>
        <a:xfrm>
          <a:off x="1897920" y="4769570"/>
          <a:ext cx="759168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69E07-4C14-411F-A5BB-E6035FA94C91}">
      <dsp:nvSpPr>
        <dsp:cNvPr id="0" name=""/>
        <dsp:cNvSpPr/>
      </dsp:nvSpPr>
      <dsp:spPr>
        <a:xfrm>
          <a:off x="0" y="0"/>
          <a:ext cx="1031443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E9903-0E3D-4F16-8EA5-5C541D4B3206}">
      <dsp:nvSpPr>
        <dsp:cNvPr id="0" name=""/>
        <dsp:cNvSpPr/>
      </dsp:nvSpPr>
      <dsp:spPr>
        <a:xfrm>
          <a:off x="0" y="0"/>
          <a:ext cx="2267169" cy="4792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s-SV" sz="3200" b="0" i="0" kern="1200" dirty="0">
              <a:latin typeface="Calibri" panose="020F0502020204030204" pitchFamily="34" charset="0"/>
              <a:cs typeface="Calibri" panose="020F0502020204030204" pitchFamily="34" charset="0"/>
            </a:rPr>
            <a:t>IEEE </a:t>
          </a:r>
          <a:r>
            <a:rPr lang="es-SV" sz="3200" b="0" i="0" kern="1200" dirty="0" err="1">
              <a:latin typeface="Calibri" panose="020F0502020204030204" pitchFamily="34" charset="0"/>
              <a:cs typeface="Calibri" panose="020F0502020204030204" pitchFamily="34" charset="0"/>
            </a:rPr>
            <a:t>Foundation</a:t>
          </a:r>
          <a:endParaRPr lang="es-SV" sz="3200" kern="1200" dirty="0">
            <a:latin typeface="Calibri" panose="020F0502020204030204" pitchFamily="34" charset="0"/>
            <a:cs typeface="Calibri" panose="020F0502020204030204" pitchFamily="34" charset="0"/>
          </a:endParaRPr>
        </a:p>
      </dsp:txBody>
      <dsp:txXfrm>
        <a:off x="0" y="0"/>
        <a:ext cx="2267169" cy="4792252"/>
      </dsp:txXfrm>
    </dsp:sp>
    <dsp:sp modelId="{405D8CE2-D638-4BC4-A87C-A9CC33DDC0CA}">
      <dsp:nvSpPr>
        <dsp:cNvPr id="0" name=""/>
        <dsp:cNvSpPr/>
      </dsp:nvSpPr>
      <dsp:spPr>
        <a:xfrm>
          <a:off x="2417958" y="111382"/>
          <a:ext cx="2635974" cy="222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b="1" kern="1200" dirty="0" err="1" smtClean="0">
              <a:latin typeface="Calibri" panose="020F0502020204030204" pitchFamily="34" charset="0"/>
              <a:cs typeface="Calibri" panose="020F0502020204030204" pitchFamily="34" charset="0"/>
            </a:rPr>
            <a:t>Committment</a:t>
          </a:r>
          <a:r>
            <a:rPr lang="es-ES" sz="2000" b="1" kern="1200" dirty="0" smtClean="0">
              <a:latin typeface="Calibri" panose="020F0502020204030204" pitchFamily="34" charset="0"/>
              <a:cs typeface="Calibri" panose="020F0502020204030204" pitchFamily="34" charset="0"/>
            </a:rPr>
            <a:t>: </a:t>
          </a:r>
          <a:r>
            <a:rPr lang="es-ES" sz="2000" kern="1200" dirty="0" smtClean="0">
              <a:latin typeface="Calibri" panose="020F0502020204030204" pitchFamily="34" charset="0"/>
              <a:cs typeface="Calibri" panose="020F0502020204030204" pitchFamily="34" charset="0"/>
            </a:rPr>
            <a:t>a </a:t>
          </a:r>
          <a:r>
            <a:rPr lang="es-ES" sz="2000" kern="1200" dirty="0" err="1" smtClean="0">
              <a:latin typeface="Calibri" panose="020F0502020204030204" pitchFamily="34" charset="0"/>
              <a:cs typeface="Calibri" panose="020F0502020204030204" pitchFamily="34" charset="0"/>
            </a:rPr>
            <a:t>larger</a:t>
          </a:r>
          <a:r>
            <a:rPr lang="es-ES" sz="2000" kern="1200" dirty="0" smtClean="0">
              <a:latin typeface="Calibri" panose="020F0502020204030204" pitchFamily="34" charset="0"/>
              <a:cs typeface="Calibri" panose="020F0502020204030204" pitchFamily="34" charset="0"/>
            </a:rPr>
            <a:t> </a:t>
          </a:r>
          <a:r>
            <a:rPr lang="es-ES" sz="2000" kern="1200" dirty="0" err="1" smtClean="0">
              <a:latin typeface="Calibri" panose="020F0502020204030204" pitchFamily="34" charset="0"/>
              <a:cs typeface="Calibri" panose="020F0502020204030204" pitchFamily="34" charset="0"/>
            </a:rPr>
            <a:t>audience</a:t>
          </a:r>
          <a:r>
            <a:rPr lang="es-ES" sz="2000" kern="1200" dirty="0" smtClean="0">
              <a:latin typeface="Calibri" panose="020F0502020204030204" pitchFamily="34" charset="0"/>
              <a:cs typeface="Calibri" panose="020F0502020204030204" pitchFamily="34" charset="0"/>
            </a:rPr>
            <a:t> </a:t>
          </a:r>
          <a:r>
            <a:rPr lang="es-ES" sz="2000" kern="1200" dirty="0" err="1" smtClean="0">
              <a:latin typeface="Calibri" panose="020F0502020204030204" pitchFamily="34" charset="0"/>
              <a:cs typeface="Calibri" panose="020F0502020204030204" pitchFamily="34" charset="0"/>
            </a:rPr>
            <a:t>that</a:t>
          </a:r>
          <a:r>
            <a:rPr lang="es-ES" sz="2000" kern="1200" dirty="0" smtClean="0">
              <a:latin typeface="Calibri" panose="020F0502020204030204" pitchFamily="34" charset="0"/>
              <a:cs typeface="Calibri" panose="020F0502020204030204" pitchFamily="34" charset="0"/>
            </a:rPr>
            <a:t> </a:t>
          </a:r>
          <a:r>
            <a:rPr lang="es-ES" sz="2000" kern="1200" dirty="0" err="1" smtClean="0">
              <a:latin typeface="Calibri" panose="020F0502020204030204" pitchFamily="34" charset="0"/>
              <a:cs typeface="Calibri" panose="020F0502020204030204" pitchFamily="34" charset="0"/>
            </a:rPr>
            <a:t>appreciates</a:t>
          </a:r>
          <a:r>
            <a:rPr lang="es-ES" sz="2000" kern="1200" dirty="0" smtClean="0">
              <a:latin typeface="Calibri" panose="020F0502020204030204" pitchFamily="34" charset="0"/>
              <a:cs typeface="Calibri" panose="020F0502020204030204" pitchFamily="34" charset="0"/>
            </a:rPr>
            <a:t> </a:t>
          </a:r>
          <a:r>
            <a:rPr lang="es-ES" sz="2000" kern="1200" dirty="0" err="1" smtClean="0">
              <a:latin typeface="Calibri" panose="020F0502020204030204" pitchFamily="34" charset="0"/>
              <a:cs typeface="Calibri" panose="020F0502020204030204" pitchFamily="34" charset="0"/>
            </a:rPr>
            <a:t>the</a:t>
          </a:r>
          <a:r>
            <a:rPr lang="es-ES" sz="2000" kern="1200" dirty="0" smtClean="0">
              <a:latin typeface="Calibri" panose="020F0502020204030204" pitchFamily="34" charset="0"/>
              <a:cs typeface="Calibri" panose="020F0502020204030204" pitchFamily="34" charset="0"/>
            </a:rPr>
            <a:t> </a:t>
          </a:r>
          <a:r>
            <a:rPr lang="es-ES" sz="2000" kern="1200" dirty="0" err="1" smtClean="0">
              <a:latin typeface="Calibri" panose="020F0502020204030204" pitchFamily="34" charset="0"/>
              <a:cs typeface="Calibri" panose="020F0502020204030204" pitchFamily="34" charset="0"/>
            </a:rPr>
            <a:t>value</a:t>
          </a:r>
          <a:r>
            <a:rPr lang="es-ES" sz="2000" kern="1200" dirty="0" smtClean="0">
              <a:latin typeface="Calibri" panose="020F0502020204030204" pitchFamily="34" charset="0"/>
              <a:cs typeface="Calibri" panose="020F0502020204030204" pitchFamily="34" charset="0"/>
            </a:rPr>
            <a:t> and </a:t>
          </a:r>
          <a:r>
            <a:rPr lang="es-ES" sz="2000" kern="1200" dirty="0" err="1" smtClean="0">
              <a:latin typeface="Calibri" panose="020F0502020204030204" pitchFamily="34" charset="0"/>
              <a:cs typeface="Calibri" panose="020F0502020204030204" pitchFamily="34" charset="0"/>
            </a:rPr>
            <a:t>importance</a:t>
          </a:r>
          <a:r>
            <a:rPr lang="es-ES" sz="2000" kern="1200" dirty="0" smtClean="0">
              <a:latin typeface="Calibri" panose="020F0502020204030204" pitchFamily="34" charset="0"/>
              <a:cs typeface="Calibri" panose="020F0502020204030204" pitchFamily="34" charset="0"/>
            </a:rPr>
            <a:t> of </a:t>
          </a:r>
          <a:r>
            <a:rPr lang="es-ES" sz="2000" kern="1200" dirty="0" err="1" smtClean="0">
              <a:latin typeface="Calibri" panose="020F0502020204030204" pitchFamily="34" charset="0"/>
              <a:cs typeface="Calibri" panose="020F0502020204030204" pitchFamily="34" charset="0"/>
            </a:rPr>
            <a:t>engineering</a:t>
          </a:r>
          <a:r>
            <a:rPr lang="es-ES" sz="2000" kern="1200" dirty="0" smtClean="0">
              <a:latin typeface="Calibri" panose="020F0502020204030204" pitchFamily="34" charset="0"/>
              <a:cs typeface="Calibri" panose="020F0502020204030204" pitchFamily="34" charset="0"/>
            </a:rPr>
            <a:t> and </a:t>
          </a:r>
          <a:r>
            <a:rPr lang="es-ES" sz="2000" kern="1200" dirty="0" err="1" smtClean="0">
              <a:latin typeface="Calibri" panose="020F0502020204030204" pitchFamily="34" charset="0"/>
              <a:cs typeface="Calibri" panose="020F0502020204030204" pitchFamily="34" charset="0"/>
            </a:rPr>
            <a:t>technology</a:t>
          </a:r>
          <a:r>
            <a:rPr lang="es-ES" sz="2000" kern="1200" dirty="0" smtClean="0">
              <a:latin typeface="Calibri" panose="020F0502020204030204" pitchFamily="34" charset="0"/>
              <a:cs typeface="Calibri" panose="020F0502020204030204" pitchFamily="34" charset="0"/>
            </a:rPr>
            <a:t> </a:t>
          </a:r>
          <a:endParaRPr lang="es-SV" sz="2000" b="0" i="0" kern="1200" dirty="0">
            <a:latin typeface="Calibri" panose="020F0502020204030204" pitchFamily="34" charset="0"/>
            <a:cs typeface="Calibri" panose="020F0502020204030204" pitchFamily="34" charset="0"/>
          </a:endParaRPr>
        </a:p>
      </dsp:txBody>
      <dsp:txXfrm>
        <a:off x="2417958" y="111382"/>
        <a:ext cx="2635974" cy="2227648"/>
      </dsp:txXfrm>
    </dsp:sp>
    <dsp:sp modelId="{4556BED6-7A14-460D-93F7-328BCCE2BB6A}">
      <dsp:nvSpPr>
        <dsp:cNvPr id="0" name=""/>
        <dsp:cNvSpPr/>
      </dsp:nvSpPr>
      <dsp:spPr>
        <a:xfrm>
          <a:off x="5282357" y="100942"/>
          <a:ext cx="3870228" cy="146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SV" sz="1600" b="0" i="0" kern="1200" dirty="0">
              <a:latin typeface="Calibri" panose="020F0502020204030204" pitchFamily="34" charset="0"/>
              <a:cs typeface="Calibri" panose="020F0502020204030204" pitchFamily="34" charset="0"/>
              <a:hlinkClick xmlns:r="http://schemas.openxmlformats.org/officeDocument/2006/relationships" r:id="rId1"/>
            </a:rPr>
            <a:t>IEEE </a:t>
          </a:r>
          <a:r>
            <a:rPr lang="es-SV" sz="1600" b="0" i="0" kern="1200" dirty="0" err="1">
              <a:latin typeface="Calibri" panose="020F0502020204030204" pitchFamily="34" charset="0"/>
              <a:cs typeface="Calibri" panose="020F0502020204030204" pitchFamily="34" charset="0"/>
              <a:hlinkClick xmlns:r="http://schemas.openxmlformats.org/officeDocument/2006/relationships" r:id="rId1"/>
            </a:rPr>
            <a:t>History</a:t>
          </a:r>
          <a:r>
            <a:rPr lang="es-SV" sz="1600" b="0" i="0" kern="1200" dirty="0">
              <a:latin typeface="Calibri" panose="020F0502020204030204" pitchFamily="34" charset="0"/>
              <a:cs typeface="Calibri" panose="020F0502020204030204" pitchFamily="34" charset="0"/>
              <a:hlinkClick xmlns:r="http://schemas.openxmlformats.org/officeDocument/2006/relationships" r:id="rId1"/>
            </a:rPr>
            <a:t> Center</a:t>
          </a:r>
          <a:r>
            <a:rPr lang="es-SV" sz="1600" b="0" i="0" kern="1200" dirty="0">
              <a:latin typeface="Calibri" panose="020F0502020204030204" pitchFamily="34" charset="0"/>
              <a:cs typeface="Calibri" panose="020F0502020204030204" pitchFamily="34" charset="0"/>
            </a:rPr>
            <a:t> </a:t>
          </a:r>
          <a:r>
            <a:rPr lang="en-US" sz="1600" b="0" i="0" kern="1200" dirty="0" smtClean="0">
              <a:latin typeface="Calibri" panose="020F0502020204030204" pitchFamily="34" charset="0"/>
              <a:cs typeface="Calibri" panose="020F0502020204030204" pitchFamily="34" charset="0"/>
            </a:rPr>
            <a:t>make known to the public the important legacy of engineering, thereby contributing to better understanding and appreciation of engineering and to increased technological literacy.</a:t>
          </a:r>
          <a:r>
            <a:rPr lang="es-ES" sz="1600" kern="1200" dirty="0" smtClean="0">
              <a:latin typeface="Calibri" panose="020F0502020204030204" pitchFamily="34" charset="0"/>
              <a:cs typeface="Calibri" panose="020F0502020204030204" pitchFamily="34" charset="0"/>
            </a:rPr>
            <a:t>. </a:t>
          </a:r>
          <a:endParaRPr lang="es-SV" sz="1600" b="0" i="0" kern="1200" dirty="0">
            <a:latin typeface="Calibri" panose="020F0502020204030204" pitchFamily="34" charset="0"/>
            <a:cs typeface="Calibri" panose="020F0502020204030204" pitchFamily="34" charset="0"/>
          </a:endParaRPr>
        </a:p>
      </dsp:txBody>
      <dsp:txXfrm>
        <a:off x="5282357" y="100942"/>
        <a:ext cx="3870228" cy="1466245"/>
      </dsp:txXfrm>
    </dsp:sp>
    <dsp:sp modelId="{D2B8D6CF-8617-4BBA-B6F6-59BADEFBEEAA}">
      <dsp:nvSpPr>
        <dsp:cNvPr id="0" name=""/>
        <dsp:cNvSpPr/>
      </dsp:nvSpPr>
      <dsp:spPr>
        <a:xfrm>
          <a:off x="5354726" y="1572208"/>
          <a:ext cx="38702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F0643-1B08-479F-BC0E-8F744D372774}">
      <dsp:nvSpPr>
        <dsp:cNvPr id="0" name=""/>
        <dsp:cNvSpPr/>
      </dsp:nvSpPr>
      <dsp:spPr>
        <a:xfrm>
          <a:off x="5331973" y="1577627"/>
          <a:ext cx="3575085" cy="761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SV" sz="1600" b="0" i="0" kern="1200" dirty="0">
              <a:latin typeface="Calibri" panose="020F0502020204030204" pitchFamily="34" charset="0"/>
              <a:cs typeface="Calibri" panose="020F0502020204030204" pitchFamily="34" charset="0"/>
              <a:hlinkClick xmlns:r="http://schemas.openxmlformats.org/officeDocument/2006/relationships" r:id="rId2"/>
            </a:rPr>
            <a:t>IEEE </a:t>
          </a:r>
          <a:r>
            <a:rPr lang="es-SV" sz="1600" b="0" i="0" kern="1200" dirty="0" err="1">
              <a:latin typeface="Calibri" panose="020F0502020204030204" pitchFamily="34" charset="0"/>
              <a:cs typeface="Calibri" panose="020F0502020204030204" pitchFamily="34" charset="0"/>
              <a:hlinkClick xmlns:r="http://schemas.openxmlformats.org/officeDocument/2006/relationships" r:id="rId2"/>
            </a:rPr>
            <a:t>Life</a:t>
          </a:r>
          <a:r>
            <a:rPr lang="es-SV" sz="1600" b="0" i="0" kern="1200" dirty="0">
              <a:latin typeface="Calibri" panose="020F0502020204030204" pitchFamily="34" charset="0"/>
              <a:cs typeface="Calibri" panose="020F0502020204030204" pitchFamily="34" charset="0"/>
              <a:hlinkClick xmlns:r="http://schemas.openxmlformats.org/officeDocument/2006/relationships" r:id="rId2"/>
            </a:rPr>
            <a:t> </a:t>
          </a:r>
          <a:r>
            <a:rPr lang="es-SV" sz="1600" b="0" i="0" kern="1200" dirty="0" err="1">
              <a:latin typeface="Calibri" panose="020F0502020204030204" pitchFamily="34" charset="0"/>
              <a:cs typeface="Calibri" panose="020F0502020204030204" pitchFamily="34" charset="0"/>
              <a:hlinkClick xmlns:r="http://schemas.openxmlformats.org/officeDocument/2006/relationships" r:id="rId2"/>
            </a:rPr>
            <a:t>Member</a:t>
          </a:r>
          <a:r>
            <a:rPr lang="es-SV" sz="1600" b="0" i="0" kern="1200" dirty="0">
              <a:latin typeface="Calibri" panose="020F0502020204030204" pitchFamily="34" charset="0"/>
              <a:cs typeface="Calibri" panose="020F0502020204030204" pitchFamily="34" charset="0"/>
              <a:hlinkClick xmlns:r="http://schemas.openxmlformats.org/officeDocument/2006/relationships" r:id="rId2"/>
            </a:rPr>
            <a:t> </a:t>
          </a:r>
          <a:r>
            <a:rPr lang="es-SV" sz="1600" b="0" i="0" kern="1200" dirty="0" err="1">
              <a:latin typeface="Calibri" panose="020F0502020204030204" pitchFamily="34" charset="0"/>
              <a:cs typeface="Calibri" panose="020F0502020204030204" pitchFamily="34" charset="0"/>
              <a:hlinkClick xmlns:r="http://schemas.openxmlformats.org/officeDocument/2006/relationships" r:id="rId2"/>
            </a:rPr>
            <a:t>Committee</a:t>
          </a:r>
          <a:endParaRPr lang="es-SV" sz="1600" b="0" i="0" kern="1200" dirty="0">
            <a:latin typeface="Calibri" panose="020F0502020204030204" pitchFamily="34" charset="0"/>
            <a:cs typeface="Calibri" panose="020F0502020204030204" pitchFamily="34" charset="0"/>
          </a:endParaRPr>
        </a:p>
      </dsp:txBody>
      <dsp:txXfrm>
        <a:off x="5331973" y="1577627"/>
        <a:ext cx="3575085" cy="761054"/>
      </dsp:txXfrm>
    </dsp:sp>
    <dsp:sp modelId="{EBC2390E-C91C-4D35-9CC6-D207A0DD341D}">
      <dsp:nvSpPr>
        <dsp:cNvPr id="0" name=""/>
        <dsp:cNvSpPr/>
      </dsp:nvSpPr>
      <dsp:spPr>
        <a:xfrm>
          <a:off x="2267169" y="2339030"/>
          <a:ext cx="804203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5DA199-8E3D-4A24-93F7-6AFF0DEE41F4}">
      <dsp:nvSpPr>
        <dsp:cNvPr id="0" name=""/>
        <dsp:cNvSpPr/>
      </dsp:nvSpPr>
      <dsp:spPr>
        <a:xfrm>
          <a:off x="2417958" y="2450413"/>
          <a:ext cx="2736987" cy="222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SV" sz="2000" b="1" i="0" kern="1200" dirty="0" err="1">
              <a:latin typeface="Calibri" panose="020F0502020204030204" pitchFamily="34" charset="0"/>
              <a:cs typeface="Calibri" panose="020F0502020204030204" pitchFamily="34" charset="0"/>
            </a:rPr>
            <a:t>Energize</a:t>
          </a:r>
          <a:r>
            <a:rPr lang="es-SV" sz="2000" b="0" i="0" kern="1200" dirty="0">
              <a:latin typeface="Calibri" panose="020F0502020204030204" pitchFamily="34" charset="0"/>
              <a:cs typeface="Calibri" panose="020F0502020204030204" pitchFamily="34" charset="0"/>
            </a:rPr>
            <a:t> </a:t>
          </a:r>
          <a:r>
            <a:rPr lang="es-SV" sz="2000" b="0"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innovation</a:t>
          </a:r>
          <a:r>
            <a:rPr lang="es-SV" sz="2000" b="0"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that</a:t>
          </a:r>
          <a:r>
            <a:rPr lang="es-SV" sz="2000" b="0"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celebrates</a:t>
          </a:r>
          <a:r>
            <a:rPr lang="es-SV" sz="2000" b="0"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technological</a:t>
          </a:r>
          <a:r>
            <a:rPr lang="es-SV" sz="2000" b="0" i="0" kern="1200" dirty="0" smtClean="0">
              <a:latin typeface="Calibri" panose="020F0502020204030204" pitchFamily="34" charset="0"/>
              <a:cs typeface="Calibri" panose="020F0502020204030204" pitchFamily="34" charset="0"/>
            </a:rPr>
            <a:t> </a:t>
          </a:r>
          <a:r>
            <a:rPr lang="es-SV" sz="2000" b="0" i="0" kern="1200" dirty="0" err="1" smtClean="0">
              <a:latin typeface="Calibri" panose="020F0502020204030204" pitchFamily="34" charset="0"/>
              <a:cs typeface="Calibri" panose="020F0502020204030204" pitchFamily="34" charset="0"/>
            </a:rPr>
            <a:t>excellence</a:t>
          </a:r>
          <a:endParaRPr lang="es-SV" sz="2000" b="0" i="0" kern="1200" dirty="0">
            <a:latin typeface="Calibri" panose="020F0502020204030204" pitchFamily="34" charset="0"/>
            <a:cs typeface="Calibri" panose="020F0502020204030204" pitchFamily="34" charset="0"/>
          </a:endParaRPr>
        </a:p>
      </dsp:txBody>
      <dsp:txXfrm>
        <a:off x="2417958" y="2450413"/>
        <a:ext cx="2736987" cy="2227648"/>
      </dsp:txXfrm>
    </dsp:sp>
    <dsp:sp modelId="{25E1D008-F68C-4E56-9F48-E609A3CEFAA7}">
      <dsp:nvSpPr>
        <dsp:cNvPr id="0" name=""/>
        <dsp:cNvSpPr/>
      </dsp:nvSpPr>
      <dsp:spPr>
        <a:xfrm>
          <a:off x="5305733" y="2450413"/>
          <a:ext cx="3870228" cy="74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a:latin typeface="Calibri" panose="020F0502020204030204" pitchFamily="34" charset="0"/>
              <a:cs typeface="Calibri" panose="020F0502020204030204" pitchFamily="34" charset="0"/>
              <a:hlinkClick xmlns:r="http://schemas.openxmlformats.org/officeDocument/2006/relationships" r:id="rId3"/>
            </a:rPr>
            <a:t>IEEE Medals, Technical Field Awards, &amp; Recognitions</a:t>
          </a:r>
          <a:r>
            <a:rPr lang="en-US" sz="1600" b="0" i="0" kern="1200">
              <a:latin typeface="Calibri" panose="020F0502020204030204" pitchFamily="34" charset="0"/>
              <a:cs typeface="Calibri" panose="020F0502020204030204" pitchFamily="34" charset="0"/>
            </a:rPr>
            <a:t> </a:t>
          </a:r>
          <a:endParaRPr lang="es-SV" sz="1600" b="0" i="0" kern="1200" dirty="0">
            <a:latin typeface="Calibri" panose="020F0502020204030204" pitchFamily="34" charset="0"/>
            <a:cs typeface="Calibri" panose="020F0502020204030204" pitchFamily="34" charset="0"/>
          </a:endParaRPr>
        </a:p>
      </dsp:txBody>
      <dsp:txXfrm>
        <a:off x="5305733" y="2450413"/>
        <a:ext cx="3870228" cy="741824"/>
      </dsp:txXfrm>
    </dsp:sp>
    <dsp:sp modelId="{EC5D8208-0F3A-4E1E-BA54-BD89422DB104}">
      <dsp:nvSpPr>
        <dsp:cNvPr id="0" name=""/>
        <dsp:cNvSpPr/>
      </dsp:nvSpPr>
      <dsp:spPr>
        <a:xfrm>
          <a:off x="5154945" y="3192237"/>
          <a:ext cx="38702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E0CBE6-B7CA-4B3A-BDFB-9C5E03731098}">
      <dsp:nvSpPr>
        <dsp:cNvPr id="0" name=""/>
        <dsp:cNvSpPr/>
      </dsp:nvSpPr>
      <dsp:spPr>
        <a:xfrm>
          <a:off x="5305733" y="3192237"/>
          <a:ext cx="3870228" cy="74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SV" sz="1600" b="0" i="0" kern="1200">
              <a:latin typeface="Calibri" panose="020F0502020204030204" pitchFamily="34" charset="0"/>
              <a:cs typeface="Calibri" panose="020F0502020204030204" pitchFamily="34" charset="0"/>
              <a:hlinkClick xmlns:r="http://schemas.openxmlformats.org/officeDocument/2006/relationships" r:id="rId4"/>
            </a:rPr>
            <a:t>IEEE Society Awards </a:t>
          </a:r>
          <a:endParaRPr lang="es-SV" sz="1600" b="0" i="0" kern="1200">
            <a:latin typeface="Calibri" panose="020F0502020204030204" pitchFamily="34" charset="0"/>
            <a:cs typeface="Calibri" panose="020F0502020204030204" pitchFamily="34" charset="0"/>
          </a:endParaRPr>
        </a:p>
      </dsp:txBody>
      <dsp:txXfrm>
        <a:off x="5305733" y="3192237"/>
        <a:ext cx="3870228" cy="741824"/>
      </dsp:txXfrm>
    </dsp:sp>
    <dsp:sp modelId="{57123108-05E0-4D25-9CA8-249FE39DCB76}">
      <dsp:nvSpPr>
        <dsp:cNvPr id="0" name=""/>
        <dsp:cNvSpPr/>
      </dsp:nvSpPr>
      <dsp:spPr>
        <a:xfrm>
          <a:off x="5154945" y="3934061"/>
          <a:ext cx="38702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857B21-B8A7-48BE-A16D-34A97E3BE33F}">
      <dsp:nvSpPr>
        <dsp:cNvPr id="0" name=""/>
        <dsp:cNvSpPr/>
      </dsp:nvSpPr>
      <dsp:spPr>
        <a:xfrm>
          <a:off x="5305733" y="3934061"/>
          <a:ext cx="3870228" cy="74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SV" sz="1600" b="0" i="0" kern="1200">
              <a:latin typeface="Calibri" panose="020F0502020204030204" pitchFamily="34" charset="0"/>
              <a:cs typeface="Calibri" panose="020F0502020204030204" pitchFamily="34" charset="0"/>
              <a:hlinkClick xmlns:r="http://schemas.openxmlformats.org/officeDocument/2006/relationships" r:id="rId5"/>
            </a:rPr>
            <a:t>IEEE-Eta Kappa Nu</a:t>
          </a:r>
          <a:endParaRPr lang="es-SV" sz="1600" b="0" i="0" kern="1200">
            <a:latin typeface="Calibri" panose="020F0502020204030204" pitchFamily="34" charset="0"/>
            <a:cs typeface="Calibri" panose="020F0502020204030204" pitchFamily="34" charset="0"/>
          </a:endParaRPr>
        </a:p>
      </dsp:txBody>
      <dsp:txXfrm>
        <a:off x="5305733" y="3934061"/>
        <a:ext cx="3870228" cy="741824"/>
      </dsp:txXfrm>
    </dsp:sp>
    <dsp:sp modelId="{03CBC8B1-2554-476B-98D6-2EDE1AC8E1EB}">
      <dsp:nvSpPr>
        <dsp:cNvPr id="0" name=""/>
        <dsp:cNvSpPr/>
      </dsp:nvSpPr>
      <dsp:spPr>
        <a:xfrm>
          <a:off x="2267169" y="4678061"/>
          <a:ext cx="804203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HAC</a:t>
            </a:r>
            <a:r>
              <a:rPr lang="en-US" baseline="0" dirty="0" smtClean="0"/>
              <a:t> is pronounced “H-A-C.”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362D4-5DD5-1441-A093-8EF5773AF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958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85e8c4045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485e8c4045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85e8c40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485e8c40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003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85e8c40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485e8c40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7345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85e8c404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485e8c404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85e8c40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485e8c40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85e8c40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Past Volunteer was Fernando</a:t>
            </a:r>
            <a:r>
              <a:rPr lang="en-US" baseline="0" dirty="0" smtClean="0"/>
              <a:t> Bouche – Panama, on IEEE HAC Committee for several years</a:t>
            </a:r>
            <a:endParaRPr dirty="0"/>
          </a:p>
        </p:txBody>
      </p:sp>
      <p:sp>
        <p:nvSpPr>
          <p:cNvPr id="188" name="Google Shape;188;g485e8c40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5285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SV" b="0" i="0" dirty="0"/>
              <a:t>El futuro de la tecnología depende de la nutrición de mentes brillantes, la creación de oportunidades para soñar y el cultivo de una generación de profesionales de la tecnología socialmente responsables.</a:t>
            </a:r>
            <a:endParaRPr lang="es-SV" dirty="0"/>
          </a:p>
          <a:p>
            <a:endParaRPr lang="es-SV" dirty="0"/>
          </a:p>
        </p:txBody>
      </p:sp>
      <p:sp>
        <p:nvSpPr>
          <p:cNvPr id="4" name="3 Marcador de número de diapositiva"/>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SV" sz="13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s-SV"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9439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SV" b="0" i="0" dirty="0"/>
              <a:t>El futuro de la tecnología depende de la nutrición de mentes brillantes, la creación de oportunidades para soñar y el cultivo de una generación de profesionales de la tecnología socialmente responsables.</a:t>
            </a:r>
            <a:endParaRPr lang="es-SV" dirty="0"/>
          </a:p>
          <a:p>
            <a:endParaRPr lang="es-SV" dirty="0"/>
          </a:p>
        </p:txBody>
      </p:sp>
      <p:sp>
        <p:nvSpPr>
          <p:cNvPr id="4" name="3 Marcador de número de diapositiva"/>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SV" sz="13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s-SV"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638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smtClean="0"/>
              <a:t>Make</a:t>
            </a:r>
            <a:r>
              <a:rPr lang="es-MX" dirty="0" smtClean="0"/>
              <a:t> </a:t>
            </a:r>
            <a:r>
              <a:rPr lang="es-MX" dirty="0" err="1" smtClean="0"/>
              <a:t>this</a:t>
            </a:r>
            <a:r>
              <a:rPr lang="es-MX" dirty="0" smtClean="0"/>
              <a:t> a </a:t>
            </a:r>
            <a:r>
              <a:rPr lang="es-MX" dirty="0" err="1" smtClean="0"/>
              <a:t>brief</a:t>
            </a:r>
            <a:r>
              <a:rPr lang="es-MX" dirty="0" smtClean="0"/>
              <a:t> </a:t>
            </a:r>
            <a:r>
              <a:rPr lang="es-MX" dirty="0" err="1" smtClean="0"/>
              <a:t>overview</a:t>
            </a:r>
            <a:r>
              <a:rPr lang="es-MX" dirty="0" smtClean="0"/>
              <a:t> – </a:t>
            </a:r>
            <a:r>
              <a:rPr lang="es-MX" dirty="0" err="1" smtClean="0"/>
              <a:t>don’t</a:t>
            </a:r>
            <a:r>
              <a:rPr lang="es-MX" dirty="0" smtClean="0"/>
              <a:t> </a:t>
            </a:r>
            <a:r>
              <a:rPr lang="es-MX" dirty="0" err="1" smtClean="0"/>
              <a:t>read</a:t>
            </a:r>
            <a:r>
              <a:rPr lang="es-MX" dirty="0" smtClean="0"/>
              <a:t> </a:t>
            </a:r>
            <a:r>
              <a:rPr lang="es-MX" dirty="0" err="1" smtClean="0"/>
              <a:t>everything</a:t>
            </a:r>
            <a:endParaRPr lang="es-MX"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222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general guidelines.</a:t>
            </a:r>
            <a:r>
              <a:rPr lang="en-US" baseline="0" dirty="0" smtClean="0"/>
              <a:t> Occasionally, financial support is more or less than the program standard.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362D4-5DD5-1441-A093-8EF5773AF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99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The SIGHT Steering Committee (SSC) is structured into specific operational subcommittees that each provide regular updates and an annual report to the SSC. The Committee manages all aspects of IEEE SIGHT including approving new teams, training teams, organizing community engagement workshops, evaluating requests for project funding, tracking project performance, communicating SIGHT activities within SIGHT and across IEEE, working effectively across IEEE OUs, and maintaining a quality improvement process for all SIGHT activities.</a:t>
            </a:r>
            <a:endParaRPr lang="en-US" dirty="0" smtClean="0"/>
          </a:p>
          <a:p>
            <a:endParaRPr lang="es-MX"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7570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u="none" strike="noStrike" cap="none" dirty="0" smtClean="0">
                <a:solidFill>
                  <a:schemeClr val="dk2"/>
                </a:solidFill>
                <a:latin typeface="Verdana"/>
                <a:ea typeface="Verdana"/>
                <a:cs typeface="Verdana"/>
                <a:sym typeface="Verdana"/>
              </a:rPr>
              <a:t>Building a locally-focused community of engineers for global development</a:t>
            </a:r>
            <a:endParaRPr dirty="0"/>
          </a:p>
        </p:txBody>
      </p:sp>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878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672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rotWithShape="1">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95113" y="2358575"/>
            <a:ext cx="6931364" cy="1405796"/>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Verdana"/>
              <a:buNone/>
              <a:defRPr sz="4000" b="0" i="0" u="none" strike="noStrike" cap="none">
                <a:solidFill>
                  <a:schemeClr val="dk2"/>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744531" y="3813098"/>
            <a:ext cx="5566196" cy="1752600"/>
          </a:xfrm>
          <a:prstGeom prst="rect">
            <a:avLst/>
          </a:prstGeom>
          <a:noFill/>
          <a:ln>
            <a:noFill/>
          </a:ln>
        </p:spPr>
        <p:txBody>
          <a:bodyPr spcFirstLastPara="1" wrap="square" lIns="91425" tIns="91425" rIns="91425" bIns="91425" anchor="t" anchorCtr="0"/>
          <a:lstStyle>
            <a:lvl1pPr marL="0" marR="0" lvl="0" indent="0" algn="l" rtl="0">
              <a:spcBef>
                <a:spcPts val="400"/>
              </a:spcBef>
              <a:spcAft>
                <a:spcPts val="0"/>
              </a:spcAft>
              <a:buClr>
                <a:srgbClr val="68584E"/>
              </a:buClr>
              <a:buSzPts val="3200"/>
              <a:buFont typeface="Arial"/>
              <a:buNone/>
              <a:defRPr sz="2000" b="0" i="0" u="none" strike="noStrike" cap="none">
                <a:solidFill>
                  <a:srgbClr val="68584E"/>
                </a:solidFill>
                <a:latin typeface="Verdana"/>
                <a:ea typeface="Verdana"/>
                <a:cs typeface="Verdana"/>
                <a:sym typeface="Verdana"/>
              </a:defRPr>
            </a:lvl1pPr>
            <a:lvl2pPr marL="457200" marR="0" lvl="1" indent="0" algn="ctr" rtl="0">
              <a:spcBef>
                <a:spcPts val="560"/>
              </a:spcBef>
              <a:spcAft>
                <a:spcPts val="0"/>
              </a:spcAft>
              <a:buClr>
                <a:srgbClr val="8B8A8A"/>
              </a:buClr>
              <a:buSzPts val="2800"/>
              <a:buFont typeface="Arial"/>
              <a:buNone/>
              <a:defRPr sz="2800" b="0" i="0" u="none" strike="noStrike" cap="none">
                <a:solidFill>
                  <a:srgbClr val="8B8A8A"/>
                </a:solidFill>
                <a:latin typeface="Verdana"/>
                <a:ea typeface="Verdana"/>
                <a:cs typeface="Verdana"/>
                <a:sym typeface="Verdana"/>
              </a:defRPr>
            </a:lvl2pPr>
            <a:lvl3pPr marL="914400" marR="0" lvl="2" indent="0" algn="ctr" rtl="0">
              <a:spcBef>
                <a:spcPts val="480"/>
              </a:spcBef>
              <a:spcAft>
                <a:spcPts val="0"/>
              </a:spcAft>
              <a:buClr>
                <a:srgbClr val="8B8A8A"/>
              </a:buClr>
              <a:buSzPts val="2400"/>
              <a:buFont typeface="Arial"/>
              <a:buNone/>
              <a:defRPr sz="2400" b="0" i="0" u="none" strike="noStrike" cap="none">
                <a:solidFill>
                  <a:srgbClr val="8B8A8A"/>
                </a:solidFill>
                <a:latin typeface="Verdana"/>
                <a:ea typeface="Verdana"/>
                <a:cs typeface="Verdana"/>
                <a:sym typeface="Verdana"/>
              </a:defRPr>
            </a:lvl3pPr>
            <a:lvl4pPr marL="1371600" marR="0" lvl="3" indent="0" algn="ctr" rtl="0">
              <a:spcBef>
                <a:spcPts val="400"/>
              </a:spcBef>
              <a:spcAft>
                <a:spcPts val="0"/>
              </a:spcAft>
              <a:buClr>
                <a:srgbClr val="8B8A8A"/>
              </a:buClr>
              <a:buSzPts val="2000"/>
              <a:buFont typeface="Arial"/>
              <a:buNone/>
              <a:defRPr sz="2000" b="0" i="0" u="none" strike="noStrike" cap="none">
                <a:solidFill>
                  <a:srgbClr val="8B8A8A"/>
                </a:solidFill>
                <a:latin typeface="Verdana"/>
                <a:ea typeface="Verdana"/>
                <a:cs typeface="Verdana"/>
                <a:sym typeface="Verdana"/>
              </a:defRPr>
            </a:lvl4pPr>
            <a:lvl5pPr marL="1828800" marR="0" lvl="4" indent="0" algn="ctr" rtl="0">
              <a:spcBef>
                <a:spcPts val="400"/>
              </a:spcBef>
              <a:spcAft>
                <a:spcPts val="0"/>
              </a:spcAft>
              <a:buClr>
                <a:srgbClr val="8B8A8A"/>
              </a:buClr>
              <a:buSzPts val="2000"/>
              <a:buFont typeface="Arial"/>
              <a:buNone/>
              <a:defRPr sz="2000" b="0" i="0" u="none" strike="noStrike" cap="none">
                <a:solidFill>
                  <a:srgbClr val="8B8A8A"/>
                </a:solidFill>
                <a:latin typeface="Verdana"/>
                <a:ea typeface="Verdana"/>
                <a:cs typeface="Verdana"/>
                <a:sym typeface="Verdana"/>
              </a:defRPr>
            </a:lvl5pPr>
            <a:lvl6pPr marL="2286000" marR="0" lvl="5" indent="0" algn="ctr" rtl="0">
              <a:spcBef>
                <a:spcPts val="400"/>
              </a:spcBef>
              <a:spcAft>
                <a:spcPts val="0"/>
              </a:spcAft>
              <a:buClr>
                <a:srgbClr val="8B8A8A"/>
              </a:buClr>
              <a:buSzPts val="2000"/>
              <a:buFont typeface="Arial"/>
              <a:buNone/>
              <a:defRPr sz="2000" b="0" i="0" u="none" strike="noStrike" cap="none">
                <a:solidFill>
                  <a:srgbClr val="8B8A8A"/>
                </a:solidFill>
                <a:latin typeface="Calibri"/>
                <a:ea typeface="Calibri"/>
                <a:cs typeface="Calibri"/>
                <a:sym typeface="Calibri"/>
              </a:defRPr>
            </a:lvl6pPr>
            <a:lvl7pPr marL="2743200" marR="0" lvl="6" indent="0" algn="ctr" rtl="0">
              <a:spcBef>
                <a:spcPts val="400"/>
              </a:spcBef>
              <a:spcAft>
                <a:spcPts val="0"/>
              </a:spcAft>
              <a:buClr>
                <a:srgbClr val="8B8A8A"/>
              </a:buClr>
              <a:buSzPts val="2000"/>
              <a:buFont typeface="Arial"/>
              <a:buNone/>
              <a:defRPr sz="2000" b="0" i="0" u="none" strike="noStrike" cap="none">
                <a:solidFill>
                  <a:srgbClr val="8B8A8A"/>
                </a:solidFill>
                <a:latin typeface="Calibri"/>
                <a:ea typeface="Calibri"/>
                <a:cs typeface="Calibri"/>
                <a:sym typeface="Calibri"/>
              </a:defRPr>
            </a:lvl7pPr>
            <a:lvl8pPr marL="3200400" marR="0" lvl="7" indent="0" algn="ctr" rtl="0">
              <a:spcBef>
                <a:spcPts val="400"/>
              </a:spcBef>
              <a:spcAft>
                <a:spcPts val="0"/>
              </a:spcAft>
              <a:buClr>
                <a:srgbClr val="8B8A8A"/>
              </a:buClr>
              <a:buSzPts val="2000"/>
              <a:buFont typeface="Arial"/>
              <a:buNone/>
              <a:defRPr sz="2000" b="0" i="0" u="none" strike="noStrike" cap="none">
                <a:solidFill>
                  <a:srgbClr val="8B8A8A"/>
                </a:solidFill>
                <a:latin typeface="Calibri"/>
                <a:ea typeface="Calibri"/>
                <a:cs typeface="Calibri"/>
                <a:sym typeface="Calibri"/>
              </a:defRPr>
            </a:lvl8pPr>
            <a:lvl9pPr marL="3657600" marR="0" lvl="8" indent="0" algn="ctr" rtl="0">
              <a:spcBef>
                <a:spcPts val="400"/>
              </a:spcBef>
              <a:spcAft>
                <a:spcPts val="0"/>
              </a:spcAft>
              <a:buClr>
                <a:srgbClr val="8B8A8A"/>
              </a:buClr>
              <a:buSzPts val="2000"/>
              <a:buFont typeface="Arial"/>
              <a:buNone/>
              <a:defRPr sz="2000" b="0" i="0" u="none" strike="noStrike" cap="none">
                <a:solidFill>
                  <a:srgbClr val="8B8A8A"/>
                </a:solidFill>
                <a:latin typeface="Calibri"/>
                <a:ea typeface="Calibri"/>
                <a:cs typeface="Calibri"/>
                <a:sym typeface="Calibri"/>
              </a:defRPr>
            </a:lvl9pPr>
          </a:lstStyle>
          <a:p>
            <a:endParaRPr/>
          </a:p>
        </p:txBody>
      </p:sp>
      <p:pic>
        <p:nvPicPr>
          <p:cNvPr id="18" name="Google Shape;18;p2"/>
          <p:cNvPicPr preferRelativeResize="0"/>
          <p:nvPr/>
        </p:nvPicPr>
        <p:blipFill rotWithShape="1">
          <a:blip r:embed="rId3">
            <a:alphaModFix/>
          </a:blip>
          <a:srcRect/>
          <a:stretch/>
        </p:blipFill>
        <p:spPr>
          <a:xfrm>
            <a:off x="404403" y="427211"/>
            <a:ext cx="4540131" cy="1843708"/>
          </a:xfrm>
          <a:prstGeom prst="rect">
            <a:avLst/>
          </a:prstGeom>
          <a:noFill/>
          <a:ln>
            <a:noFill/>
          </a:ln>
        </p:spPr>
      </p:pic>
      <p:sp>
        <p:nvSpPr>
          <p:cNvPr id="19" name="Google Shape;19;p2"/>
          <p:cNvSpPr/>
          <p:nvPr/>
        </p:nvSpPr>
        <p:spPr>
          <a:xfrm>
            <a:off x="-11289" y="-118290"/>
            <a:ext cx="213200" cy="7033440"/>
          </a:xfrm>
          <a:prstGeom prst="rect">
            <a:avLst/>
          </a:prstGeom>
          <a:solidFill>
            <a:srgbClr val="C64D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pic>
        <p:nvPicPr>
          <p:cNvPr id="20" name="Google Shape;20;p2" descr="ieee_tag_blue_4c-01.png"/>
          <p:cNvPicPr preferRelativeResize="0"/>
          <p:nvPr/>
        </p:nvPicPr>
        <p:blipFill rotWithShape="1">
          <a:blip r:embed="rId4">
            <a:alphaModFix/>
          </a:blip>
          <a:srcRect/>
          <a:stretch/>
        </p:blipFill>
        <p:spPr>
          <a:xfrm>
            <a:off x="9780693" y="5877001"/>
            <a:ext cx="1889083" cy="834314"/>
          </a:xfrm>
          <a:prstGeom prst="rect">
            <a:avLst/>
          </a:prstGeom>
          <a:noFill/>
          <a:ln>
            <a:noFill/>
          </a:ln>
        </p:spPr>
      </p:pic>
      <p:sp>
        <p:nvSpPr>
          <p:cNvPr id="21" name="Google Shape;21;p2"/>
          <p:cNvSpPr txBox="1">
            <a:spLocks noGrp="1"/>
          </p:cNvSpPr>
          <p:nvPr>
            <p:ph type="dt" idx="10"/>
          </p:nvPr>
        </p:nvSpPr>
        <p:spPr>
          <a:xfrm>
            <a:off x="767975" y="6356351"/>
            <a:ext cx="2844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0" i="0" u="none" strike="noStrike" cap="none">
                <a:solidFill>
                  <a:srgbClr val="CFCFC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b="0" i="0" u="none" strike="noStrike" cap="none">
                <a:solidFill>
                  <a:srgbClr val="CFCFC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2"/>
          <p:cNvSpPr txBox="1">
            <a:spLocks noGrp="1"/>
          </p:cNvSpPr>
          <p:nvPr>
            <p:ph type="sldNum" idx="12"/>
          </p:nvPr>
        </p:nvSpPr>
        <p:spPr>
          <a:xfrm>
            <a:off x="8290560" y="6356351"/>
            <a:ext cx="71797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CFCFCF"/>
                </a:solidFill>
                <a:latin typeface="Calibri"/>
                <a:ea typeface="Calibri"/>
                <a:cs typeface="Calibri"/>
                <a:sym typeface="Calibri"/>
              </a:defRPr>
            </a:lvl1pPr>
            <a:lvl2pPr marL="0" marR="0" lvl="1" indent="0" algn="r" rtl="0">
              <a:spcBef>
                <a:spcPts val="0"/>
              </a:spcBef>
              <a:buNone/>
              <a:defRPr sz="1050" b="0" i="0" u="none" strike="noStrike" cap="none">
                <a:solidFill>
                  <a:srgbClr val="CFCFCF"/>
                </a:solidFill>
                <a:latin typeface="Calibri"/>
                <a:ea typeface="Calibri"/>
                <a:cs typeface="Calibri"/>
                <a:sym typeface="Calibri"/>
              </a:defRPr>
            </a:lvl2pPr>
            <a:lvl3pPr marL="0" marR="0" lvl="2" indent="0" algn="r" rtl="0">
              <a:spcBef>
                <a:spcPts val="0"/>
              </a:spcBef>
              <a:buNone/>
              <a:defRPr sz="1050" b="0" i="0" u="none" strike="noStrike" cap="none">
                <a:solidFill>
                  <a:srgbClr val="CFCFCF"/>
                </a:solidFill>
                <a:latin typeface="Calibri"/>
                <a:ea typeface="Calibri"/>
                <a:cs typeface="Calibri"/>
                <a:sym typeface="Calibri"/>
              </a:defRPr>
            </a:lvl3pPr>
            <a:lvl4pPr marL="0" marR="0" lvl="3" indent="0" algn="r" rtl="0">
              <a:spcBef>
                <a:spcPts val="0"/>
              </a:spcBef>
              <a:buNone/>
              <a:defRPr sz="1050" b="0" i="0" u="none" strike="noStrike" cap="none">
                <a:solidFill>
                  <a:srgbClr val="CFCFCF"/>
                </a:solidFill>
                <a:latin typeface="Calibri"/>
                <a:ea typeface="Calibri"/>
                <a:cs typeface="Calibri"/>
                <a:sym typeface="Calibri"/>
              </a:defRPr>
            </a:lvl4pPr>
            <a:lvl5pPr marL="0" marR="0" lvl="4" indent="0" algn="r" rtl="0">
              <a:spcBef>
                <a:spcPts val="0"/>
              </a:spcBef>
              <a:buNone/>
              <a:defRPr sz="1050" b="0" i="0" u="none" strike="noStrike" cap="none">
                <a:solidFill>
                  <a:srgbClr val="CFCFCF"/>
                </a:solidFill>
                <a:latin typeface="Calibri"/>
                <a:ea typeface="Calibri"/>
                <a:cs typeface="Calibri"/>
                <a:sym typeface="Calibri"/>
              </a:defRPr>
            </a:lvl5pPr>
            <a:lvl6pPr marL="0" marR="0" lvl="5" indent="0" algn="r" rtl="0">
              <a:spcBef>
                <a:spcPts val="0"/>
              </a:spcBef>
              <a:buNone/>
              <a:defRPr sz="1050" b="0" i="0" u="none" strike="noStrike" cap="none">
                <a:solidFill>
                  <a:srgbClr val="CFCFCF"/>
                </a:solidFill>
                <a:latin typeface="Calibri"/>
                <a:ea typeface="Calibri"/>
                <a:cs typeface="Calibri"/>
                <a:sym typeface="Calibri"/>
              </a:defRPr>
            </a:lvl6pPr>
            <a:lvl7pPr marL="0" marR="0" lvl="6" indent="0" algn="r" rtl="0">
              <a:spcBef>
                <a:spcPts val="0"/>
              </a:spcBef>
              <a:buNone/>
              <a:defRPr sz="1050" b="0" i="0" u="none" strike="noStrike" cap="none">
                <a:solidFill>
                  <a:srgbClr val="CFCFCF"/>
                </a:solidFill>
                <a:latin typeface="Calibri"/>
                <a:ea typeface="Calibri"/>
                <a:cs typeface="Calibri"/>
                <a:sym typeface="Calibri"/>
              </a:defRPr>
            </a:lvl7pPr>
            <a:lvl8pPr marL="0" marR="0" lvl="7" indent="0" algn="r" rtl="0">
              <a:spcBef>
                <a:spcPts val="0"/>
              </a:spcBef>
              <a:buNone/>
              <a:defRPr sz="1050" b="0" i="0" u="none" strike="noStrike" cap="none">
                <a:solidFill>
                  <a:srgbClr val="CFCFCF"/>
                </a:solidFill>
                <a:latin typeface="Calibri"/>
                <a:ea typeface="Calibri"/>
                <a:cs typeface="Calibri"/>
                <a:sym typeface="Calibri"/>
              </a:defRPr>
            </a:lvl8pPr>
            <a:lvl9pPr marL="0" marR="0" lvl="8" indent="0" algn="r" rtl="0">
              <a:spcBef>
                <a:spcPts val="0"/>
              </a:spcBef>
              <a:buNone/>
              <a:defRPr sz="1050" b="0" i="0" u="none" strike="noStrike" cap="none">
                <a:solidFill>
                  <a:srgbClr val="CFCFCF"/>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Green">
  <p:cSld name="Content Green">
    <p:bg>
      <p:bgPr>
        <a:blipFill rotWithShape="1">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Verdana"/>
              <a:buNone/>
              <a:defRPr sz="4200" b="0" i="0" u="none" strike="noStrike" cap="none">
                <a:solidFill>
                  <a:schemeClr val="dk2"/>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06" name="Google Shape;106;p13"/>
          <p:cNvSpPr txBox="1">
            <a:spLocks noGrp="1"/>
          </p:cNvSpPr>
          <p:nvPr>
            <p:ph type="body" idx="1"/>
          </p:nvPr>
        </p:nvSpPr>
        <p:spPr>
          <a:xfrm>
            <a:off x="609600" y="1600201"/>
            <a:ext cx="10972800" cy="4241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095580"/>
              </a:buClr>
              <a:buSzPts val="3200"/>
              <a:buFont typeface="Arial"/>
              <a:buChar char="•"/>
              <a:defRPr sz="3200" b="0" i="0" u="none" strike="noStrike" cap="none">
                <a:solidFill>
                  <a:srgbClr val="095580"/>
                </a:solidFill>
                <a:latin typeface="Verdana"/>
                <a:ea typeface="Verdana"/>
                <a:cs typeface="Verdana"/>
                <a:sym typeface="Verdana"/>
              </a:defRPr>
            </a:lvl1pPr>
            <a:lvl2pPr marL="914400" marR="0" lvl="1" indent="-406400" algn="l" rtl="0">
              <a:spcBef>
                <a:spcPts val="560"/>
              </a:spcBef>
              <a:spcAft>
                <a:spcPts val="0"/>
              </a:spcAft>
              <a:buClr>
                <a:srgbClr val="095580"/>
              </a:buClr>
              <a:buSzPts val="2800"/>
              <a:buFont typeface="Arial"/>
              <a:buChar char="–"/>
              <a:defRPr sz="2800" b="0" i="0" u="none" strike="noStrike" cap="none">
                <a:solidFill>
                  <a:srgbClr val="095580"/>
                </a:solidFill>
                <a:latin typeface="Verdana"/>
                <a:ea typeface="Verdana"/>
                <a:cs typeface="Verdana"/>
                <a:sym typeface="Verdana"/>
              </a:defRPr>
            </a:lvl2pPr>
            <a:lvl3pPr marL="1371600" marR="0" lvl="2" indent="-381000" algn="l" rtl="0">
              <a:spcBef>
                <a:spcPts val="480"/>
              </a:spcBef>
              <a:spcAft>
                <a:spcPts val="0"/>
              </a:spcAft>
              <a:buClr>
                <a:srgbClr val="095580"/>
              </a:buClr>
              <a:buSzPts val="2400"/>
              <a:buFont typeface="Arial"/>
              <a:buChar char="•"/>
              <a:defRPr sz="2400" b="0" i="0" u="none" strike="noStrike" cap="none">
                <a:solidFill>
                  <a:srgbClr val="095580"/>
                </a:solidFill>
                <a:latin typeface="Verdana"/>
                <a:ea typeface="Verdana"/>
                <a:cs typeface="Verdana"/>
                <a:sym typeface="Verdana"/>
              </a:defRPr>
            </a:lvl3pPr>
            <a:lvl4pPr marL="1828800" marR="0" lvl="3" indent="-355600" algn="l" rtl="0">
              <a:spcBef>
                <a:spcPts val="400"/>
              </a:spcBef>
              <a:spcAft>
                <a:spcPts val="0"/>
              </a:spcAft>
              <a:buClr>
                <a:srgbClr val="095580"/>
              </a:buClr>
              <a:buSzPts val="2000"/>
              <a:buFont typeface="Arial"/>
              <a:buChar char="–"/>
              <a:defRPr sz="2000" b="0" i="0" u="none" strike="noStrike" cap="none">
                <a:solidFill>
                  <a:srgbClr val="095580"/>
                </a:solidFill>
                <a:latin typeface="Verdana"/>
                <a:ea typeface="Verdana"/>
                <a:cs typeface="Verdana"/>
                <a:sym typeface="Verdana"/>
              </a:defRPr>
            </a:lvl4pPr>
            <a:lvl5pPr marL="2286000" marR="0" lvl="4" indent="-355600" algn="l" rtl="0">
              <a:spcBef>
                <a:spcPts val="400"/>
              </a:spcBef>
              <a:spcAft>
                <a:spcPts val="0"/>
              </a:spcAft>
              <a:buClr>
                <a:srgbClr val="095580"/>
              </a:buClr>
              <a:buSzPts val="2000"/>
              <a:buFont typeface="Arial"/>
              <a:buChar char="»"/>
              <a:defRPr sz="2000" b="0" i="0" u="none" strike="noStrike" cap="none">
                <a:solidFill>
                  <a:srgbClr val="095580"/>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Google Shape;107;p13"/>
          <p:cNvSpPr txBox="1">
            <a:spLocks noGrp="1"/>
          </p:cNvSpPr>
          <p:nvPr>
            <p:ph type="dt" idx="10"/>
          </p:nvPr>
        </p:nvSpPr>
        <p:spPr>
          <a:xfrm>
            <a:off x="767975" y="6402945"/>
            <a:ext cx="1236932" cy="18049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CFCFC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3"/>
          <p:cNvSpPr txBox="1">
            <a:spLocks noGrp="1"/>
          </p:cNvSpPr>
          <p:nvPr>
            <p:ph type="ftr" idx="11"/>
          </p:nvPr>
        </p:nvSpPr>
        <p:spPr>
          <a:xfrm>
            <a:off x="2816785" y="6402945"/>
            <a:ext cx="2284460" cy="17033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CFCFC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3"/>
          <p:cNvSpPr txBox="1">
            <a:spLocks noGrp="1"/>
          </p:cNvSpPr>
          <p:nvPr>
            <p:ph type="sldNum" idx="12"/>
          </p:nvPr>
        </p:nvSpPr>
        <p:spPr>
          <a:xfrm>
            <a:off x="5811520" y="6413105"/>
            <a:ext cx="785707" cy="1703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CFCFCF"/>
                </a:solidFill>
                <a:latin typeface="Calibri"/>
                <a:ea typeface="Calibri"/>
                <a:cs typeface="Calibri"/>
                <a:sym typeface="Calibri"/>
              </a:defRPr>
            </a:lvl1pPr>
            <a:lvl2pPr marL="0" marR="0" lvl="1" indent="0" algn="r" rtl="0">
              <a:spcBef>
                <a:spcPts val="0"/>
              </a:spcBef>
              <a:buNone/>
              <a:defRPr sz="1050">
                <a:solidFill>
                  <a:srgbClr val="CFCFCF"/>
                </a:solidFill>
                <a:latin typeface="Calibri"/>
                <a:ea typeface="Calibri"/>
                <a:cs typeface="Calibri"/>
                <a:sym typeface="Calibri"/>
              </a:defRPr>
            </a:lvl2pPr>
            <a:lvl3pPr marL="0" marR="0" lvl="2" indent="0" algn="r" rtl="0">
              <a:spcBef>
                <a:spcPts val="0"/>
              </a:spcBef>
              <a:buNone/>
              <a:defRPr sz="1050">
                <a:solidFill>
                  <a:srgbClr val="CFCFCF"/>
                </a:solidFill>
                <a:latin typeface="Calibri"/>
                <a:ea typeface="Calibri"/>
                <a:cs typeface="Calibri"/>
                <a:sym typeface="Calibri"/>
              </a:defRPr>
            </a:lvl3pPr>
            <a:lvl4pPr marL="0" marR="0" lvl="3" indent="0" algn="r" rtl="0">
              <a:spcBef>
                <a:spcPts val="0"/>
              </a:spcBef>
              <a:buNone/>
              <a:defRPr sz="1050">
                <a:solidFill>
                  <a:srgbClr val="CFCFCF"/>
                </a:solidFill>
                <a:latin typeface="Calibri"/>
                <a:ea typeface="Calibri"/>
                <a:cs typeface="Calibri"/>
                <a:sym typeface="Calibri"/>
              </a:defRPr>
            </a:lvl4pPr>
            <a:lvl5pPr marL="0" marR="0" lvl="4" indent="0" algn="r" rtl="0">
              <a:spcBef>
                <a:spcPts val="0"/>
              </a:spcBef>
              <a:buNone/>
              <a:defRPr sz="1050">
                <a:solidFill>
                  <a:srgbClr val="CFCFCF"/>
                </a:solidFill>
                <a:latin typeface="Calibri"/>
                <a:ea typeface="Calibri"/>
                <a:cs typeface="Calibri"/>
                <a:sym typeface="Calibri"/>
              </a:defRPr>
            </a:lvl5pPr>
            <a:lvl6pPr marL="0" marR="0" lvl="5" indent="0" algn="r" rtl="0">
              <a:spcBef>
                <a:spcPts val="0"/>
              </a:spcBef>
              <a:buNone/>
              <a:defRPr sz="1050">
                <a:solidFill>
                  <a:srgbClr val="CFCFCF"/>
                </a:solidFill>
                <a:latin typeface="Calibri"/>
                <a:ea typeface="Calibri"/>
                <a:cs typeface="Calibri"/>
                <a:sym typeface="Calibri"/>
              </a:defRPr>
            </a:lvl6pPr>
            <a:lvl7pPr marL="0" marR="0" lvl="6" indent="0" algn="r" rtl="0">
              <a:spcBef>
                <a:spcPts val="0"/>
              </a:spcBef>
              <a:buNone/>
              <a:defRPr sz="1050">
                <a:solidFill>
                  <a:srgbClr val="CFCFCF"/>
                </a:solidFill>
                <a:latin typeface="Calibri"/>
                <a:ea typeface="Calibri"/>
                <a:cs typeface="Calibri"/>
                <a:sym typeface="Calibri"/>
              </a:defRPr>
            </a:lvl7pPr>
            <a:lvl8pPr marL="0" marR="0" lvl="7" indent="0" algn="r" rtl="0">
              <a:spcBef>
                <a:spcPts val="0"/>
              </a:spcBef>
              <a:buNone/>
              <a:defRPr sz="1050">
                <a:solidFill>
                  <a:srgbClr val="CFCFCF"/>
                </a:solidFill>
                <a:latin typeface="Calibri"/>
                <a:ea typeface="Calibri"/>
                <a:cs typeface="Calibri"/>
                <a:sym typeface="Calibri"/>
              </a:defRPr>
            </a:lvl8pPr>
            <a:lvl9pPr marL="0" marR="0" lvl="8" indent="0" algn="r" rtl="0">
              <a:spcBef>
                <a:spcPts val="0"/>
              </a:spcBef>
              <a:buNone/>
              <a:defRPr sz="1050">
                <a:solidFill>
                  <a:srgbClr val="CFCFCF"/>
                </a:solidFill>
                <a:latin typeface="Calibri"/>
                <a:ea typeface="Calibri"/>
                <a:cs typeface="Calibri"/>
                <a:sym typeface="Calibri"/>
              </a:defRPr>
            </a:lvl9pPr>
          </a:lstStyle>
          <a:p>
            <a:fld id="{00000000-1234-1234-1234-123412341234}" type="slidenum">
              <a:rPr lang="en-US" smtClean="0"/>
              <a:pPr/>
              <a:t>‹#›</a:t>
            </a:fld>
            <a:endParaRPr lang="en-US"/>
          </a:p>
        </p:txBody>
      </p:sp>
      <p:pic>
        <p:nvPicPr>
          <p:cNvPr id="110" name="Google Shape;110;p13" descr="ieee_tag_blue_4c-01.png"/>
          <p:cNvPicPr preferRelativeResize="0"/>
          <p:nvPr/>
        </p:nvPicPr>
        <p:blipFill rotWithShape="1">
          <a:blip r:embed="rId3">
            <a:alphaModFix/>
          </a:blip>
          <a:srcRect/>
          <a:stretch/>
        </p:blipFill>
        <p:spPr>
          <a:xfrm>
            <a:off x="9252373" y="5927801"/>
            <a:ext cx="1889083" cy="83431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667" y="0"/>
            <a:ext cx="12223667" cy="6858000"/>
          </a:xfrm>
          <a:prstGeom prst="rect">
            <a:avLst/>
          </a:prstGeom>
        </p:spPr>
      </p:pic>
      <p:sp>
        <p:nvSpPr>
          <p:cNvPr id="2" name="Title 1"/>
          <p:cNvSpPr>
            <a:spLocks noGrp="1"/>
          </p:cNvSpPr>
          <p:nvPr>
            <p:ph type="ctrTitle" hasCustomPrompt="1"/>
          </p:nvPr>
        </p:nvSpPr>
        <p:spPr>
          <a:xfrm>
            <a:off x="914400" y="4184081"/>
            <a:ext cx="10363200" cy="697311"/>
          </a:xfrm>
        </p:spPr>
        <p:txBody>
          <a:bodyPr anchor="b">
            <a:normAutofit/>
          </a:bodyPr>
          <a:lstStyle>
            <a:lvl1pPr algn="l">
              <a:defRPr sz="4400" i="0">
                <a:solidFill>
                  <a:srgbClr val="0066A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914400" y="4973467"/>
            <a:ext cx="103632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Subhead</a:t>
            </a:r>
            <a:endParaRPr lang="en-US" dirty="0"/>
          </a:p>
        </p:txBody>
      </p:sp>
      <p:sp>
        <p:nvSpPr>
          <p:cNvPr id="10" name="Slide Number Placeholder 9"/>
          <p:cNvSpPr>
            <a:spLocks noGrp="1"/>
          </p:cNvSpPr>
          <p:nvPr>
            <p:ph type="sldNum" sz="quarter" idx="18"/>
          </p:nvPr>
        </p:nvSpPr>
        <p:spPr/>
        <p:txBody>
          <a:bodyPr/>
          <a:lstStyle>
            <a:lvl1pPr>
              <a:defRPr>
                <a:solidFill>
                  <a:srgbClr val="0066A1"/>
                </a:solidFill>
              </a:defRPr>
            </a:lvl1p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flipH="1">
            <a:off x="0" y="6003833"/>
            <a:ext cx="12192000" cy="854167"/>
          </a:xfrm>
          <a:prstGeom prst="rect">
            <a:avLst/>
          </a:prstGeom>
        </p:spPr>
      </p:pic>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27990"/>
            <a:ext cx="12192000" cy="854167"/>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51948" y="5690007"/>
            <a:ext cx="1620953" cy="473319"/>
          </a:xfrm>
          <a:prstGeom prst="rect">
            <a:avLst/>
          </a:prstGeom>
        </p:spPr>
      </p:pic>
      <p:pic>
        <p:nvPicPr>
          <p:cNvPr id="25" name="Picture 2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2192" y="826176"/>
            <a:ext cx="1942592" cy="3218688"/>
          </a:xfrm>
          <a:prstGeom prst="rect">
            <a:avLst/>
          </a:prstGeom>
        </p:spPr>
      </p:pic>
      <p:pic>
        <p:nvPicPr>
          <p:cNvPr id="26" name="Picture 25"/>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958755" y="826176"/>
            <a:ext cx="2592832" cy="3218688"/>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549508" y="826176"/>
            <a:ext cx="3153664" cy="3218688"/>
          </a:xfrm>
          <a:prstGeom prst="rect">
            <a:avLst/>
          </a:prstGeom>
        </p:spPr>
      </p:pic>
      <p:pic>
        <p:nvPicPr>
          <p:cNvPr id="28" name="Picture 2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688995" y="826176"/>
            <a:ext cx="2609088" cy="3218688"/>
          </a:xfrm>
          <a:prstGeom prst="rect">
            <a:avLst/>
          </a:prstGeom>
        </p:spPr>
      </p:pic>
      <p:pic>
        <p:nvPicPr>
          <p:cNvPr id="29" name="Picture 28"/>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0295888" y="826176"/>
            <a:ext cx="1999488" cy="3218688"/>
          </a:xfrm>
          <a:prstGeom prst="rect">
            <a:avLst/>
          </a:prstGeom>
        </p:spPr>
      </p:pic>
    </p:spTree>
    <p:extLst>
      <p:ext uri="{BB962C8B-B14F-4D97-AF65-F5344CB8AC3E}">
        <p14:creationId xmlns:p14="http://schemas.microsoft.com/office/powerpoint/2010/main" val="5845998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667" y="0"/>
            <a:ext cx="12223667" cy="6858000"/>
          </a:xfrm>
          <a:prstGeom prst="rect">
            <a:avLst/>
          </a:prstGeom>
        </p:spPr>
      </p:pic>
      <p:sp>
        <p:nvSpPr>
          <p:cNvPr id="10" name="Slide Number Placeholder 9"/>
          <p:cNvSpPr>
            <a:spLocks noGrp="1"/>
          </p:cNvSpPr>
          <p:nvPr>
            <p:ph type="sldNum" sz="quarter" idx="18"/>
          </p:nvPr>
        </p:nvSpPr>
        <p:spPr/>
        <p:txBody>
          <a:bodyPr/>
          <a:lstStyle>
            <a:lvl1pPr>
              <a:defRPr>
                <a:solidFill>
                  <a:srgbClr val="0066A1"/>
                </a:solidFill>
              </a:defRPr>
            </a:lvl1p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flipH="1">
            <a:off x="0" y="6003833"/>
            <a:ext cx="12192000" cy="854167"/>
          </a:xfrm>
          <a:prstGeom prst="rect">
            <a:avLst/>
          </a:prstGeom>
        </p:spPr>
      </p:pic>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27990"/>
            <a:ext cx="12192000" cy="854167"/>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51948" y="5690007"/>
            <a:ext cx="1620953" cy="473319"/>
          </a:xfrm>
          <a:prstGeom prst="rect">
            <a:avLst/>
          </a:prstGeom>
        </p:spPr>
      </p:pic>
      <p:sp>
        <p:nvSpPr>
          <p:cNvPr id="20" name="Picture Placeholder 49"/>
          <p:cNvSpPr>
            <a:spLocks noGrp="1"/>
          </p:cNvSpPr>
          <p:nvPr>
            <p:ph type="pic" sz="quarter" idx="13" hasCustomPrompt="1"/>
          </p:nvPr>
        </p:nvSpPr>
        <p:spPr>
          <a:xfrm>
            <a:off x="0" y="870069"/>
            <a:ext cx="2438400" cy="2438400"/>
          </a:xfrm>
          <a:blipFill>
            <a:blip r:embed="rId5">
              <a:extLst>
                <a:ext uri="{28A0092B-C50C-407E-A947-70E740481C1C}">
                  <a14:useLocalDpi xmlns:a14="http://schemas.microsoft.com/office/drawing/2010/main"/>
                </a:ext>
              </a:extLst>
            </a:blip>
            <a:stretch>
              <a:fillRect/>
            </a:stretch>
          </a:blipFill>
        </p:spPr>
        <p:txBody>
          <a:bodyPr anchor="ctr">
            <a:normAutofit/>
          </a:bodyPr>
          <a:lstStyle>
            <a:lvl1pPr marL="0" indent="0" algn="ctr">
              <a:buNone/>
              <a:defRPr sz="3733" baseline="0">
                <a:ln w="3175">
                  <a:noFill/>
                </a:ln>
                <a:solidFill>
                  <a:schemeClr val="bg1"/>
                </a:solidFill>
                <a:effectLst>
                  <a:outerShdw blurRad="38100" dist="38100" dir="2700000" algn="tl">
                    <a:srgbClr val="000000">
                      <a:alpha val="43137"/>
                    </a:srgbClr>
                  </a:outerShdw>
                </a:effectLst>
              </a:defRPr>
            </a:lvl1pPr>
          </a:lstStyle>
          <a:p>
            <a:r>
              <a:rPr lang="en-US" dirty="0" smtClean="0"/>
              <a:t>INSERT</a:t>
            </a:r>
            <a:br>
              <a:rPr lang="en-US" dirty="0" smtClean="0"/>
            </a:br>
            <a:r>
              <a:rPr lang="en-US" dirty="0" smtClean="0"/>
              <a:t> IMAGE </a:t>
            </a:r>
            <a:endParaRPr lang="en-US" dirty="0"/>
          </a:p>
        </p:txBody>
      </p:sp>
      <p:sp>
        <p:nvSpPr>
          <p:cNvPr id="21" name="Picture Placeholder 49"/>
          <p:cNvSpPr>
            <a:spLocks noGrp="1"/>
          </p:cNvSpPr>
          <p:nvPr>
            <p:ph type="pic" sz="quarter" idx="14" hasCustomPrompt="1"/>
          </p:nvPr>
        </p:nvSpPr>
        <p:spPr>
          <a:xfrm>
            <a:off x="2438400" y="870069"/>
            <a:ext cx="2438400" cy="2438400"/>
          </a:xfrm>
          <a:blipFill>
            <a:blip r:embed="rId6">
              <a:extLst>
                <a:ext uri="{28A0092B-C50C-407E-A947-70E740481C1C}">
                  <a14:useLocalDpi xmlns:a14="http://schemas.microsoft.com/office/drawing/2010/main"/>
                </a:ext>
              </a:extLst>
            </a:blip>
            <a:stretch>
              <a:fillRect/>
            </a:stretch>
          </a:blipFill>
        </p:spPr>
        <p:txBody>
          <a:bodyPr anchor="ctr">
            <a:normAutofit/>
          </a:bodyPr>
          <a:lstStyle>
            <a:lvl1pPr marL="0" marR="0" indent="0" algn="ctr" defTabSz="1219170" rtl="0" eaLnBrk="1" fontAlgn="auto" latinLnBrk="0" hangingPunct="1">
              <a:lnSpc>
                <a:spcPct val="90000"/>
              </a:lnSpc>
              <a:spcBef>
                <a:spcPts val="1333"/>
              </a:spcBef>
              <a:spcAft>
                <a:spcPts val="0"/>
              </a:spcAft>
              <a:buClr>
                <a:srgbClr val="0066A1"/>
              </a:buClr>
              <a:buSzTx/>
              <a:buFont typeface="LucidaGrande" charset="0"/>
              <a:buNone/>
              <a:tabLst/>
              <a:defRPr sz="3733"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p>
        </p:txBody>
      </p:sp>
      <p:sp>
        <p:nvSpPr>
          <p:cNvPr id="22" name="Picture Placeholder 49"/>
          <p:cNvSpPr>
            <a:spLocks noGrp="1"/>
          </p:cNvSpPr>
          <p:nvPr>
            <p:ph type="pic" sz="quarter" idx="15" hasCustomPrompt="1"/>
          </p:nvPr>
        </p:nvSpPr>
        <p:spPr>
          <a:xfrm>
            <a:off x="4876800" y="870069"/>
            <a:ext cx="2438400" cy="2438400"/>
          </a:xfrm>
          <a:blipFill>
            <a:blip r:embed="rId7">
              <a:extLst>
                <a:ext uri="{28A0092B-C50C-407E-A947-70E740481C1C}">
                  <a14:useLocalDpi xmlns:a14="http://schemas.microsoft.com/office/drawing/2010/main"/>
                </a:ext>
              </a:extLst>
            </a:blip>
            <a:stretch>
              <a:fillRect/>
            </a:stretch>
          </a:blipFill>
        </p:spPr>
        <p:txBody>
          <a:bodyPr anchor="ctr">
            <a:normAutofit/>
          </a:bodyPr>
          <a:lstStyle>
            <a:lvl1pPr marL="0" marR="0" indent="0" algn="ctr" defTabSz="1219170" rtl="0" eaLnBrk="1" fontAlgn="auto" latinLnBrk="0" hangingPunct="1">
              <a:lnSpc>
                <a:spcPct val="90000"/>
              </a:lnSpc>
              <a:spcBef>
                <a:spcPts val="1333"/>
              </a:spcBef>
              <a:spcAft>
                <a:spcPts val="0"/>
              </a:spcAft>
              <a:buClr>
                <a:srgbClr val="0066A1"/>
              </a:buClr>
              <a:buSzTx/>
              <a:buFont typeface="LucidaGrande" charset="0"/>
              <a:buNone/>
              <a:tabLst/>
              <a:defRPr sz="3733"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endParaRPr lang="en-US" dirty="0"/>
          </a:p>
        </p:txBody>
      </p:sp>
      <p:sp>
        <p:nvSpPr>
          <p:cNvPr id="23" name="Picture Placeholder 49"/>
          <p:cNvSpPr>
            <a:spLocks noGrp="1"/>
          </p:cNvSpPr>
          <p:nvPr>
            <p:ph type="pic" sz="quarter" idx="16" hasCustomPrompt="1"/>
          </p:nvPr>
        </p:nvSpPr>
        <p:spPr>
          <a:xfrm>
            <a:off x="7315200" y="870069"/>
            <a:ext cx="2438400" cy="2438400"/>
          </a:xfrm>
          <a:blipFill>
            <a:blip r:embed="rId8">
              <a:extLst>
                <a:ext uri="{28A0092B-C50C-407E-A947-70E740481C1C}">
                  <a14:useLocalDpi xmlns:a14="http://schemas.microsoft.com/office/drawing/2010/main"/>
                </a:ext>
              </a:extLst>
            </a:blip>
            <a:stretch>
              <a:fillRect/>
            </a:stretch>
          </a:blipFill>
        </p:spPr>
        <p:txBody>
          <a:bodyPr anchor="ctr">
            <a:normAutofit/>
          </a:bodyPr>
          <a:lstStyle>
            <a:lvl1pPr marL="0" marR="0" indent="0" algn="ctr" defTabSz="1219170" rtl="0" eaLnBrk="1" fontAlgn="auto" latinLnBrk="0" hangingPunct="1">
              <a:lnSpc>
                <a:spcPct val="90000"/>
              </a:lnSpc>
              <a:spcBef>
                <a:spcPts val="1333"/>
              </a:spcBef>
              <a:spcAft>
                <a:spcPts val="0"/>
              </a:spcAft>
              <a:buClr>
                <a:srgbClr val="0066A1"/>
              </a:buClr>
              <a:buSzTx/>
              <a:buFont typeface="LucidaGrande" charset="0"/>
              <a:buNone/>
              <a:tabLst/>
              <a:defRPr sz="3733"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p>
        </p:txBody>
      </p:sp>
      <p:sp>
        <p:nvSpPr>
          <p:cNvPr id="24" name="Picture Placeholder 49"/>
          <p:cNvSpPr>
            <a:spLocks noGrp="1"/>
          </p:cNvSpPr>
          <p:nvPr>
            <p:ph type="pic" sz="quarter" idx="17" hasCustomPrompt="1"/>
          </p:nvPr>
        </p:nvSpPr>
        <p:spPr>
          <a:xfrm>
            <a:off x="9753600" y="870069"/>
            <a:ext cx="2438400" cy="2438400"/>
          </a:xfrm>
          <a:blipFill>
            <a:blip r:embed="rId9">
              <a:extLst>
                <a:ext uri="{28A0092B-C50C-407E-A947-70E740481C1C}">
                  <a14:useLocalDpi xmlns:a14="http://schemas.microsoft.com/office/drawing/2010/main"/>
                </a:ext>
              </a:extLst>
            </a:blip>
            <a:stretch>
              <a:fillRect/>
            </a:stretch>
          </a:blipFill>
        </p:spPr>
        <p:txBody>
          <a:bodyPr anchor="ctr">
            <a:normAutofit/>
          </a:bodyPr>
          <a:lstStyle>
            <a:lvl1pPr marL="0" indent="0" algn="ctr">
              <a:buNone/>
              <a:defRPr sz="3733"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a:t>
            </a:r>
            <a:endParaRPr lang="en-US" dirty="0"/>
          </a:p>
        </p:txBody>
      </p:sp>
      <p:sp>
        <p:nvSpPr>
          <p:cNvPr id="25" name="Title 1"/>
          <p:cNvSpPr>
            <a:spLocks noGrp="1"/>
          </p:cNvSpPr>
          <p:nvPr>
            <p:ph type="ctrTitle" hasCustomPrompt="1"/>
          </p:nvPr>
        </p:nvSpPr>
        <p:spPr>
          <a:xfrm>
            <a:off x="914400" y="4184081"/>
            <a:ext cx="10363200" cy="697311"/>
          </a:xfrm>
        </p:spPr>
        <p:txBody>
          <a:bodyPr anchor="b">
            <a:normAutofit/>
          </a:bodyPr>
          <a:lstStyle>
            <a:lvl1pPr algn="l">
              <a:defRPr sz="4400" i="0">
                <a:solidFill>
                  <a:srgbClr val="0066A1"/>
                </a:solidFill>
              </a:defRPr>
            </a:lvl1pPr>
          </a:lstStyle>
          <a:p>
            <a:r>
              <a:rPr lang="en-US" dirty="0" smtClean="0"/>
              <a:t>Presentation Title</a:t>
            </a:r>
            <a:endParaRPr lang="en-US" dirty="0"/>
          </a:p>
        </p:txBody>
      </p:sp>
      <p:sp>
        <p:nvSpPr>
          <p:cNvPr id="26" name="Subtitle 2"/>
          <p:cNvSpPr>
            <a:spLocks noGrp="1"/>
          </p:cNvSpPr>
          <p:nvPr>
            <p:ph type="subTitle" idx="1" hasCustomPrompt="1"/>
          </p:nvPr>
        </p:nvSpPr>
        <p:spPr>
          <a:xfrm>
            <a:off x="914400" y="4973467"/>
            <a:ext cx="103632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Subhead</a:t>
            </a:r>
            <a:endParaRPr lang="en-US" dirty="0"/>
          </a:p>
        </p:txBody>
      </p:sp>
    </p:spTree>
    <p:extLst>
      <p:ext uri="{BB962C8B-B14F-4D97-AF65-F5344CB8AC3E}">
        <p14:creationId xmlns:p14="http://schemas.microsoft.com/office/powerpoint/2010/main" val="14796749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ivider Title Slide Opt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667" y="0"/>
            <a:ext cx="12223667" cy="6858000"/>
          </a:xfrm>
          <a:prstGeom prst="rect">
            <a:avLst/>
          </a:prstGeom>
        </p:spPr>
      </p:pic>
      <p:sp>
        <p:nvSpPr>
          <p:cNvPr id="2" name="Title 1"/>
          <p:cNvSpPr>
            <a:spLocks noGrp="1"/>
          </p:cNvSpPr>
          <p:nvPr>
            <p:ph type="title" hasCustomPrompt="1"/>
          </p:nvPr>
        </p:nvSpPr>
        <p:spPr>
          <a:xfrm>
            <a:off x="831851" y="3262831"/>
            <a:ext cx="10515600" cy="827759"/>
          </a:xfrm>
        </p:spPr>
        <p:txBody>
          <a:bodyPr anchor="b">
            <a:normAutofit/>
          </a:bodyPr>
          <a:lstStyle>
            <a:lvl1pPr>
              <a:defRPr sz="4400" i="0"/>
            </a:lvl1pPr>
          </a:lstStyle>
          <a:p>
            <a:r>
              <a:rPr lang="en-US" dirty="0" smtClean="0"/>
              <a:t>Divider Title</a:t>
            </a:r>
            <a:endParaRPr lang="en-US" dirty="0"/>
          </a:p>
        </p:txBody>
      </p:sp>
      <p:sp>
        <p:nvSpPr>
          <p:cNvPr id="3" name="Text Placeholder 2"/>
          <p:cNvSpPr>
            <a:spLocks noGrp="1"/>
          </p:cNvSpPr>
          <p:nvPr>
            <p:ph type="body" idx="1" hasCustomPrompt="1"/>
          </p:nvPr>
        </p:nvSpPr>
        <p:spPr>
          <a:xfrm>
            <a:off x="831851" y="4117577"/>
            <a:ext cx="10515600" cy="672451"/>
          </a:xfrm>
        </p:spPr>
        <p:txBody>
          <a:bodyPr>
            <a:normAutofit/>
          </a:bodyPr>
          <a:lstStyle>
            <a:lvl1pPr marL="0" indent="0">
              <a:buNone/>
              <a:defRPr sz="2800" b="1" i="1">
                <a:solidFill>
                  <a:schemeClr val="tx1">
                    <a:lumMod val="50000"/>
                    <a:lumOff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Subhead</a:t>
            </a:r>
          </a:p>
        </p:txBody>
      </p:sp>
      <p:sp>
        <p:nvSpPr>
          <p:cNvPr id="14" name="Slide Number Placeholder 13"/>
          <p:cNvSpPr>
            <a:spLocks noGrp="1"/>
          </p:cNvSpPr>
          <p:nvPr>
            <p:ph type="sldNum" sz="quarter" idx="10"/>
          </p:nvPr>
        </p:nvSpPr>
        <p:spPr/>
        <p:txBody>
          <a:bodyPr/>
          <a:lstStyle>
            <a:lvl1pPr>
              <a:defRPr>
                <a:solidFill>
                  <a:srgbClr val="0066A1"/>
                </a:solidFill>
              </a:defRPr>
            </a:lvl1p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flipH="1">
            <a:off x="0" y="6003833"/>
            <a:ext cx="12192000" cy="854167"/>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27990"/>
            <a:ext cx="12192000" cy="854167"/>
          </a:xfrm>
          <a:prstGeom prst="rect">
            <a:avLst/>
          </a:prstGeom>
        </p:spPr>
      </p:pic>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51948" y="5690007"/>
            <a:ext cx="1620953" cy="473319"/>
          </a:xfrm>
          <a:prstGeom prst="rect">
            <a:avLst/>
          </a:prstGeom>
        </p:spPr>
      </p:pic>
    </p:spTree>
    <p:extLst>
      <p:ext uri="{BB962C8B-B14F-4D97-AF65-F5344CB8AC3E}">
        <p14:creationId xmlns:p14="http://schemas.microsoft.com/office/powerpoint/2010/main" val="204529520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Title Slide Opt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10800000" flipH="1">
            <a:off x="-31667" y="-2"/>
            <a:ext cx="12223667" cy="6858001"/>
          </a:xfrm>
          <a:prstGeom prst="rect">
            <a:avLst/>
          </a:prstGeom>
        </p:spPr>
      </p:pic>
      <p:sp>
        <p:nvSpPr>
          <p:cNvPr id="2" name="Title 1"/>
          <p:cNvSpPr>
            <a:spLocks noGrp="1"/>
          </p:cNvSpPr>
          <p:nvPr>
            <p:ph type="title" hasCustomPrompt="1"/>
          </p:nvPr>
        </p:nvSpPr>
        <p:spPr>
          <a:xfrm>
            <a:off x="831851" y="3262831"/>
            <a:ext cx="10515600" cy="827759"/>
          </a:xfrm>
        </p:spPr>
        <p:txBody>
          <a:bodyPr anchor="b">
            <a:normAutofit/>
          </a:bodyPr>
          <a:lstStyle>
            <a:lvl1pPr>
              <a:defRPr sz="4400" i="0" baseline="0"/>
            </a:lvl1pPr>
          </a:lstStyle>
          <a:p>
            <a:r>
              <a:rPr lang="en-US" dirty="0" smtClean="0"/>
              <a:t>Presentation Title</a:t>
            </a:r>
            <a:endParaRPr lang="en-US" dirty="0"/>
          </a:p>
        </p:txBody>
      </p:sp>
      <p:sp>
        <p:nvSpPr>
          <p:cNvPr id="3" name="Text Placeholder 2"/>
          <p:cNvSpPr>
            <a:spLocks noGrp="1"/>
          </p:cNvSpPr>
          <p:nvPr>
            <p:ph type="body" idx="1" hasCustomPrompt="1"/>
          </p:nvPr>
        </p:nvSpPr>
        <p:spPr>
          <a:xfrm>
            <a:off x="831851" y="4117577"/>
            <a:ext cx="10515600" cy="672451"/>
          </a:xfrm>
        </p:spPr>
        <p:txBody>
          <a:bodyPr>
            <a:normAutofit/>
          </a:bodyPr>
          <a:lstStyle>
            <a:lvl1pPr marL="0" indent="0">
              <a:buNone/>
              <a:defRPr sz="2800" b="1" i="1">
                <a:solidFill>
                  <a:schemeClr val="tx1">
                    <a:lumMod val="50000"/>
                    <a:lumOff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Subhead</a:t>
            </a:r>
          </a:p>
        </p:txBody>
      </p:sp>
      <p:sp>
        <p:nvSpPr>
          <p:cNvPr id="7" name="Slide Number Placeholder 6"/>
          <p:cNvSpPr>
            <a:spLocks noGrp="1"/>
          </p:cNvSpPr>
          <p:nvPr>
            <p:ph type="sldNum" sz="quarter" idx="14"/>
          </p:nvPr>
        </p:nvSpPr>
        <p:spPr/>
        <p:txBody>
          <a:bodyPr/>
          <a:lstStyle>
            <a:lvl1pPr>
              <a:defRPr>
                <a:solidFill>
                  <a:srgbClr val="0066A1"/>
                </a:solidFill>
              </a:defRPr>
            </a:lvl1p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flipH="1">
            <a:off x="0" y="6003833"/>
            <a:ext cx="12192000" cy="854167"/>
          </a:xfrm>
          <a:prstGeom prst="rect">
            <a:avLst/>
          </a:prstGeom>
        </p:spPr>
      </p:pic>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51948" y="5690007"/>
            <a:ext cx="1620953" cy="473319"/>
          </a:xfrm>
          <a:prstGeom prst="rect">
            <a:avLst/>
          </a:prstGeom>
        </p:spPr>
      </p:pic>
      <p:pic>
        <p:nvPicPr>
          <p:cNvPr id="24" name="Picture 2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37289" y="470090"/>
            <a:ext cx="1209329" cy="1226772"/>
          </a:xfrm>
          <a:prstGeom prst="rect">
            <a:avLst/>
          </a:prstGeom>
        </p:spPr>
      </p:pic>
      <p:pic>
        <p:nvPicPr>
          <p:cNvPr id="25" name="Picture 2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41878" y="1095103"/>
            <a:ext cx="1790737" cy="1808180"/>
          </a:xfrm>
          <a:prstGeom prst="rect">
            <a:avLst/>
          </a:prstGeom>
        </p:spPr>
      </p:pic>
      <p:pic>
        <p:nvPicPr>
          <p:cNvPr id="26" name="Picture 25"/>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725" y="-4064"/>
            <a:ext cx="3112713" cy="3174743"/>
          </a:xfrm>
          <a:prstGeom prst="rect">
            <a:avLst/>
          </a:prstGeom>
        </p:spPr>
      </p:pic>
      <p:pic>
        <p:nvPicPr>
          <p:cNvPr id="27" name="Picture 26"/>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00091" y="2785395"/>
            <a:ext cx="2191909" cy="2569825"/>
          </a:xfrm>
          <a:prstGeom prst="rect">
            <a:avLst/>
          </a:prstGeom>
        </p:spPr>
      </p:pic>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27990"/>
            <a:ext cx="12192000" cy="854167"/>
          </a:xfrm>
          <a:prstGeom prst="rect">
            <a:avLst/>
          </a:prstGeom>
        </p:spPr>
      </p:pic>
    </p:spTree>
    <p:extLst>
      <p:ext uri="{BB962C8B-B14F-4D97-AF65-F5344CB8AC3E}">
        <p14:creationId xmlns:p14="http://schemas.microsoft.com/office/powerpoint/2010/main" val="8397426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ivider Title Slide Opt 2">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10800000" flipH="1">
            <a:off x="-31667" y="-2"/>
            <a:ext cx="12223667" cy="6858001"/>
          </a:xfrm>
          <a:prstGeom prst="rect">
            <a:avLst/>
          </a:prstGeom>
        </p:spPr>
      </p:pic>
      <p:sp>
        <p:nvSpPr>
          <p:cNvPr id="2" name="Title 1"/>
          <p:cNvSpPr>
            <a:spLocks noGrp="1"/>
          </p:cNvSpPr>
          <p:nvPr>
            <p:ph type="title" hasCustomPrompt="1"/>
          </p:nvPr>
        </p:nvSpPr>
        <p:spPr>
          <a:xfrm>
            <a:off x="831851" y="3262831"/>
            <a:ext cx="10515600" cy="827759"/>
          </a:xfrm>
        </p:spPr>
        <p:txBody>
          <a:bodyPr anchor="b">
            <a:normAutofit/>
          </a:bodyPr>
          <a:lstStyle>
            <a:lvl1pPr>
              <a:defRPr sz="4400" i="0"/>
            </a:lvl1pPr>
          </a:lstStyle>
          <a:p>
            <a:r>
              <a:rPr lang="en-US" dirty="0" smtClean="0"/>
              <a:t>Divider Title</a:t>
            </a:r>
            <a:endParaRPr lang="en-US" dirty="0"/>
          </a:p>
        </p:txBody>
      </p:sp>
      <p:sp>
        <p:nvSpPr>
          <p:cNvPr id="3" name="Text Placeholder 2"/>
          <p:cNvSpPr>
            <a:spLocks noGrp="1"/>
          </p:cNvSpPr>
          <p:nvPr>
            <p:ph type="body" idx="1" hasCustomPrompt="1"/>
          </p:nvPr>
        </p:nvSpPr>
        <p:spPr>
          <a:xfrm>
            <a:off x="831851" y="4117577"/>
            <a:ext cx="10515600" cy="672451"/>
          </a:xfrm>
        </p:spPr>
        <p:txBody>
          <a:bodyPr>
            <a:normAutofit/>
          </a:bodyPr>
          <a:lstStyle>
            <a:lvl1pPr marL="0" indent="0">
              <a:buNone/>
              <a:defRPr sz="2800" b="1" i="1">
                <a:solidFill>
                  <a:schemeClr val="tx1">
                    <a:lumMod val="50000"/>
                    <a:lumOff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Subhead</a:t>
            </a:r>
          </a:p>
        </p:txBody>
      </p:sp>
      <p:sp>
        <p:nvSpPr>
          <p:cNvPr id="14" name="Slide Number Placeholder 13"/>
          <p:cNvSpPr>
            <a:spLocks noGrp="1"/>
          </p:cNvSpPr>
          <p:nvPr>
            <p:ph type="sldNum" sz="quarter" idx="10"/>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flipH="1">
            <a:off x="0" y="6003833"/>
            <a:ext cx="12192000" cy="85416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27990"/>
            <a:ext cx="12192000" cy="854167"/>
          </a:xfrm>
          <a:prstGeom prst="rect">
            <a:avLst/>
          </a:prstGeom>
        </p:spPr>
      </p:pic>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51948" y="5690007"/>
            <a:ext cx="1620953" cy="473319"/>
          </a:xfrm>
          <a:prstGeom prst="rect">
            <a:avLst/>
          </a:prstGeom>
        </p:spPr>
      </p:pic>
    </p:spTree>
    <p:extLst>
      <p:ext uri="{BB962C8B-B14F-4D97-AF65-F5344CB8AC3E}">
        <p14:creationId xmlns:p14="http://schemas.microsoft.com/office/powerpoint/2010/main" val="40333741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0" name="Text Placeholder 9"/>
          <p:cNvSpPr>
            <a:spLocks noGrp="1"/>
          </p:cNvSpPr>
          <p:nvPr>
            <p:ph type="body" sz="quarter" idx="13"/>
          </p:nvPr>
        </p:nvSpPr>
        <p:spPr>
          <a:xfrm>
            <a:off x="838200" y="1825626"/>
            <a:ext cx="10515600" cy="394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1"/>
          <p:cNvSpPr>
            <a:spLocks noGrp="1"/>
          </p:cNvSpPr>
          <p:nvPr>
            <p:ph type="sldNum" sz="quarter" idx="14"/>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4" name="Text Placeholder 3"/>
          <p:cNvSpPr>
            <a:spLocks noGrp="1"/>
          </p:cNvSpPr>
          <p:nvPr>
            <p:ph type="body" sz="quarter" idx="15" hasCustomPrompt="1"/>
          </p:nvPr>
        </p:nvSpPr>
        <p:spPr>
          <a:xfrm>
            <a:off x="838200" y="1106197"/>
            <a:ext cx="10515600" cy="356843"/>
          </a:xfrm>
        </p:spPr>
        <p:txBody>
          <a:bodyPr>
            <a:norm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31525408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4" name="Text Placeholder 13"/>
          <p:cNvSpPr>
            <a:spLocks noGrp="1"/>
          </p:cNvSpPr>
          <p:nvPr>
            <p:ph type="body" sz="quarter" idx="13"/>
          </p:nvPr>
        </p:nvSpPr>
        <p:spPr>
          <a:xfrm>
            <a:off x="838200" y="1825625"/>
            <a:ext cx="5181600" cy="37925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3"/>
          <p:cNvSpPr>
            <a:spLocks noGrp="1"/>
          </p:cNvSpPr>
          <p:nvPr>
            <p:ph type="body" sz="quarter" idx="14"/>
          </p:nvPr>
        </p:nvSpPr>
        <p:spPr>
          <a:xfrm>
            <a:off x="6172200" y="1825625"/>
            <a:ext cx="5181600" cy="37925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5"/>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7" name="Text Placeholder 3"/>
          <p:cNvSpPr>
            <a:spLocks noGrp="1"/>
          </p:cNvSpPr>
          <p:nvPr>
            <p:ph type="body" sz="quarter" idx="16" hasCustomPrompt="1"/>
          </p:nvPr>
        </p:nvSpPr>
        <p:spPr>
          <a:xfrm>
            <a:off x="838200" y="1106197"/>
            <a:ext cx="10515600" cy="356843"/>
          </a:xfrm>
        </p:spPr>
        <p:txBody>
          <a:bodyPr>
            <a:norm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33525457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4" name="Content Placeholder 3"/>
          <p:cNvSpPr>
            <a:spLocks noGrp="1"/>
          </p:cNvSpPr>
          <p:nvPr>
            <p:ph sz="half" idx="2" hasCustomPrompt="1"/>
          </p:nvPr>
        </p:nvSpPr>
        <p:spPr>
          <a:xfrm>
            <a:off x="6172200" y="1825626"/>
            <a:ext cx="5181600" cy="3792751"/>
          </a:xfrm>
        </p:spPr>
        <p:txBody>
          <a:bodyPr/>
          <a:lstStyle>
            <a:lvl1pPr marL="0" indent="0">
              <a:buNone/>
              <a:defRPr sz="1200" i="1"/>
            </a:lvl1pPr>
          </a:lstStyle>
          <a:p>
            <a:pPr lvl="0"/>
            <a:r>
              <a:rPr lang="en-US" dirty="0" smtClean="0"/>
              <a:t>Insert Object</a:t>
            </a:r>
            <a:endParaRPr lang="en-US" dirty="0"/>
          </a:p>
        </p:txBody>
      </p:sp>
      <p:sp>
        <p:nvSpPr>
          <p:cNvPr id="14" name="Text Placeholder 13"/>
          <p:cNvSpPr>
            <a:spLocks noGrp="1"/>
          </p:cNvSpPr>
          <p:nvPr>
            <p:ph type="body" sz="quarter" idx="13"/>
          </p:nvPr>
        </p:nvSpPr>
        <p:spPr>
          <a:xfrm>
            <a:off x="838200" y="1825625"/>
            <a:ext cx="5181600" cy="37925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Slide Number Placeholder 17"/>
          <p:cNvSpPr>
            <a:spLocks noGrp="1"/>
          </p:cNvSpPr>
          <p:nvPr>
            <p:ph type="sldNum" sz="quarter" idx="14"/>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7" name="Text Placeholder 3"/>
          <p:cNvSpPr>
            <a:spLocks noGrp="1"/>
          </p:cNvSpPr>
          <p:nvPr>
            <p:ph type="body" sz="quarter" idx="15" hasCustomPrompt="1"/>
          </p:nvPr>
        </p:nvSpPr>
        <p:spPr>
          <a:xfrm>
            <a:off x="838200" y="1106197"/>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61288653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4" name="Content Placeholder 3"/>
          <p:cNvSpPr>
            <a:spLocks noGrp="1"/>
          </p:cNvSpPr>
          <p:nvPr>
            <p:ph sz="half" idx="2" hasCustomPrompt="1"/>
          </p:nvPr>
        </p:nvSpPr>
        <p:spPr>
          <a:xfrm>
            <a:off x="6172200" y="3792802"/>
            <a:ext cx="5181600" cy="1825573"/>
          </a:xfrm>
        </p:spPr>
        <p:txBody>
          <a:bodyPr/>
          <a:lstStyle>
            <a:lvl1pPr marL="0" indent="0">
              <a:buNone/>
              <a:defRPr sz="1200" i="1"/>
            </a:lvl1pPr>
          </a:lstStyle>
          <a:p>
            <a:pPr lvl="0"/>
            <a:r>
              <a:rPr lang="en-US" dirty="0" smtClean="0"/>
              <a:t>Insert Object</a:t>
            </a:r>
            <a:endParaRPr lang="en-US" dirty="0"/>
          </a:p>
        </p:txBody>
      </p:sp>
      <p:sp>
        <p:nvSpPr>
          <p:cNvPr id="14" name="Text Placeholder 13"/>
          <p:cNvSpPr>
            <a:spLocks noGrp="1"/>
          </p:cNvSpPr>
          <p:nvPr>
            <p:ph type="body" sz="quarter" idx="13"/>
          </p:nvPr>
        </p:nvSpPr>
        <p:spPr>
          <a:xfrm>
            <a:off x="838200" y="1825625"/>
            <a:ext cx="5181600" cy="37925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14" hasCustomPrompt="1"/>
          </p:nvPr>
        </p:nvSpPr>
        <p:spPr>
          <a:xfrm>
            <a:off x="6172200" y="1825626"/>
            <a:ext cx="5181600" cy="1825573"/>
          </a:xfrm>
        </p:spPr>
        <p:txBody>
          <a:bodyPr/>
          <a:lstStyle>
            <a:lvl1pPr marL="0" indent="0">
              <a:buNone/>
              <a:defRPr sz="1200" i="1"/>
            </a:lvl1pPr>
          </a:lstStyle>
          <a:p>
            <a:pPr lvl="0"/>
            <a:r>
              <a:rPr lang="en-US" dirty="0" smtClean="0"/>
              <a:t>Insert Object</a:t>
            </a:r>
            <a:endParaRPr lang="en-US" dirty="0"/>
          </a:p>
        </p:txBody>
      </p:sp>
      <p:sp>
        <p:nvSpPr>
          <p:cNvPr id="3" name="Slide Number Placeholder 2"/>
          <p:cNvSpPr>
            <a:spLocks noGrp="1"/>
          </p:cNvSpPr>
          <p:nvPr>
            <p:ph type="sldNum" sz="quarter" idx="15"/>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10" name="Text Placeholder 3"/>
          <p:cNvSpPr>
            <a:spLocks noGrp="1"/>
          </p:cNvSpPr>
          <p:nvPr>
            <p:ph type="body" sz="quarter" idx="16" hasCustomPrompt="1"/>
          </p:nvPr>
        </p:nvSpPr>
        <p:spPr>
          <a:xfrm>
            <a:off x="838200" y="1106197"/>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29261084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Blue">
  <p:cSld name="Content Blue">
    <p:bg>
      <p:bgPr>
        <a:blipFill rotWithShape="1">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Verdana"/>
              <a:buNone/>
              <a:defRPr sz="4200" b="0" i="0" u="none" strike="noStrike" cap="none">
                <a:solidFill>
                  <a:schemeClr val="dk2"/>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3" name="Google Shape;33;p4"/>
          <p:cNvSpPr txBox="1">
            <a:spLocks noGrp="1"/>
          </p:cNvSpPr>
          <p:nvPr>
            <p:ph type="body" idx="1"/>
          </p:nvPr>
        </p:nvSpPr>
        <p:spPr>
          <a:xfrm>
            <a:off x="609600" y="1600201"/>
            <a:ext cx="10972800" cy="4241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095580"/>
              </a:buClr>
              <a:buSzPts val="3200"/>
              <a:buFont typeface="Arial"/>
              <a:buChar char="•"/>
              <a:defRPr sz="3200" b="0" i="0" u="none" strike="noStrike" cap="none">
                <a:solidFill>
                  <a:srgbClr val="095580"/>
                </a:solidFill>
                <a:latin typeface="Verdana"/>
                <a:ea typeface="Verdana"/>
                <a:cs typeface="Verdana"/>
                <a:sym typeface="Verdana"/>
              </a:defRPr>
            </a:lvl1pPr>
            <a:lvl2pPr marL="914400" marR="0" lvl="1" indent="-406400" algn="l" rtl="0">
              <a:spcBef>
                <a:spcPts val="560"/>
              </a:spcBef>
              <a:spcAft>
                <a:spcPts val="0"/>
              </a:spcAft>
              <a:buClr>
                <a:srgbClr val="095580"/>
              </a:buClr>
              <a:buSzPts val="2800"/>
              <a:buFont typeface="Arial"/>
              <a:buChar char="–"/>
              <a:defRPr sz="2800" b="0" i="0" u="none" strike="noStrike" cap="none">
                <a:solidFill>
                  <a:srgbClr val="095580"/>
                </a:solidFill>
                <a:latin typeface="Verdana"/>
                <a:ea typeface="Verdana"/>
                <a:cs typeface="Verdana"/>
                <a:sym typeface="Verdana"/>
              </a:defRPr>
            </a:lvl2pPr>
            <a:lvl3pPr marL="1371600" marR="0" lvl="2" indent="-381000" algn="l" rtl="0">
              <a:spcBef>
                <a:spcPts val="480"/>
              </a:spcBef>
              <a:spcAft>
                <a:spcPts val="0"/>
              </a:spcAft>
              <a:buClr>
                <a:srgbClr val="095580"/>
              </a:buClr>
              <a:buSzPts val="2400"/>
              <a:buFont typeface="Arial"/>
              <a:buChar char="•"/>
              <a:defRPr sz="2400" b="0" i="0" u="none" strike="noStrike" cap="none">
                <a:solidFill>
                  <a:srgbClr val="095580"/>
                </a:solidFill>
                <a:latin typeface="Verdana"/>
                <a:ea typeface="Verdana"/>
                <a:cs typeface="Verdana"/>
                <a:sym typeface="Verdana"/>
              </a:defRPr>
            </a:lvl3pPr>
            <a:lvl4pPr marL="1828800" marR="0" lvl="3" indent="-355600" algn="l" rtl="0">
              <a:spcBef>
                <a:spcPts val="400"/>
              </a:spcBef>
              <a:spcAft>
                <a:spcPts val="0"/>
              </a:spcAft>
              <a:buClr>
                <a:srgbClr val="095580"/>
              </a:buClr>
              <a:buSzPts val="2000"/>
              <a:buFont typeface="Arial"/>
              <a:buChar char="–"/>
              <a:defRPr sz="2000" b="0" i="0" u="none" strike="noStrike" cap="none">
                <a:solidFill>
                  <a:srgbClr val="095580"/>
                </a:solidFill>
                <a:latin typeface="Verdana"/>
                <a:ea typeface="Verdana"/>
                <a:cs typeface="Verdana"/>
                <a:sym typeface="Verdana"/>
              </a:defRPr>
            </a:lvl4pPr>
            <a:lvl5pPr marL="2286000" marR="0" lvl="4" indent="-355600" algn="l" rtl="0">
              <a:spcBef>
                <a:spcPts val="400"/>
              </a:spcBef>
              <a:spcAft>
                <a:spcPts val="0"/>
              </a:spcAft>
              <a:buClr>
                <a:srgbClr val="095580"/>
              </a:buClr>
              <a:buSzPts val="2000"/>
              <a:buFont typeface="Arial"/>
              <a:buChar char="»"/>
              <a:defRPr sz="2000" b="0" i="0" u="none" strike="noStrike" cap="none">
                <a:solidFill>
                  <a:srgbClr val="095580"/>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dt" idx="10"/>
          </p:nvPr>
        </p:nvSpPr>
        <p:spPr>
          <a:xfrm>
            <a:off x="767975" y="6402945"/>
            <a:ext cx="1236932" cy="18049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CFCFC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ftr" idx="11"/>
          </p:nvPr>
        </p:nvSpPr>
        <p:spPr>
          <a:xfrm>
            <a:off x="2816785" y="6402945"/>
            <a:ext cx="2284460" cy="17033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CFCFC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4"/>
          <p:cNvSpPr txBox="1">
            <a:spLocks noGrp="1"/>
          </p:cNvSpPr>
          <p:nvPr>
            <p:ph type="sldNum" idx="12"/>
          </p:nvPr>
        </p:nvSpPr>
        <p:spPr>
          <a:xfrm>
            <a:off x="5811520" y="6413105"/>
            <a:ext cx="785707" cy="1703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CFCFCF"/>
                </a:solidFill>
                <a:latin typeface="Calibri"/>
                <a:ea typeface="Calibri"/>
                <a:cs typeface="Calibri"/>
                <a:sym typeface="Calibri"/>
              </a:defRPr>
            </a:lvl1pPr>
            <a:lvl2pPr marL="0" marR="0" lvl="1" indent="0" algn="r" rtl="0">
              <a:spcBef>
                <a:spcPts val="0"/>
              </a:spcBef>
              <a:buNone/>
              <a:defRPr sz="1050">
                <a:solidFill>
                  <a:srgbClr val="CFCFCF"/>
                </a:solidFill>
                <a:latin typeface="Calibri"/>
                <a:ea typeface="Calibri"/>
                <a:cs typeface="Calibri"/>
                <a:sym typeface="Calibri"/>
              </a:defRPr>
            </a:lvl2pPr>
            <a:lvl3pPr marL="0" marR="0" lvl="2" indent="0" algn="r" rtl="0">
              <a:spcBef>
                <a:spcPts val="0"/>
              </a:spcBef>
              <a:buNone/>
              <a:defRPr sz="1050">
                <a:solidFill>
                  <a:srgbClr val="CFCFCF"/>
                </a:solidFill>
                <a:latin typeface="Calibri"/>
                <a:ea typeface="Calibri"/>
                <a:cs typeface="Calibri"/>
                <a:sym typeface="Calibri"/>
              </a:defRPr>
            </a:lvl3pPr>
            <a:lvl4pPr marL="0" marR="0" lvl="3" indent="0" algn="r" rtl="0">
              <a:spcBef>
                <a:spcPts val="0"/>
              </a:spcBef>
              <a:buNone/>
              <a:defRPr sz="1050">
                <a:solidFill>
                  <a:srgbClr val="CFCFCF"/>
                </a:solidFill>
                <a:latin typeface="Calibri"/>
                <a:ea typeface="Calibri"/>
                <a:cs typeface="Calibri"/>
                <a:sym typeface="Calibri"/>
              </a:defRPr>
            </a:lvl4pPr>
            <a:lvl5pPr marL="0" marR="0" lvl="4" indent="0" algn="r" rtl="0">
              <a:spcBef>
                <a:spcPts val="0"/>
              </a:spcBef>
              <a:buNone/>
              <a:defRPr sz="1050">
                <a:solidFill>
                  <a:srgbClr val="CFCFCF"/>
                </a:solidFill>
                <a:latin typeface="Calibri"/>
                <a:ea typeface="Calibri"/>
                <a:cs typeface="Calibri"/>
                <a:sym typeface="Calibri"/>
              </a:defRPr>
            </a:lvl5pPr>
            <a:lvl6pPr marL="0" marR="0" lvl="5" indent="0" algn="r" rtl="0">
              <a:spcBef>
                <a:spcPts val="0"/>
              </a:spcBef>
              <a:buNone/>
              <a:defRPr sz="1050">
                <a:solidFill>
                  <a:srgbClr val="CFCFCF"/>
                </a:solidFill>
                <a:latin typeface="Calibri"/>
                <a:ea typeface="Calibri"/>
                <a:cs typeface="Calibri"/>
                <a:sym typeface="Calibri"/>
              </a:defRPr>
            </a:lvl6pPr>
            <a:lvl7pPr marL="0" marR="0" lvl="6" indent="0" algn="r" rtl="0">
              <a:spcBef>
                <a:spcPts val="0"/>
              </a:spcBef>
              <a:buNone/>
              <a:defRPr sz="1050">
                <a:solidFill>
                  <a:srgbClr val="CFCFCF"/>
                </a:solidFill>
                <a:latin typeface="Calibri"/>
                <a:ea typeface="Calibri"/>
                <a:cs typeface="Calibri"/>
                <a:sym typeface="Calibri"/>
              </a:defRPr>
            </a:lvl7pPr>
            <a:lvl8pPr marL="0" marR="0" lvl="7" indent="0" algn="r" rtl="0">
              <a:spcBef>
                <a:spcPts val="0"/>
              </a:spcBef>
              <a:buNone/>
              <a:defRPr sz="1050">
                <a:solidFill>
                  <a:srgbClr val="CFCFCF"/>
                </a:solidFill>
                <a:latin typeface="Calibri"/>
                <a:ea typeface="Calibri"/>
                <a:cs typeface="Calibri"/>
                <a:sym typeface="Calibri"/>
              </a:defRPr>
            </a:lvl8pPr>
            <a:lvl9pPr marL="0" marR="0" lvl="8" indent="0" algn="r" rtl="0">
              <a:spcBef>
                <a:spcPts val="0"/>
              </a:spcBef>
              <a:buNone/>
              <a:defRPr sz="1050">
                <a:solidFill>
                  <a:srgbClr val="CFCFCF"/>
                </a:solidFill>
                <a:latin typeface="Calibri"/>
                <a:ea typeface="Calibri"/>
                <a:cs typeface="Calibri"/>
                <a:sym typeface="Calibri"/>
              </a:defRPr>
            </a:lvl9pPr>
          </a:lstStyle>
          <a:p>
            <a:fld id="{00000000-1234-1234-1234-123412341234}" type="slidenum">
              <a:rPr lang="en-US" smtClean="0"/>
              <a:pPr/>
              <a:t>‹#›</a:t>
            </a:fld>
            <a:endParaRPr lang="en-US"/>
          </a:p>
        </p:txBody>
      </p:sp>
      <p:pic>
        <p:nvPicPr>
          <p:cNvPr id="37" name="Google Shape;37;p4" descr="ieee_tag_blue_4c-01.png"/>
          <p:cNvPicPr preferRelativeResize="0"/>
          <p:nvPr/>
        </p:nvPicPr>
        <p:blipFill rotWithShape="1">
          <a:blip r:embed="rId3">
            <a:alphaModFix/>
          </a:blip>
          <a:srcRect/>
          <a:stretch/>
        </p:blipFill>
        <p:spPr>
          <a:xfrm>
            <a:off x="9252373" y="5927801"/>
            <a:ext cx="1889083" cy="83431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6172200" y="2837469"/>
            <a:ext cx="5181600" cy="2780907"/>
          </a:xfrm>
        </p:spPr>
        <p:txBody>
          <a:bodyPr/>
          <a:lstStyle>
            <a:lvl1pPr marL="0" indent="0">
              <a:buNone/>
              <a:defRPr sz="12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838200" y="1825625"/>
            <a:ext cx="5181600" cy="37925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6172200" y="1825625"/>
            <a:ext cx="51816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a:t>
            </a:r>
          </a:p>
        </p:txBody>
      </p:sp>
      <p:sp>
        <p:nvSpPr>
          <p:cNvPr id="16" name="Slide Number Placeholder 15"/>
          <p:cNvSpPr>
            <a:spLocks noGrp="1"/>
          </p:cNvSpPr>
          <p:nvPr>
            <p:ph type="sldNum" sz="quarter" idx="15"/>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8" name="Text Placeholder 3"/>
          <p:cNvSpPr>
            <a:spLocks noGrp="1"/>
          </p:cNvSpPr>
          <p:nvPr>
            <p:ph type="body" sz="quarter" idx="16" hasCustomPrompt="1"/>
          </p:nvPr>
        </p:nvSpPr>
        <p:spPr>
          <a:xfrm>
            <a:off x="838200" y="1106197"/>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3767600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838200" y="1815898"/>
            <a:ext cx="5181600" cy="3802265"/>
          </a:xfrm>
        </p:spPr>
        <p:txBody>
          <a:bodyPr/>
          <a:lstStyle>
            <a:lvl1pPr marL="0" indent="0">
              <a:buNone/>
              <a:defRPr sz="12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6172200" y="2837469"/>
            <a:ext cx="5181600" cy="27806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6172200" y="1825625"/>
            <a:ext cx="51816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endParaRPr lang="en-US" dirty="0" smtClean="0"/>
          </a:p>
        </p:txBody>
      </p:sp>
      <p:sp>
        <p:nvSpPr>
          <p:cNvPr id="2" name="Slide Number Placeholder 1"/>
          <p:cNvSpPr>
            <a:spLocks noGrp="1"/>
          </p:cNvSpPr>
          <p:nvPr>
            <p:ph type="sldNum" sz="quarter" idx="15"/>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8" name="Text Placeholder 3"/>
          <p:cNvSpPr>
            <a:spLocks noGrp="1"/>
          </p:cNvSpPr>
          <p:nvPr>
            <p:ph type="body" sz="quarter" idx="16" hasCustomPrompt="1"/>
          </p:nvPr>
        </p:nvSpPr>
        <p:spPr>
          <a:xfrm>
            <a:off x="838200" y="1106197"/>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3350921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6172200" y="3807094"/>
            <a:ext cx="5181600" cy="1811281"/>
          </a:xfrm>
        </p:spPr>
        <p:txBody>
          <a:bodyPr/>
          <a:lstStyle>
            <a:lvl1pPr marL="0" indent="0">
              <a:buNone/>
              <a:defRPr sz="12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838200" y="1825626"/>
            <a:ext cx="5181600" cy="1833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3"/>
          <p:cNvSpPr>
            <a:spLocks noGrp="1"/>
          </p:cNvSpPr>
          <p:nvPr>
            <p:ph sz="half" idx="14" hasCustomPrompt="1"/>
          </p:nvPr>
        </p:nvSpPr>
        <p:spPr>
          <a:xfrm>
            <a:off x="6172200" y="1847706"/>
            <a:ext cx="5181600" cy="1811281"/>
          </a:xfrm>
        </p:spPr>
        <p:txBody>
          <a:bodyPr/>
          <a:lstStyle>
            <a:lvl1pPr marL="0" indent="0">
              <a:buNone/>
              <a:defRPr sz="1200" i="1"/>
            </a:lvl1pPr>
          </a:lstStyle>
          <a:p>
            <a:pPr lvl="0"/>
            <a:r>
              <a:rPr lang="en-US" dirty="0" smtClean="0"/>
              <a:t>Insert Object</a:t>
            </a:r>
            <a:endParaRPr lang="en-US" dirty="0"/>
          </a:p>
        </p:txBody>
      </p:sp>
      <p:sp>
        <p:nvSpPr>
          <p:cNvPr id="16" name="Content Placeholder 3"/>
          <p:cNvSpPr>
            <a:spLocks noGrp="1"/>
          </p:cNvSpPr>
          <p:nvPr>
            <p:ph sz="half" idx="15" hasCustomPrompt="1"/>
          </p:nvPr>
        </p:nvSpPr>
        <p:spPr>
          <a:xfrm>
            <a:off x="838200" y="3807094"/>
            <a:ext cx="5181600" cy="1811281"/>
          </a:xfrm>
        </p:spPr>
        <p:txBody>
          <a:bodyPr/>
          <a:lstStyle>
            <a:lvl1pPr marL="0" indent="0">
              <a:buNone/>
              <a:defRPr sz="1200" i="1"/>
            </a:lvl1pPr>
          </a:lstStyle>
          <a:p>
            <a:pPr lvl="0"/>
            <a:r>
              <a:rPr lang="en-US" dirty="0" smtClean="0"/>
              <a:t>Insert Object</a:t>
            </a:r>
            <a:endParaRPr lang="en-US" dirty="0"/>
          </a:p>
        </p:txBody>
      </p:sp>
      <p:sp>
        <p:nvSpPr>
          <p:cNvPr id="2" name="Slide Number Placeholder 1"/>
          <p:cNvSpPr>
            <a:spLocks noGrp="1"/>
          </p:cNvSpPr>
          <p:nvPr>
            <p:ph type="sldNum" sz="quarter" idx="16"/>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9" name="Text Placeholder 3"/>
          <p:cNvSpPr>
            <a:spLocks noGrp="1"/>
          </p:cNvSpPr>
          <p:nvPr>
            <p:ph type="body" sz="quarter" idx="17" hasCustomPrompt="1"/>
          </p:nvPr>
        </p:nvSpPr>
        <p:spPr>
          <a:xfrm>
            <a:off x="838200" y="1106197"/>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4014001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4" name="Text Placeholder 13"/>
          <p:cNvSpPr>
            <a:spLocks noGrp="1"/>
          </p:cNvSpPr>
          <p:nvPr>
            <p:ph type="body" sz="quarter" idx="13"/>
          </p:nvPr>
        </p:nvSpPr>
        <p:spPr>
          <a:xfrm>
            <a:off x="838202" y="1825625"/>
            <a:ext cx="4026031" cy="37925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able Placeholder 8"/>
          <p:cNvSpPr>
            <a:spLocks noGrp="1"/>
          </p:cNvSpPr>
          <p:nvPr>
            <p:ph type="tbl" sz="quarter" idx="14" hasCustomPrompt="1"/>
          </p:nvPr>
        </p:nvSpPr>
        <p:spPr>
          <a:xfrm>
            <a:off x="5052769" y="1825625"/>
            <a:ext cx="6301033" cy="3792539"/>
          </a:xfrm>
        </p:spPr>
        <p:txBody>
          <a:bodyPr>
            <a:normAutofit/>
          </a:bodyPr>
          <a:lstStyle>
            <a:lvl1pPr marL="0" indent="0">
              <a:buNone/>
              <a:defRPr sz="1200" i="1"/>
            </a:lvl1pPr>
          </a:lstStyle>
          <a:p>
            <a:pPr lvl="0"/>
            <a:r>
              <a:rPr lang="en-US" dirty="0" smtClean="0"/>
              <a:t>Insert Object</a:t>
            </a:r>
            <a:endParaRPr lang="en-US" dirty="0"/>
          </a:p>
        </p:txBody>
      </p:sp>
      <p:sp>
        <p:nvSpPr>
          <p:cNvPr id="10" name="Slide Number Placeholder 9"/>
          <p:cNvSpPr>
            <a:spLocks noGrp="1"/>
          </p:cNvSpPr>
          <p:nvPr>
            <p:ph type="sldNum" sz="quarter" idx="15"/>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7" name="Text Placeholder 3"/>
          <p:cNvSpPr>
            <a:spLocks noGrp="1"/>
          </p:cNvSpPr>
          <p:nvPr>
            <p:ph type="body" sz="quarter" idx="16" hasCustomPrompt="1"/>
          </p:nvPr>
        </p:nvSpPr>
        <p:spPr>
          <a:xfrm>
            <a:off x="838200" y="1106197"/>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242328062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6172200" y="1825625"/>
            <a:ext cx="5181600" cy="37925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838200" y="4788817"/>
            <a:ext cx="51816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endParaRPr lang="en-US" dirty="0" smtClean="0"/>
          </a:p>
        </p:txBody>
      </p:sp>
      <p:sp>
        <p:nvSpPr>
          <p:cNvPr id="3" name="Picture Placeholder 2"/>
          <p:cNvSpPr>
            <a:spLocks noGrp="1"/>
          </p:cNvSpPr>
          <p:nvPr>
            <p:ph type="pic" sz="quarter" idx="15" hasCustomPrompt="1"/>
          </p:nvPr>
        </p:nvSpPr>
        <p:spPr>
          <a:xfrm>
            <a:off x="838200" y="1825626"/>
            <a:ext cx="5181600" cy="2963191"/>
          </a:xfrm>
        </p:spPr>
        <p:txBody>
          <a:bodyPr>
            <a:normAutofit/>
          </a:bodyPr>
          <a:lstStyle>
            <a:lvl1pPr marL="0" indent="0">
              <a:buNone/>
              <a:defRPr sz="1200" i="1" baseline="0"/>
            </a:lvl1pPr>
          </a:lstStyle>
          <a:p>
            <a:r>
              <a:rPr lang="en-US" dirty="0" smtClean="0"/>
              <a:t>Insert Photo</a:t>
            </a:r>
            <a:endParaRPr lang="en-US" dirty="0"/>
          </a:p>
        </p:txBody>
      </p:sp>
      <p:sp>
        <p:nvSpPr>
          <p:cNvPr id="4" name="Slide Number Placeholder 3"/>
          <p:cNvSpPr>
            <a:spLocks noGrp="1"/>
          </p:cNvSpPr>
          <p:nvPr>
            <p:ph type="sldNum" sz="quarter" idx="16"/>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8" name="Text Placeholder 3"/>
          <p:cNvSpPr>
            <a:spLocks noGrp="1"/>
          </p:cNvSpPr>
          <p:nvPr>
            <p:ph type="body" sz="quarter" idx="17" hasCustomPrompt="1"/>
          </p:nvPr>
        </p:nvSpPr>
        <p:spPr>
          <a:xfrm>
            <a:off x="838200" y="1106197"/>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854210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Tree>
    <p:extLst>
      <p:ext uri="{BB962C8B-B14F-4D97-AF65-F5344CB8AC3E}">
        <p14:creationId xmlns:p14="http://schemas.microsoft.com/office/powerpoint/2010/main" val="2645213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838200" y="2837467"/>
            <a:ext cx="10515600" cy="2139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838200" y="1825625"/>
            <a:ext cx="105156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ea</a:t>
            </a:r>
            <a:r>
              <a:rPr lang="en-US" dirty="0" smtClean="0"/>
              <a:t> </a:t>
            </a:r>
            <a:r>
              <a:rPr lang="en-US" dirty="0" err="1" smtClean="0"/>
              <a:t>consequat</a:t>
            </a:r>
            <a:r>
              <a:rPr lang="en-US" dirty="0" smtClean="0"/>
              <a:t>.</a:t>
            </a:r>
          </a:p>
        </p:txBody>
      </p:sp>
      <p:sp>
        <p:nvSpPr>
          <p:cNvPr id="14" name="Text Placeholder 13"/>
          <p:cNvSpPr>
            <a:spLocks noGrp="1"/>
          </p:cNvSpPr>
          <p:nvPr>
            <p:ph type="body" sz="quarter" idx="15" hasCustomPrompt="1"/>
          </p:nvPr>
        </p:nvSpPr>
        <p:spPr>
          <a:xfrm>
            <a:off x="838200" y="4977353"/>
            <a:ext cx="10515600" cy="662891"/>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p>
        </p:txBody>
      </p:sp>
      <p:sp>
        <p:nvSpPr>
          <p:cNvPr id="2" name="Slide Number Placeholder 1"/>
          <p:cNvSpPr>
            <a:spLocks noGrp="1"/>
          </p:cNvSpPr>
          <p:nvPr>
            <p:ph type="sldNum" sz="quarter" idx="16"/>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8" name="Text Placeholder 3"/>
          <p:cNvSpPr>
            <a:spLocks noGrp="1"/>
          </p:cNvSpPr>
          <p:nvPr>
            <p:ph type="body" sz="quarter" idx="17" hasCustomPrompt="1"/>
          </p:nvPr>
        </p:nvSpPr>
        <p:spPr>
          <a:xfrm>
            <a:off x="838200" y="1106197"/>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539565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838200" y="4006392"/>
            <a:ext cx="5181600" cy="16117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838200" y="1825625"/>
            <a:ext cx="105156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nisi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r>
              <a:rPr lang="en-US" dirty="0" err="1" smtClean="0"/>
              <a:t>Duis</a:t>
            </a:r>
            <a:r>
              <a:rPr lang="en-US" dirty="0" smtClean="0"/>
              <a:t> </a:t>
            </a:r>
            <a:r>
              <a:rPr lang="en-US" dirty="0" err="1" smtClean="0"/>
              <a:t>aute</a:t>
            </a:r>
            <a:r>
              <a:rPr lang="en-US" dirty="0" smtClean="0"/>
              <a:t> </a:t>
            </a:r>
            <a:r>
              <a:rPr lang="en-US" dirty="0" err="1" smtClean="0"/>
              <a:t>irure</a:t>
            </a:r>
            <a:r>
              <a:rPr lang="en-US" dirty="0" smtClean="0"/>
              <a:t> dolor in </a:t>
            </a:r>
            <a:r>
              <a:rPr lang="en-US" dirty="0" err="1" smtClean="0"/>
              <a:t>reprehenderit</a:t>
            </a:r>
            <a:r>
              <a:rPr lang="en-US" dirty="0" smtClean="0"/>
              <a:t> in </a:t>
            </a:r>
            <a:r>
              <a:rPr lang="en-US" dirty="0" err="1" smtClean="0"/>
              <a:t>voluptate</a:t>
            </a:r>
            <a:r>
              <a:rPr lang="en-US" dirty="0" smtClean="0"/>
              <a:t> </a:t>
            </a:r>
            <a:r>
              <a:rPr lang="en-US" dirty="0" err="1" smtClean="0"/>
              <a:t>velit</a:t>
            </a:r>
            <a:r>
              <a:rPr lang="en-US" dirty="0" smtClean="0"/>
              <a:t> </a:t>
            </a:r>
            <a:r>
              <a:rPr lang="en-US" dirty="0" err="1" smtClean="0"/>
              <a:t>esse</a:t>
            </a:r>
            <a:r>
              <a:rPr lang="en-US" dirty="0" smtClean="0"/>
              <a:t> </a:t>
            </a:r>
            <a:r>
              <a:rPr lang="en-US" dirty="0" err="1" smtClean="0"/>
              <a:t>cillum</a:t>
            </a:r>
            <a:r>
              <a:rPr lang="en-US" dirty="0" smtClean="0"/>
              <a:t> </a:t>
            </a:r>
            <a:r>
              <a:rPr lang="en-US" dirty="0" err="1" smtClean="0"/>
              <a:t>dolore</a:t>
            </a:r>
            <a:r>
              <a:rPr lang="en-US" dirty="0" smtClean="0"/>
              <a:t> </a:t>
            </a:r>
            <a:r>
              <a:rPr lang="en-US" dirty="0" err="1" smtClean="0"/>
              <a:t>eu</a:t>
            </a:r>
            <a:r>
              <a:rPr lang="en-US" dirty="0" smtClean="0"/>
              <a:t> </a:t>
            </a:r>
            <a:r>
              <a:rPr lang="en-US" dirty="0" err="1" smtClean="0"/>
              <a:t>fugiat</a:t>
            </a:r>
            <a:r>
              <a:rPr lang="en-US" dirty="0" smtClean="0"/>
              <a:t> </a:t>
            </a:r>
            <a:r>
              <a:rPr lang="en-US" dirty="0" err="1" smtClean="0"/>
              <a:t>nulla</a:t>
            </a:r>
            <a:r>
              <a:rPr lang="en-US" dirty="0" smtClean="0"/>
              <a:t> </a:t>
            </a:r>
            <a:r>
              <a:rPr lang="en-US" dirty="0" err="1" smtClean="0"/>
              <a:t>pariatur</a:t>
            </a:r>
            <a:r>
              <a:rPr lang="en-US" dirty="0" smtClean="0"/>
              <a:t>. </a:t>
            </a:r>
            <a:r>
              <a:rPr lang="en-US" dirty="0" err="1" smtClean="0"/>
              <a:t>Excepteur</a:t>
            </a:r>
            <a:r>
              <a:rPr lang="en-US" dirty="0" smtClean="0"/>
              <a:t> </a:t>
            </a:r>
            <a:r>
              <a:rPr lang="en-US" dirty="0" err="1" smtClean="0"/>
              <a:t>sint</a:t>
            </a:r>
            <a:r>
              <a:rPr lang="en-US" dirty="0" smtClean="0"/>
              <a:t> </a:t>
            </a:r>
            <a:r>
              <a:rPr lang="en-US" dirty="0" err="1" smtClean="0"/>
              <a:t>occaecat</a:t>
            </a:r>
            <a:r>
              <a:rPr lang="en-US" dirty="0" smtClean="0"/>
              <a:t> </a:t>
            </a:r>
            <a:r>
              <a:rPr lang="en-US" dirty="0" err="1" smtClean="0"/>
              <a:t>cupidatat</a:t>
            </a:r>
            <a:r>
              <a:rPr lang="en-US" dirty="0" smtClean="0"/>
              <a:t> non </a:t>
            </a:r>
            <a:r>
              <a:rPr lang="en-US" dirty="0" err="1" smtClean="0"/>
              <a:t>proident</a:t>
            </a:r>
            <a:r>
              <a:rPr lang="en-US" dirty="0" smtClean="0"/>
              <a:t>, </a:t>
            </a:r>
            <a:r>
              <a:rPr lang="en-US" dirty="0" err="1" smtClean="0"/>
              <a:t>sunt</a:t>
            </a:r>
            <a:r>
              <a:rPr lang="en-US" dirty="0" smtClean="0"/>
              <a:t> in culpa qui.</a:t>
            </a:r>
          </a:p>
        </p:txBody>
      </p:sp>
      <p:sp>
        <p:nvSpPr>
          <p:cNvPr id="3" name="Picture Placeholder 2"/>
          <p:cNvSpPr>
            <a:spLocks noGrp="1"/>
          </p:cNvSpPr>
          <p:nvPr>
            <p:ph type="pic" sz="quarter" idx="15" hasCustomPrompt="1"/>
          </p:nvPr>
        </p:nvSpPr>
        <p:spPr>
          <a:xfrm>
            <a:off x="6172200" y="4006391"/>
            <a:ext cx="5181600" cy="1611772"/>
          </a:xfrm>
        </p:spPr>
        <p:txBody>
          <a:bodyPr>
            <a:normAutofit/>
          </a:bodyPr>
          <a:lstStyle>
            <a:lvl1pPr marL="0" indent="0">
              <a:buNone/>
              <a:defRPr sz="1200" i="1" baseline="0"/>
            </a:lvl1pPr>
          </a:lstStyle>
          <a:p>
            <a:r>
              <a:rPr lang="en-US" dirty="0" smtClean="0"/>
              <a:t>Insert Photo</a:t>
            </a:r>
            <a:endParaRPr lang="en-US" dirty="0"/>
          </a:p>
        </p:txBody>
      </p:sp>
      <p:sp>
        <p:nvSpPr>
          <p:cNvPr id="2" name="Slide Number Placeholder 1"/>
          <p:cNvSpPr>
            <a:spLocks noGrp="1"/>
          </p:cNvSpPr>
          <p:nvPr>
            <p:ph type="sldNum" sz="quarter" idx="16"/>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8" name="Text Placeholder 3"/>
          <p:cNvSpPr>
            <a:spLocks noGrp="1"/>
          </p:cNvSpPr>
          <p:nvPr>
            <p:ph type="body" sz="quarter" idx="17" hasCustomPrompt="1"/>
          </p:nvPr>
        </p:nvSpPr>
        <p:spPr>
          <a:xfrm>
            <a:off x="838200" y="1106197"/>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2569449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556181"/>
            <a:ext cx="10515600" cy="553336"/>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838200" y="1825625"/>
            <a:ext cx="6627829" cy="28877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838200" y="4713402"/>
            <a:ext cx="6627829"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a:t>
            </a:r>
          </a:p>
        </p:txBody>
      </p:sp>
      <p:sp>
        <p:nvSpPr>
          <p:cNvPr id="3" name="Picture Placeholder 2"/>
          <p:cNvSpPr>
            <a:spLocks noGrp="1"/>
          </p:cNvSpPr>
          <p:nvPr>
            <p:ph type="pic" sz="quarter" idx="15" hasCustomPrompt="1"/>
          </p:nvPr>
        </p:nvSpPr>
        <p:spPr>
          <a:xfrm>
            <a:off x="7616858" y="1825625"/>
            <a:ext cx="3736943" cy="3792539"/>
          </a:xfrm>
        </p:spPr>
        <p:txBody>
          <a:bodyPr>
            <a:normAutofit/>
          </a:bodyPr>
          <a:lstStyle>
            <a:lvl1pPr marL="0" indent="0">
              <a:buNone/>
              <a:defRPr sz="1200" i="1" baseline="0"/>
            </a:lvl1pPr>
          </a:lstStyle>
          <a:p>
            <a:r>
              <a:rPr lang="en-US" dirty="0" smtClean="0"/>
              <a:t>Insert Photo</a:t>
            </a:r>
            <a:endParaRPr lang="en-US" dirty="0"/>
          </a:p>
        </p:txBody>
      </p:sp>
      <p:sp>
        <p:nvSpPr>
          <p:cNvPr id="2" name="Slide Number Placeholder 1"/>
          <p:cNvSpPr>
            <a:spLocks noGrp="1"/>
          </p:cNvSpPr>
          <p:nvPr>
            <p:ph type="sldNum" sz="quarter" idx="16"/>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sp>
        <p:nvSpPr>
          <p:cNvPr id="8" name="Text Placeholder 3"/>
          <p:cNvSpPr>
            <a:spLocks noGrp="1"/>
          </p:cNvSpPr>
          <p:nvPr>
            <p:ph type="body" sz="quarter" idx="17" hasCustomPrompt="1"/>
          </p:nvPr>
        </p:nvSpPr>
        <p:spPr>
          <a:xfrm>
            <a:off x="838200" y="1106197"/>
            <a:ext cx="105156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2080557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Orange">
  <p:cSld name="Content Orange">
    <p:bg>
      <p:bgPr>
        <a:blipFill rotWithShape="1">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Verdana"/>
              <a:buNone/>
              <a:defRPr sz="4200" b="0" i="0" u="none" strike="noStrike" cap="none">
                <a:solidFill>
                  <a:schemeClr val="dk2"/>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0" name="Google Shape;40;p5"/>
          <p:cNvSpPr txBox="1">
            <a:spLocks noGrp="1"/>
          </p:cNvSpPr>
          <p:nvPr>
            <p:ph type="body" idx="1"/>
          </p:nvPr>
        </p:nvSpPr>
        <p:spPr>
          <a:xfrm>
            <a:off x="609600" y="1600201"/>
            <a:ext cx="10972800" cy="4241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095580"/>
              </a:buClr>
              <a:buSzPts val="3200"/>
              <a:buFont typeface="Arial"/>
              <a:buChar char="•"/>
              <a:defRPr sz="3200" b="0" i="0" u="none" strike="noStrike" cap="none">
                <a:solidFill>
                  <a:srgbClr val="095580"/>
                </a:solidFill>
                <a:latin typeface="Verdana"/>
                <a:ea typeface="Verdana"/>
                <a:cs typeface="Verdana"/>
                <a:sym typeface="Verdana"/>
              </a:defRPr>
            </a:lvl1pPr>
            <a:lvl2pPr marL="914400" marR="0" lvl="1" indent="-406400" algn="l" rtl="0">
              <a:spcBef>
                <a:spcPts val="560"/>
              </a:spcBef>
              <a:spcAft>
                <a:spcPts val="0"/>
              </a:spcAft>
              <a:buClr>
                <a:srgbClr val="095580"/>
              </a:buClr>
              <a:buSzPts val="2800"/>
              <a:buFont typeface="Arial"/>
              <a:buChar char="–"/>
              <a:defRPr sz="2800" b="0" i="0" u="none" strike="noStrike" cap="none">
                <a:solidFill>
                  <a:srgbClr val="095580"/>
                </a:solidFill>
                <a:latin typeface="Verdana"/>
                <a:ea typeface="Verdana"/>
                <a:cs typeface="Verdana"/>
                <a:sym typeface="Verdana"/>
              </a:defRPr>
            </a:lvl2pPr>
            <a:lvl3pPr marL="1371600" marR="0" lvl="2" indent="-381000" algn="l" rtl="0">
              <a:spcBef>
                <a:spcPts val="480"/>
              </a:spcBef>
              <a:spcAft>
                <a:spcPts val="0"/>
              </a:spcAft>
              <a:buClr>
                <a:srgbClr val="095580"/>
              </a:buClr>
              <a:buSzPts val="2400"/>
              <a:buFont typeface="Arial"/>
              <a:buChar char="•"/>
              <a:defRPr sz="2400" b="0" i="0" u="none" strike="noStrike" cap="none">
                <a:solidFill>
                  <a:srgbClr val="095580"/>
                </a:solidFill>
                <a:latin typeface="Verdana"/>
                <a:ea typeface="Verdana"/>
                <a:cs typeface="Verdana"/>
                <a:sym typeface="Verdana"/>
              </a:defRPr>
            </a:lvl3pPr>
            <a:lvl4pPr marL="1828800" marR="0" lvl="3" indent="-355600" algn="l" rtl="0">
              <a:spcBef>
                <a:spcPts val="400"/>
              </a:spcBef>
              <a:spcAft>
                <a:spcPts val="0"/>
              </a:spcAft>
              <a:buClr>
                <a:srgbClr val="095580"/>
              </a:buClr>
              <a:buSzPts val="2000"/>
              <a:buFont typeface="Arial"/>
              <a:buChar char="–"/>
              <a:defRPr sz="2000" b="0" i="0" u="none" strike="noStrike" cap="none">
                <a:solidFill>
                  <a:srgbClr val="095580"/>
                </a:solidFill>
                <a:latin typeface="Verdana"/>
                <a:ea typeface="Verdana"/>
                <a:cs typeface="Verdana"/>
                <a:sym typeface="Verdana"/>
              </a:defRPr>
            </a:lvl4pPr>
            <a:lvl5pPr marL="2286000" marR="0" lvl="4" indent="-355600" algn="l" rtl="0">
              <a:spcBef>
                <a:spcPts val="400"/>
              </a:spcBef>
              <a:spcAft>
                <a:spcPts val="0"/>
              </a:spcAft>
              <a:buClr>
                <a:srgbClr val="095580"/>
              </a:buClr>
              <a:buSzPts val="2000"/>
              <a:buFont typeface="Arial"/>
              <a:buChar char="»"/>
              <a:defRPr sz="2000" b="0" i="0" u="none" strike="noStrike" cap="none">
                <a:solidFill>
                  <a:srgbClr val="095580"/>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 name="Google Shape;41;p5"/>
          <p:cNvSpPr txBox="1">
            <a:spLocks noGrp="1"/>
          </p:cNvSpPr>
          <p:nvPr>
            <p:ph type="dt" idx="10"/>
          </p:nvPr>
        </p:nvSpPr>
        <p:spPr>
          <a:xfrm>
            <a:off x="767975" y="6402945"/>
            <a:ext cx="1236932" cy="18049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CFCFC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5"/>
          <p:cNvSpPr txBox="1">
            <a:spLocks noGrp="1"/>
          </p:cNvSpPr>
          <p:nvPr>
            <p:ph type="ftr" idx="11"/>
          </p:nvPr>
        </p:nvSpPr>
        <p:spPr>
          <a:xfrm>
            <a:off x="2816785" y="6402945"/>
            <a:ext cx="2284460" cy="17033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CFCFC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5"/>
          <p:cNvSpPr txBox="1">
            <a:spLocks noGrp="1"/>
          </p:cNvSpPr>
          <p:nvPr>
            <p:ph type="sldNum" idx="12"/>
          </p:nvPr>
        </p:nvSpPr>
        <p:spPr>
          <a:xfrm>
            <a:off x="5811520" y="6413105"/>
            <a:ext cx="785707" cy="1703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CFCFCF"/>
                </a:solidFill>
                <a:latin typeface="Calibri"/>
                <a:ea typeface="Calibri"/>
                <a:cs typeface="Calibri"/>
                <a:sym typeface="Calibri"/>
              </a:defRPr>
            </a:lvl1pPr>
            <a:lvl2pPr marL="0" marR="0" lvl="1" indent="0" algn="r" rtl="0">
              <a:spcBef>
                <a:spcPts val="0"/>
              </a:spcBef>
              <a:buNone/>
              <a:defRPr sz="1050">
                <a:solidFill>
                  <a:srgbClr val="CFCFCF"/>
                </a:solidFill>
                <a:latin typeface="Calibri"/>
                <a:ea typeface="Calibri"/>
                <a:cs typeface="Calibri"/>
                <a:sym typeface="Calibri"/>
              </a:defRPr>
            </a:lvl2pPr>
            <a:lvl3pPr marL="0" marR="0" lvl="2" indent="0" algn="r" rtl="0">
              <a:spcBef>
                <a:spcPts val="0"/>
              </a:spcBef>
              <a:buNone/>
              <a:defRPr sz="1050">
                <a:solidFill>
                  <a:srgbClr val="CFCFCF"/>
                </a:solidFill>
                <a:latin typeface="Calibri"/>
                <a:ea typeface="Calibri"/>
                <a:cs typeface="Calibri"/>
                <a:sym typeface="Calibri"/>
              </a:defRPr>
            </a:lvl3pPr>
            <a:lvl4pPr marL="0" marR="0" lvl="3" indent="0" algn="r" rtl="0">
              <a:spcBef>
                <a:spcPts val="0"/>
              </a:spcBef>
              <a:buNone/>
              <a:defRPr sz="1050">
                <a:solidFill>
                  <a:srgbClr val="CFCFCF"/>
                </a:solidFill>
                <a:latin typeface="Calibri"/>
                <a:ea typeface="Calibri"/>
                <a:cs typeface="Calibri"/>
                <a:sym typeface="Calibri"/>
              </a:defRPr>
            </a:lvl4pPr>
            <a:lvl5pPr marL="0" marR="0" lvl="4" indent="0" algn="r" rtl="0">
              <a:spcBef>
                <a:spcPts val="0"/>
              </a:spcBef>
              <a:buNone/>
              <a:defRPr sz="1050">
                <a:solidFill>
                  <a:srgbClr val="CFCFCF"/>
                </a:solidFill>
                <a:latin typeface="Calibri"/>
                <a:ea typeface="Calibri"/>
                <a:cs typeface="Calibri"/>
                <a:sym typeface="Calibri"/>
              </a:defRPr>
            </a:lvl5pPr>
            <a:lvl6pPr marL="0" marR="0" lvl="5" indent="0" algn="r" rtl="0">
              <a:spcBef>
                <a:spcPts val="0"/>
              </a:spcBef>
              <a:buNone/>
              <a:defRPr sz="1050">
                <a:solidFill>
                  <a:srgbClr val="CFCFCF"/>
                </a:solidFill>
                <a:latin typeface="Calibri"/>
                <a:ea typeface="Calibri"/>
                <a:cs typeface="Calibri"/>
                <a:sym typeface="Calibri"/>
              </a:defRPr>
            </a:lvl6pPr>
            <a:lvl7pPr marL="0" marR="0" lvl="6" indent="0" algn="r" rtl="0">
              <a:spcBef>
                <a:spcPts val="0"/>
              </a:spcBef>
              <a:buNone/>
              <a:defRPr sz="1050">
                <a:solidFill>
                  <a:srgbClr val="CFCFCF"/>
                </a:solidFill>
                <a:latin typeface="Calibri"/>
                <a:ea typeface="Calibri"/>
                <a:cs typeface="Calibri"/>
                <a:sym typeface="Calibri"/>
              </a:defRPr>
            </a:lvl7pPr>
            <a:lvl8pPr marL="0" marR="0" lvl="7" indent="0" algn="r" rtl="0">
              <a:spcBef>
                <a:spcPts val="0"/>
              </a:spcBef>
              <a:buNone/>
              <a:defRPr sz="1050">
                <a:solidFill>
                  <a:srgbClr val="CFCFCF"/>
                </a:solidFill>
                <a:latin typeface="Calibri"/>
                <a:ea typeface="Calibri"/>
                <a:cs typeface="Calibri"/>
                <a:sym typeface="Calibri"/>
              </a:defRPr>
            </a:lvl8pPr>
            <a:lvl9pPr marL="0" marR="0" lvl="8" indent="0" algn="r" rtl="0">
              <a:spcBef>
                <a:spcPts val="0"/>
              </a:spcBef>
              <a:buNone/>
              <a:defRPr sz="1050">
                <a:solidFill>
                  <a:srgbClr val="CFCFCF"/>
                </a:solidFill>
                <a:latin typeface="Calibri"/>
                <a:ea typeface="Calibri"/>
                <a:cs typeface="Calibri"/>
                <a:sym typeface="Calibri"/>
              </a:defRPr>
            </a:lvl9pPr>
          </a:lstStyle>
          <a:p>
            <a:fld id="{00000000-1234-1234-1234-123412341234}" type="slidenum">
              <a:rPr lang="en-US" smtClean="0"/>
              <a:pPr/>
              <a:t>‹#›</a:t>
            </a:fld>
            <a:endParaRPr lang="en-US"/>
          </a:p>
        </p:txBody>
      </p:sp>
      <p:pic>
        <p:nvPicPr>
          <p:cNvPr id="44" name="Google Shape;44;p5" descr="ieee_tag_blue_4c-01.png"/>
          <p:cNvPicPr preferRelativeResize="0"/>
          <p:nvPr/>
        </p:nvPicPr>
        <p:blipFill rotWithShape="1">
          <a:blip r:embed="rId3">
            <a:alphaModFix/>
          </a:blip>
          <a:srcRect/>
          <a:stretch/>
        </p:blipFill>
        <p:spPr>
          <a:xfrm>
            <a:off x="9252373" y="5927801"/>
            <a:ext cx="1889083" cy="83431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rotWithShape="1">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767975" y="2689861"/>
            <a:ext cx="10558309" cy="136207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CFCFCF"/>
              </a:buClr>
              <a:buSzPts val="1400"/>
              <a:buFont typeface="Verdana"/>
              <a:buNone/>
              <a:defRPr sz="4200" b="0" i="0" u="none" strike="noStrike" cap="none">
                <a:solidFill>
                  <a:srgbClr val="CFCFCF"/>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7" name="Google Shape;47;p6"/>
          <p:cNvSpPr txBox="1">
            <a:spLocks noGrp="1"/>
          </p:cNvSpPr>
          <p:nvPr>
            <p:ph type="body" idx="1"/>
          </p:nvPr>
        </p:nvSpPr>
        <p:spPr>
          <a:xfrm>
            <a:off x="767975" y="1189674"/>
            <a:ext cx="10558309"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ACACAC"/>
              </a:buClr>
              <a:buSzPts val="3200"/>
              <a:buFont typeface="Arial"/>
              <a:buNone/>
              <a:defRPr sz="2000" b="0" i="0" u="none" strike="noStrike" cap="none">
                <a:solidFill>
                  <a:srgbClr val="ACACAC"/>
                </a:solidFill>
                <a:latin typeface="Verdana"/>
                <a:ea typeface="Verdana"/>
                <a:cs typeface="Verdana"/>
                <a:sym typeface="Verdana"/>
              </a:defRPr>
            </a:lvl1pPr>
            <a:lvl2pPr marL="914400" marR="0" lvl="1" indent="-228600" algn="l" rtl="0">
              <a:spcBef>
                <a:spcPts val="360"/>
              </a:spcBef>
              <a:spcAft>
                <a:spcPts val="0"/>
              </a:spcAft>
              <a:buClr>
                <a:srgbClr val="8B8A8A"/>
              </a:buClr>
              <a:buSzPts val="2800"/>
              <a:buFont typeface="Arial"/>
              <a:buNone/>
              <a:defRPr sz="1800" b="0" i="0" u="none" strike="noStrike" cap="none">
                <a:solidFill>
                  <a:srgbClr val="8B8A8A"/>
                </a:solidFill>
                <a:latin typeface="Verdana"/>
                <a:ea typeface="Verdana"/>
                <a:cs typeface="Verdana"/>
                <a:sym typeface="Verdana"/>
              </a:defRPr>
            </a:lvl2pPr>
            <a:lvl3pPr marL="1371600" marR="0" lvl="2" indent="-228600" algn="l" rtl="0">
              <a:spcBef>
                <a:spcPts val="320"/>
              </a:spcBef>
              <a:spcAft>
                <a:spcPts val="0"/>
              </a:spcAft>
              <a:buClr>
                <a:srgbClr val="8B8A8A"/>
              </a:buClr>
              <a:buSzPts val="2400"/>
              <a:buFont typeface="Arial"/>
              <a:buNone/>
              <a:defRPr sz="1600" b="0" i="0" u="none" strike="noStrike" cap="none">
                <a:solidFill>
                  <a:srgbClr val="8B8A8A"/>
                </a:solidFill>
                <a:latin typeface="Verdana"/>
                <a:ea typeface="Verdana"/>
                <a:cs typeface="Verdana"/>
                <a:sym typeface="Verdana"/>
              </a:defRPr>
            </a:lvl3pPr>
            <a:lvl4pPr marL="1828800" marR="0" lvl="3" indent="-228600" algn="l" rtl="0">
              <a:spcBef>
                <a:spcPts val="280"/>
              </a:spcBef>
              <a:spcAft>
                <a:spcPts val="0"/>
              </a:spcAft>
              <a:buClr>
                <a:srgbClr val="8B8A8A"/>
              </a:buClr>
              <a:buSzPts val="2000"/>
              <a:buFont typeface="Arial"/>
              <a:buNone/>
              <a:defRPr sz="1400" b="0" i="0" u="none" strike="noStrike" cap="none">
                <a:solidFill>
                  <a:srgbClr val="8B8A8A"/>
                </a:solidFill>
                <a:latin typeface="Verdana"/>
                <a:ea typeface="Verdana"/>
                <a:cs typeface="Verdana"/>
                <a:sym typeface="Verdana"/>
              </a:defRPr>
            </a:lvl4pPr>
            <a:lvl5pPr marL="2286000" marR="0" lvl="4" indent="-228600" algn="l" rtl="0">
              <a:spcBef>
                <a:spcPts val="280"/>
              </a:spcBef>
              <a:spcAft>
                <a:spcPts val="0"/>
              </a:spcAft>
              <a:buClr>
                <a:srgbClr val="8B8A8A"/>
              </a:buClr>
              <a:buSzPts val="2000"/>
              <a:buFont typeface="Arial"/>
              <a:buNone/>
              <a:defRPr sz="1400" b="0" i="0" u="none" strike="noStrike" cap="none">
                <a:solidFill>
                  <a:srgbClr val="8B8A8A"/>
                </a:solidFill>
                <a:latin typeface="Verdana"/>
                <a:ea typeface="Verdana"/>
                <a:cs typeface="Verdana"/>
                <a:sym typeface="Verdana"/>
              </a:defRPr>
            </a:lvl5pPr>
            <a:lvl6pPr marL="2743200" marR="0" lvl="5"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6pPr>
            <a:lvl7pPr marL="3200400" marR="0" lvl="6"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7pPr>
            <a:lvl8pPr marL="3657600" marR="0" lvl="7"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8pPr>
            <a:lvl9pPr marL="4114800" marR="0" lvl="8"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9pPr>
          </a:lstStyle>
          <a:p>
            <a:endParaRPr/>
          </a:p>
        </p:txBody>
      </p:sp>
      <p:sp>
        <p:nvSpPr>
          <p:cNvPr id="48" name="Google Shape;48;p6"/>
          <p:cNvSpPr/>
          <p:nvPr/>
        </p:nvSpPr>
        <p:spPr>
          <a:xfrm>
            <a:off x="-189654" y="5831840"/>
            <a:ext cx="12571307" cy="1127760"/>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6"/>
          <p:cNvSpPr txBox="1">
            <a:spLocks noGrp="1"/>
          </p:cNvSpPr>
          <p:nvPr>
            <p:ph type="dt" idx="10"/>
          </p:nvPr>
        </p:nvSpPr>
        <p:spPr>
          <a:xfrm>
            <a:off x="767975" y="6356351"/>
            <a:ext cx="2844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737373"/>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6"/>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737373"/>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51" name="Google Shape;51;p6" descr="IEEE-PPT-art_bluelogo.png"/>
          <p:cNvPicPr preferRelativeResize="0"/>
          <p:nvPr/>
        </p:nvPicPr>
        <p:blipFill rotWithShape="1">
          <a:blip r:embed="rId3">
            <a:alphaModFix/>
          </a:blip>
          <a:srcRect/>
          <a:stretch/>
        </p:blipFill>
        <p:spPr>
          <a:xfrm>
            <a:off x="8981440" y="309881"/>
            <a:ext cx="2600960" cy="385327"/>
          </a:xfrm>
          <a:prstGeom prst="rect">
            <a:avLst/>
          </a:prstGeom>
          <a:noFill/>
          <a:ln>
            <a:noFill/>
          </a:ln>
        </p:spPr>
      </p:pic>
      <p:sp>
        <p:nvSpPr>
          <p:cNvPr id="52" name="Google Shape;52;p6"/>
          <p:cNvSpPr/>
          <p:nvPr/>
        </p:nvSpPr>
        <p:spPr>
          <a:xfrm>
            <a:off x="9027724" y="1"/>
            <a:ext cx="2509521" cy="122767"/>
          </a:xfrm>
          <a:prstGeom prst="rect">
            <a:avLst/>
          </a:prstGeom>
          <a:solidFill>
            <a:srgbClr val="C64D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
        <p:nvSpPr>
          <p:cNvPr id="53" name="Google Shape;53;p6"/>
          <p:cNvSpPr txBox="1">
            <a:spLocks noGrp="1"/>
          </p:cNvSpPr>
          <p:nvPr>
            <p:ph type="sldNum" idx="12"/>
          </p:nvPr>
        </p:nvSpPr>
        <p:spPr>
          <a:xfrm>
            <a:off x="8290560" y="6356351"/>
            <a:ext cx="71797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737373"/>
                </a:solidFill>
                <a:latin typeface="Calibri"/>
                <a:ea typeface="Calibri"/>
                <a:cs typeface="Calibri"/>
                <a:sym typeface="Calibri"/>
              </a:defRPr>
            </a:lvl1pPr>
            <a:lvl2pPr marL="0" marR="0" lvl="1" indent="0" algn="r" rtl="0">
              <a:spcBef>
                <a:spcPts val="0"/>
              </a:spcBef>
              <a:buNone/>
              <a:defRPr sz="1050">
                <a:solidFill>
                  <a:srgbClr val="737373"/>
                </a:solidFill>
                <a:latin typeface="Calibri"/>
                <a:ea typeface="Calibri"/>
                <a:cs typeface="Calibri"/>
                <a:sym typeface="Calibri"/>
              </a:defRPr>
            </a:lvl2pPr>
            <a:lvl3pPr marL="0" marR="0" lvl="2" indent="0" algn="r" rtl="0">
              <a:spcBef>
                <a:spcPts val="0"/>
              </a:spcBef>
              <a:buNone/>
              <a:defRPr sz="1050">
                <a:solidFill>
                  <a:srgbClr val="737373"/>
                </a:solidFill>
                <a:latin typeface="Calibri"/>
                <a:ea typeface="Calibri"/>
                <a:cs typeface="Calibri"/>
                <a:sym typeface="Calibri"/>
              </a:defRPr>
            </a:lvl3pPr>
            <a:lvl4pPr marL="0" marR="0" lvl="3" indent="0" algn="r" rtl="0">
              <a:spcBef>
                <a:spcPts val="0"/>
              </a:spcBef>
              <a:buNone/>
              <a:defRPr sz="1050">
                <a:solidFill>
                  <a:srgbClr val="737373"/>
                </a:solidFill>
                <a:latin typeface="Calibri"/>
                <a:ea typeface="Calibri"/>
                <a:cs typeface="Calibri"/>
                <a:sym typeface="Calibri"/>
              </a:defRPr>
            </a:lvl4pPr>
            <a:lvl5pPr marL="0" marR="0" lvl="4" indent="0" algn="r" rtl="0">
              <a:spcBef>
                <a:spcPts val="0"/>
              </a:spcBef>
              <a:buNone/>
              <a:defRPr sz="1050">
                <a:solidFill>
                  <a:srgbClr val="737373"/>
                </a:solidFill>
                <a:latin typeface="Calibri"/>
                <a:ea typeface="Calibri"/>
                <a:cs typeface="Calibri"/>
                <a:sym typeface="Calibri"/>
              </a:defRPr>
            </a:lvl5pPr>
            <a:lvl6pPr marL="0" marR="0" lvl="5" indent="0" algn="r" rtl="0">
              <a:spcBef>
                <a:spcPts val="0"/>
              </a:spcBef>
              <a:buNone/>
              <a:defRPr sz="1050">
                <a:solidFill>
                  <a:srgbClr val="737373"/>
                </a:solidFill>
                <a:latin typeface="Calibri"/>
                <a:ea typeface="Calibri"/>
                <a:cs typeface="Calibri"/>
                <a:sym typeface="Calibri"/>
              </a:defRPr>
            </a:lvl6pPr>
            <a:lvl7pPr marL="0" marR="0" lvl="6" indent="0" algn="r" rtl="0">
              <a:spcBef>
                <a:spcPts val="0"/>
              </a:spcBef>
              <a:buNone/>
              <a:defRPr sz="1050">
                <a:solidFill>
                  <a:srgbClr val="737373"/>
                </a:solidFill>
                <a:latin typeface="Calibri"/>
                <a:ea typeface="Calibri"/>
                <a:cs typeface="Calibri"/>
                <a:sym typeface="Calibri"/>
              </a:defRPr>
            </a:lvl7pPr>
            <a:lvl8pPr marL="0" marR="0" lvl="7" indent="0" algn="r" rtl="0">
              <a:spcBef>
                <a:spcPts val="0"/>
              </a:spcBef>
              <a:buNone/>
              <a:defRPr sz="1050">
                <a:solidFill>
                  <a:srgbClr val="737373"/>
                </a:solidFill>
                <a:latin typeface="Calibri"/>
                <a:ea typeface="Calibri"/>
                <a:cs typeface="Calibri"/>
                <a:sym typeface="Calibri"/>
              </a:defRPr>
            </a:lvl8pPr>
            <a:lvl9pPr marL="0" marR="0" lvl="8" indent="0" algn="r" rtl="0">
              <a:spcBef>
                <a:spcPts val="0"/>
              </a:spcBef>
              <a:buNone/>
              <a:defRPr sz="1050">
                <a:solidFill>
                  <a:srgbClr val="737373"/>
                </a:solidFill>
                <a:latin typeface="Calibri"/>
                <a:ea typeface="Calibri"/>
                <a:cs typeface="Calibri"/>
                <a:sym typeface="Calibri"/>
              </a:defRPr>
            </a:lvl9pPr>
          </a:lstStyle>
          <a:p>
            <a:fld id="{00000000-1234-1234-1234-123412341234}" type="slidenum">
              <a:rPr lang="en-US" smtClean="0"/>
              <a:pPr/>
              <a:t>‹#›</a:t>
            </a:fld>
            <a:endParaRPr lang="en-US"/>
          </a:p>
        </p:txBody>
      </p:sp>
      <p:pic>
        <p:nvPicPr>
          <p:cNvPr id="54" name="Google Shape;54;p6" descr="ieee_tag_blue_4c-01.png"/>
          <p:cNvPicPr preferRelativeResize="0"/>
          <p:nvPr/>
        </p:nvPicPr>
        <p:blipFill rotWithShape="1">
          <a:blip r:embed="rId4">
            <a:alphaModFix/>
          </a:blip>
          <a:srcRect/>
          <a:stretch/>
        </p:blipFill>
        <p:spPr>
          <a:xfrm>
            <a:off x="9780693" y="5948121"/>
            <a:ext cx="1889083" cy="83431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1"/>
              </a:buClr>
              <a:buSzPts val="1400"/>
              <a:buFont typeface="Verdana"/>
              <a:buNone/>
              <a:defRPr sz="4200" b="0" i="0" u="none" strike="noStrike" cap="none">
                <a:solidFill>
                  <a:schemeClr val="dk1"/>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7" name="Google Shape;57;p7"/>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rgbClr val="7F7163"/>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rgbClr val="7F7163"/>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rgbClr val="7F7163"/>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rgbClr val="7F7163"/>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7"/>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B8A8A"/>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B8A8A"/>
                </a:solidFill>
                <a:latin typeface="Calibri"/>
                <a:ea typeface="Calibri"/>
                <a:cs typeface="Calibri"/>
                <a:sym typeface="Calibri"/>
              </a:defRPr>
            </a:lvl1pPr>
            <a:lvl2pPr marL="0" marR="0" lvl="1" indent="0" algn="r" rtl="0">
              <a:spcBef>
                <a:spcPts val="0"/>
              </a:spcBef>
              <a:buNone/>
              <a:defRPr sz="1200">
                <a:solidFill>
                  <a:srgbClr val="8B8A8A"/>
                </a:solidFill>
                <a:latin typeface="Calibri"/>
                <a:ea typeface="Calibri"/>
                <a:cs typeface="Calibri"/>
                <a:sym typeface="Calibri"/>
              </a:defRPr>
            </a:lvl2pPr>
            <a:lvl3pPr marL="0" marR="0" lvl="2" indent="0" algn="r" rtl="0">
              <a:spcBef>
                <a:spcPts val="0"/>
              </a:spcBef>
              <a:buNone/>
              <a:defRPr sz="1200">
                <a:solidFill>
                  <a:srgbClr val="8B8A8A"/>
                </a:solidFill>
                <a:latin typeface="Calibri"/>
                <a:ea typeface="Calibri"/>
                <a:cs typeface="Calibri"/>
                <a:sym typeface="Calibri"/>
              </a:defRPr>
            </a:lvl3pPr>
            <a:lvl4pPr marL="0" marR="0" lvl="3" indent="0" algn="r" rtl="0">
              <a:spcBef>
                <a:spcPts val="0"/>
              </a:spcBef>
              <a:buNone/>
              <a:defRPr sz="1200">
                <a:solidFill>
                  <a:srgbClr val="8B8A8A"/>
                </a:solidFill>
                <a:latin typeface="Calibri"/>
                <a:ea typeface="Calibri"/>
                <a:cs typeface="Calibri"/>
                <a:sym typeface="Calibri"/>
              </a:defRPr>
            </a:lvl4pPr>
            <a:lvl5pPr marL="0" marR="0" lvl="4" indent="0" algn="r" rtl="0">
              <a:spcBef>
                <a:spcPts val="0"/>
              </a:spcBef>
              <a:buNone/>
              <a:defRPr sz="1200">
                <a:solidFill>
                  <a:srgbClr val="8B8A8A"/>
                </a:solidFill>
                <a:latin typeface="Calibri"/>
                <a:ea typeface="Calibri"/>
                <a:cs typeface="Calibri"/>
                <a:sym typeface="Calibri"/>
              </a:defRPr>
            </a:lvl5pPr>
            <a:lvl6pPr marL="0" marR="0" lvl="5" indent="0" algn="r" rtl="0">
              <a:spcBef>
                <a:spcPts val="0"/>
              </a:spcBef>
              <a:buNone/>
              <a:defRPr sz="1200">
                <a:solidFill>
                  <a:srgbClr val="8B8A8A"/>
                </a:solidFill>
                <a:latin typeface="Calibri"/>
                <a:ea typeface="Calibri"/>
                <a:cs typeface="Calibri"/>
                <a:sym typeface="Calibri"/>
              </a:defRPr>
            </a:lvl6pPr>
            <a:lvl7pPr marL="0" marR="0" lvl="6" indent="0" algn="r" rtl="0">
              <a:spcBef>
                <a:spcPts val="0"/>
              </a:spcBef>
              <a:buNone/>
              <a:defRPr sz="1200">
                <a:solidFill>
                  <a:srgbClr val="8B8A8A"/>
                </a:solidFill>
                <a:latin typeface="Calibri"/>
                <a:ea typeface="Calibri"/>
                <a:cs typeface="Calibri"/>
                <a:sym typeface="Calibri"/>
              </a:defRPr>
            </a:lvl7pPr>
            <a:lvl8pPr marL="0" marR="0" lvl="7" indent="0" algn="r" rtl="0">
              <a:spcBef>
                <a:spcPts val="0"/>
              </a:spcBef>
              <a:buNone/>
              <a:defRPr sz="1200">
                <a:solidFill>
                  <a:srgbClr val="8B8A8A"/>
                </a:solidFill>
                <a:latin typeface="Calibri"/>
                <a:ea typeface="Calibri"/>
                <a:cs typeface="Calibri"/>
                <a:sym typeface="Calibri"/>
              </a:defRPr>
            </a:lvl8pPr>
            <a:lvl9pPr marL="0" marR="0" lvl="8" indent="0" algn="r" rtl="0">
              <a:spcBef>
                <a:spcPts val="0"/>
              </a:spcBef>
              <a:buNone/>
              <a:defRPr sz="1200">
                <a:solidFill>
                  <a:srgbClr val="8B8A8A"/>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blipFill rotWithShape="1">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767975" y="2689861"/>
            <a:ext cx="10558309" cy="136207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CFCFCF"/>
              </a:buClr>
              <a:buSzPts val="1400"/>
              <a:buFont typeface="Verdana"/>
              <a:buNone/>
              <a:defRPr sz="4200" b="0" i="0" u="none" strike="noStrike" cap="none">
                <a:solidFill>
                  <a:srgbClr val="CFCFCF"/>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9" name="Google Shape;69;p9"/>
          <p:cNvSpPr txBox="1">
            <a:spLocks noGrp="1"/>
          </p:cNvSpPr>
          <p:nvPr>
            <p:ph type="body" idx="1"/>
          </p:nvPr>
        </p:nvSpPr>
        <p:spPr>
          <a:xfrm>
            <a:off x="767975" y="1189674"/>
            <a:ext cx="10558309"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ACACAC"/>
              </a:buClr>
              <a:buSzPts val="3200"/>
              <a:buFont typeface="Arial"/>
              <a:buNone/>
              <a:defRPr sz="2000" b="0" i="0" u="none" strike="noStrike" cap="none">
                <a:solidFill>
                  <a:srgbClr val="ACACAC"/>
                </a:solidFill>
                <a:latin typeface="Verdana"/>
                <a:ea typeface="Verdana"/>
                <a:cs typeface="Verdana"/>
                <a:sym typeface="Verdana"/>
              </a:defRPr>
            </a:lvl1pPr>
            <a:lvl2pPr marL="914400" marR="0" lvl="1" indent="-228600" algn="l" rtl="0">
              <a:spcBef>
                <a:spcPts val="360"/>
              </a:spcBef>
              <a:spcAft>
                <a:spcPts val="0"/>
              </a:spcAft>
              <a:buClr>
                <a:srgbClr val="8B8A8A"/>
              </a:buClr>
              <a:buSzPts val="2800"/>
              <a:buFont typeface="Arial"/>
              <a:buNone/>
              <a:defRPr sz="1800" b="0" i="0" u="none" strike="noStrike" cap="none">
                <a:solidFill>
                  <a:srgbClr val="8B8A8A"/>
                </a:solidFill>
                <a:latin typeface="Verdana"/>
                <a:ea typeface="Verdana"/>
                <a:cs typeface="Verdana"/>
                <a:sym typeface="Verdana"/>
              </a:defRPr>
            </a:lvl2pPr>
            <a:lvl3pPr marL="1371600" marR="0" lvl="2" indent="-228600" algn="l" rtl="0">
              <a:spcBef>
                <a:spcPts val="320"/>
              </a:spcBef>
              <a:spcAft>
                <a:spcPts val="0"/>
              </a:spcAft>
              <a:buClr>
                <a:srgbClr val="8B8A8A"/>
              </a:buClr>
              <a:buSzPts val="2400"/>
              <a:buFont typeface="Arial"/>
              <a:buNone/>
              <a:defRPr sz="1600" b="0" i="0" u="none" strike="noStrike" cap="none">
                <a:solidFill>
                  <a:srgbClr val="8B8A8A"/>
                </a:solidFill>
                <a:latin typeface="Verdana"/>
                <a:ea typeface="Verdana"/>
                <a:cs typeface="Verdana"/>
                <a:sym typeface="Verdana"/>
              </a:defRPr>
            </a:lvl3pPr>
            <a:lvl4pPr marL="1828800" marR="0" lvl="3" indent="-228600" algn="l" rtl="0">
              <a:spcBef>
                <a:spcPts val="280"/>
              </a:spcBef>
              <a:spcAft>
                <a:spcPts val="0"/>
              </a:spcAft>
              <a:buClr>
                <a:srgbClr val="8B8A8A"/>
              </a:buClr>
              <a:buSzPts val="2000"/>
              <a:buFont typeface="Arial"/>
              <a:buNone/>
              <a:defRPr sz="1400" b="0" i="0" u="none" strike="noStrike" cap="none">
                <a:solidFill>
                  <a:srgbClr val="8B8A8A"/>
                </a:solidFill>
                <a:latin typeface="Verdana"/>
                <a:ea typeface="Verdana"/>
                <a:cs typeface="Verdana"/>
                <a:sym typeface="Verdana"/>
              </a:defRPr>
            </a:lvl4pPr>
            <a:lvl5pPr marL="2286000" marR="0" lvl="4" indent="-228600" algn="l" rtl="0">
              <a:spcBef>
                <a:spcPts val="280"/>
              </a:spcBef>
              <a:spcAft>
                <a:spcPts val="0"/>
              </a:spcAft>
              <a:buClr>
                <a:srgbClr val="8B8A8A"/>
              </a:buClr>
              <a:buSzPts val="2000"/>
              <a:buFont typeface="Arial"/>
              <a:buNone/>
              <a:defRPr sz="1400" b="0" i="0" u="none" strike="noStrike" cap="none">
                <a:solidFill>
                  <a:srgbClr val="8B8A8A"/>
                </a:solidFill>
                <a:latin typeface="Verdana"/>
                <a:ea typeface="Verdana"/>
                <a:cs typeface="Verdana"/>
                <a:sym typeface="Verdana"/>
              </a:defRPr>
            </a:lvl5pPr>
            <a:lvl6pPr marL="2743200" marR="0" lvl="5"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6pPr>
            <a:lvl7pPr marL="3200400" marR="0" lvl="6"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7pPr>
            <a:lvl8pPr marL="3657600" marR="0" lvl="7"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8pPr>
            <a:lvl9pPr marL="4114800" marR="0" lvl="8"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9pPr>
          </a:lstStyle>
          <a:p>
            <a:endParaRPr/>
          </a:p>
        </p:txBody>
      </p:sp>
      <p:sp>
        <p:nvSpPr>
          <p:cNvPr id="70" name="Google Shape;70;p9"/>
          <p:cNvSpPr/>
          <p:nvPr/>
        </p:nvSpPr>
        <p:spPr>
          <a:xfrm>
            <a:off x="-189654" y="5831840"/>
            <a:ext cx="12571307" cy="1127760"/>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71;p9"/>
          <p:cNvSpPr txBox="1">
            <a:spLocks noGrp="1"/>
          </p:cNvSpPr>
          <p:nvPr>
            <p:ph type="dt" idx="10"/>
          </p:nvPr>
        </p:nvSpPr>
        <p:spPr>
          <a:xfrm>
            <a:off x="767975" y="6356351"/>
            <a:ext cx="2844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737373"/>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9"/>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737373"/>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73" name="Google Shape;73;p9" descr="IEEE-PPT-art_bluelogo.png"/>
          <p:cNvPicPr preferRelativeResize="0"/>
          <p:nvPr/>
        </p:nvPicPr>
        <p:blipFill rotWithShape="1">
          <a:blip r:embed="rId3">
            <a:alphaModFix/>
          </a:blip>
          <a:srcRect/>
          <a:stretch/>
        </p:blipFill>
        <p:spPr>
          <a:xfrm>
            <a:off x="8981440" y="309881"/>
            <a:ext cx="2600960" cy="385327"/>
          </a:xfrm>
          <a:prstGeom prst="rect">
            <a:avLst/>
          </a:prstGeom>
          <a:noFill/>
          <a:ln>
            <a:noFill/>
          </a:ln>
        </p:spPr>
      </p:pic>
      <p:sp>
        <p:nvSpPr>
          <p:cNvPr id="74" name="Google Shape;74;p9"/>
          <p:cNvSpPr/>
          <p:nvPr/>
        </p:nvSpPr>
        <p:spPr>
          <a:xfrm>
            <a:off x="9027724" y="1"/>
            <a:ext cx="2509521" cy="122767"/>
          </a:xfrm>
          <a:prstGeom prst="rect">
            <a:avLst/>
          </a:prstGeom>
          <a:solidFill>
            <a:srgbClr val="C64D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
        <p:nvSpPr>
          <p:cNvPr id="75" name="Google Shape;75;p9"/>
          <p:cNvSpPr txBox="1">
            <a:spLocks noGrp="1"/>
          </p:cNvSpPr>
          <p:nvPr>
            <p:ph type="sldNum" idx="12"/>
          </p:nvPr>
        </p:nvSpPr>
        <p:spPr>
          <a:xfrm>
            <a:off x="8290560" y="6356351"/>
            <a:ext cx="71797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737373"/>
                </a:solidFill>
                <a:latin typeface="Calibri"/>
                <a:ea typeface="Calibri"/>
                <a:cs typeface="Calibri"/>
                <a:sym typeface="Calibri"/>
              </a:defRPr>
            </a:lvl1pPr>
            <a:lvl2pPr marL="0" marR="0" lvl="1" indent="0" algn="r" rtl="0">
              <a:spcBef>
                <a:spcPts val="0"/>
              </a:spcBef>
              <a:buNone/>
              <a:defRPr sz="1050">
                <a:solidFill>
                  <a:srgbClr val="737373"/>
                </a:solidFill>
                <a:latin typeface="Calibri"/>
                <a:ea typeface="Calibri"/>
                <a:cs typeface="Calibri"/>
                <a:sym typeface="Calibri"/>
              </a:defRPr>
            </a:lvl2pPr>
            <a:lvl3pPr marL="0" marR="0" lvl="2" indent="0" algn="r" rtl="0">
              <a:spcBef>
                <a:spcPts val="0"/>
              </a:spcBef>
              <a:buNone/>
              <a:defRPr sz="1050">
                <a:solidFill>
                  <a:srgbClr val="737373"/>
                </a:solidFill>
                <a:latin typeface="Calibri"/>
                <a:ea typeface="Calibri"/>
                <a:cs typeface="Calibri"/>
                <a:sym typeface="Calibri"/>
              </a:defRPr>
            </a:lvl3pPr>
            <a:lvl4pPr marL="0" marR="0" lvl="3" indent="0" algn="r" rtl="0">
              <a:spcBef>
                <a:spcPts val="0"/>
              </a:spcBef>
              <a:buNone/>
              <a:defRPr sz="1050">
                <a:solidFill>
                  <a:srgbClr val="737373"/>
                </a:solidFill>
                <a:latin typeface="Calibri"/>
                <a:ea typeface="Calibri"/>
                <a:cs typeface="Calibri"/>
                <a:sym typeface="Calibri"/>
              </a:defRPr>
            </a:lvl4pPr>
            <a:lvl5pPr marL="0" marR="0" lvl="4" indent="0" algn="r" rtl="0">
              <a:spcBef>
                <a:spcPts val="0"/>
              </a:spcBef>
              <a:buNone/>
              <a:defRPr sz="1050">
                <a:solidFill>
                  <a:srgbClr val="737373"/>
                </a:solidFill>
                <a:latin typeface="Calibri"/>
                <a:ea typeface="Calibri"/>
                <a:cs typeface="Calibri"/>
                <a:sym typeface="Calibri"/>
              </a:defRPr>
            </a:lvl5pPr>
            <a:lvl6pPr marL="0" marR="0" lvl="5" indent="0" algn="r" rtl="0">
              <a:spcBef>
                <a:spcPts val="0"/>
              </a:spcBef>
              <a:buNone/>
              <a:defRPr sz="1050">
                <a:solidFill>
                  <a:srgbClr val="737373"/>
                </a:solidFill>
                <a:latin typeface="Calibri"/>
                <a:ea typeface="Calibri"/>
                <a:cs typeface="Calibri"/>
                <a:sym typeface="Calibri"/>
              </a:defRPr>
            </a:lvl6pPr>
            <a:lvl7pPr marL="0" marR="0" lvl="6" indent="0" algn="r" rtl="0">
              <a:spcBef>
                <a:spcPts val="0"/>
              </a:spcBef>
              <a:buNone/>
              <a:defRPr sz="1050">
                <a:solidFill>
                  <a:srgbClr val="737373"/>
                </a:solidFill>
                <a:latin typeface="Calibri"/>
                <a:ea typeface="Calibri"/>
                <a:cs typeface="Calibri"/>
                <a:sym typeface="Calibri"/>
              </a:defRPr>
            </a:lvl7pPr>
            <a:lvl8pPr marL="0" marR="0" lvl="7" indent="0" algn="r" rtl="0">
              <a:spcBef>
                <a:spcPts val="0"/>
              </a:spcBef>
              <a:buNone/>
              <a:defRPr sz="1050">
                <a:solidFill>
                  <a:srgbClr val="737373"/>
                </a:solidFill>
                <a:latin typeface="Calibri"/>
                <a:ea typeface="Calibri"/>
                <a:cs typeface="Calibri"/>
                <a:sym typeface="Calibri"/>
              </a:defRPr>
            </a:lvl8pPr>
            <a:lvl9pPr marL="0" marR="0" lvl="8" indent="0" algn="r" rtl="0">
              <a:spcBef>
                <a:spcPts val="0"/>
              </a:spcBef>
              <a:buNone/>
              <a:defRPr sz="1050">
                <a:solidFill>
                  <a:srgbClr val="737373"/>
                </a:solidFill>
                <a:latin typeface="Calibri"/>
                <a:ea typeface="Calibri"/>
                <a:cs typeface="Calibri"/>
                <a:sym typeface="Calibri"/>
              </a:defRPr>
            </a:lvl9pPr>
          </a:lstStyle>
          <a:p>
            <a:fld id="{00000000-1234-1234-1234-123412341234}" type="slidenum">
              <a:rPr lang="en-US" smtClean="0"/>
              <a:pPr/>
              <a:t>‹#›</a:t>
            </a:fld>
            <a:endParaRPr lang="en-US"/>
          </a:p>
        </p:txBody>
      </p:sp>
      <p:pic>
        <p:nvPicPr>
          <p:cNvPr id="76" name="Google Shape;76;p9" descr="ieee_tag_blue_4c-01.png"/>
          <p:cNvPicPr preferRelativeResize="0"/>
          <p:nvPr/>
        </p:nvPicPr>
        <p:blipFill rotWithShape="1">
          <a:blip r:embed="rId4">
            <a:alphaModFix/>
          </a:blip>
          <a:srcRect/>
          <a:stretch/>
        </p:blipFill>
        <p:spPr>
          <a:xfrm>
            <a:off x="9780693" y="5948121"/>
            <a:ext cx="1889083" cy="83431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Purple">
  <p:cSld name="Content Purple">
    <p:bg>
      <p:bgPr>
        <a:blipFill rotWithShape="1">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Verdana"/>
              <a:buNone/>
              <a:defRPr sz="4200" b="0" i="0" u="none" strike="noStrike" cap="none">
                <a:solidFill>
                  <a:schemeClr val="dk2"/>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0"/>
          <p:cNvSpPr txBox="1">
            <a:spLocks noGrp="1"/>
          </p:cNvSpPr>
          <p:nvPr>
            <p:ph type="body" idx="1"/>
          </p:nvPr>
        </p:nvSpPr>
        <p:spPr>
          <a:xfrm>
            <a:off x="609600" y="1600201"/>
            <a:ext cx="10972800" cy="4241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095580"/>
              </a:buClr>
              <a:buSzPts val="3200"/>
              <a:buFont typeface="Arial"/>
              <a:buChar char="•"/>
              <a:defRPr sz="3200" b="0" i="0" u="none" strike="noStrike" cap="none">
                <a:solidFill>
                  <a:srgbClr val="095580"/>
                </a:solidFill>
                <a:latin typeface="Verdana"/>
                <a:ea typeface="Verdana"/>
                <a:cs typeface="Verdana"/>
                <a:sym typeface="Verdana"/>
              </a:defRPr>
            </a:lvl1pPr>
            <a:lvl2pPr marL="914400" marR="0" lvl="1" indent="-406400" algn="l" rtl="0">
              <a:spcBef>
                <a:spcPts val="560"/>
              </a:spcBef>
              <a:spcAft>
                <a:spcPts val="0"/>
              </a:spcAft>
              <a:buClr>
                <a:srgbClr val="095580"/>
              </a:buClr>
              <a:buSzPts val="2800"/>
              <a:buFont typeface="Arial"/>
              <a:buChar char="–"/>
              <a:defRPr sz="2800" b="0" i="0" u="none" strike="noStrike" cap="none">
                <a:solidFill>
                  <a:srgbClr val="095580"/>
                </a:solidFill>
                <a:latin typeface="Verdana"/>
                <a:ea typeface="Verdana"/>
                <a:cs typeface="Verdana"/>
                <a:sym typeface="Verdana"/>
              </a:defRPr>
            </a:lvl2pPr>
            <a:lvl3pPr marL="1371600" marR="0" lvl="2" indent="-381000" algn="l" rtl="0">
              <a:spcBef>
                <a:spcPts val="480"/>
              </a:spcBef>
              <a:spcAft>
                <a:spcPts val="0"/>
              </a:spcAft>
              <a:buClr>
                <a:srgbClr val="095580"/>
              </a:buClr>
              <a:buSzPts val="2400"/>
              <a:buFont typeface="Arial"/>
              <a:buChar char="•"/>
              <a:defRPr sz="2400" b="0" i="0" u="none" strike="noStrike" cap="none">
                <a:solidFill>
                  <a:srgbClr val="095580"/>
                </a:solidFill>
                <a:latin typeface="Verdana"/>
                <a:ea typeface="Verdana"/>
                <a:cs typeface="Verdana"/>
                <a:sym typeface="Verdana"/>
              </a:defRPr>
            </a:lvl3pPr>
            <a:lvl4pPr marL="1828800" marR="0" lvl="3" indent="-355600" algn="l" rtl="0">
              <a:spcBef>
                <a:spcPts val="400"/>
              </a:spcBef>
              <a:spcAft>
                <a:spcPts val="0"/>
              </a:spcAft>
              <a:buClr>
                <a:srgbClr val="095580"/>
              </a:buClr>
              <a:buSzPts val="2000"/>
              <a:buFont typeface="Arial"/>
              <a:buChar char="–"/>
              <a:defRPr sz="2000" b="0" i="0" u="none" strike="noStrike" cap="none">
                <a:solidFill>
                  <a:srgbClr val="095580"/>
                </a:solidFill>
                <a:latin typeface="Verdana"/>
                <a:ea typeface="Verdana"/>
                <a:cs typeface="Verdana"/>
                <a:sym typeface="Verdana"/>
              </a:defRPr>
            </a:lvl4pPr>
            <a:lvl5pPr marL="2286000" marR="0" lvl="4" indent="-355600" algn="l" rtl="0">
              <a:spcBef>
                <a:spcPts val="400"/>
              </a:spcBef>
              <a:spcAft>
                <a:spcPts val="0"/>
              </a:spcAft>
              <a:buClr>
                <a:srgbClr val="095580"/>
              </a:buClr>
              <a:buSzPts val="2000"/>
              <a:buFont typeface="Arial"/>
              <a:buChar char="»"/>
              <a:defRPr sz="2000" b="0" i="0" u="none" strike="noStrike" cap="none">
                <a:solidFill>
                  <a:srgbClr val="095580"/>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0"/>
          <p:cNvSpPr txBox="1">
            <a:spLocks noGrp="1"/>
          </p:cNvSpPr>
          <p:nvPr>
            <p:ph type="dt" idx="10"/>
          </p:nvPr>
        </p:nvSpPr>
        <p:spPr>
          <a:xfrm>
            <a:off x="767975" y="6402945"/>
            <a:ext cx="1236932" cy="18049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CFCFC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0"/>
          <p:cNvSpPr txBox="1">
            <a:spLocks noGrp="1"/>
          </p:cNvSpPr>
          <p:nvPr>
            <p:ph type="ftr" idx="11"/>
          </p:nvPr>
        </p:nvSpPr>
        <p:spPr>
          <a:xfrm>
            <a:off x="2816785" y="6402945"/>
            <a:ext cx="2284460" cy="17033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CFCFC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0"/>
          <p:cNvSpPr txBox="1">
            <a:spLocks noGrp="1"/>
          </p:cNvSpPr>
          <p:nvPr>
            <p:ph type="sldNum" idx="12"/>
          </p:nvPr>
        </p:nvSpPr>
        <p:spPr>
          <a:xfrm>
            <a:off x="5811520" y="6413105"/>
            <a:ext cx="785707" cy="1703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CFCFCF"/>
                </a:solidFill>
                <a:latin typeface="Calibri"/>
                <a:ea typeface="Calibri"/>
                <a:cs typeface="Calibri"/>
                <a:sym typeface="Calibri"/>
              </a:defRPr>
            </a:lvl1pPr>
            <a:lvl2pPr marL="0" marR="0" lvl="1" indent="0" algn="r" rtl="0">
              <a:spcBef>
                <a:spcPts val="0"/>
              </a:spcBef>
              <a:buNone/>
              <a:defRPr sz="1050">
                <a:solidFill>
                  <a:srgbClr val="CFCFCF"/>
                </a:solidFill>
                <a:latin typeface="Calibri"/>
                <a:ea typeface="Calibri"/>
                <a:cs typeface="Calibri"/>
                <a:sym typeface="Calibri"/>
              </a:defRPr>
            </a:lvl2pPr>
            <a:lvl3pPr marL="0" marR="0" lvl="2" indent="0" algn="r" rtl="0">
              <a:spcBef>
                <a:spcPts val="0"/>
              </a:spcBef>
              <a:buNone/>
              <a:defRPr sz="1050">
                <a:solidFill>
                  <a:srgbClr val="CFCFCF"/>
                </a:solidFill>
                <a:latin typeface="Calibri"/>
                <a:ea typeface="Calibri"/>
                <a:cs typeface="Calibri"/>
                <a:sym typeface="Calibri"/>
              </a:defRPr>
            </a:lvl3pPr>
            <a:lvl4pPr marL="0" marR="0" lvl="3" indent="0" algn="r" rtl="0">
              <a:spcBef>
                <a:spcPts val="0"/>
              </a:spcBef>
              <a:buNone/>
              <a:defRPr sz="1050">
                <a:solidFill>
                  <a:srgbClr val="CFCFCF"/>
                </a:solidFill>
                <a:latin typeface="Calibri"/>
                <a:ea typeface="Calibri"/>
                <a:cs typeface="Calibri"/>
                <a:sym typeface="Calibri"/>
              </a:defRPr>
            </a:lvl4pPr>
            <a:lvl5pPr marL="0" marR="0" lvl="4" indent="0" algn="r" rtl="0">
              <a:spcBef>
                <a:spcPts val="0"/>
              </a:spcBef>
              <a:buNone/>
              <a:defRPr sz="1050">
                <a:solidFill>
                  <a:srgbClr val="CFCFCF"/>
                </a:solidFill>
                <a:latin typeface="Calibri"/>
                <a:ea typeface="Calibri"/>
                <a:cs typeface="Calibri"/>
                <a:sym typeface="Calibri"/>
              </a:defRPr>
            </a:lvl5pPr>
            <a:lvl6pPr marL="0" marR="0" lvl="5" indent="0" algn="r" rtl="0">
              <a:spcBef>
                <a:spcPts val="0"/>
              </a:spcBef>
              <a:buNone/>
              <a:defRPr sz="1050">
                <a:solidFill>
                  <a:srgbClr val="CFCFCF"/>
                </a:solidFill>
                <a:latin typeface="Calibri"/>
                <a:ea typeface="Calibri"/>
                <a:cs typeface="Calibri"/>
                <a:sym typeface="Calibri"/>
              </a:defRPr>
            </a:lvl6pPr>
            <a:lvl7pPr marL="0" marR="0" lvl="6" indent="0" algn="r" rtl="0">
              <a:spcBef>
                <a:spcPts val="0"/>
              </a:spcBef>
              <a:buNone/>
              <a:defRPr sz="1050">
                <a:solidFill>
                  <a:srgbClr val="CFCFCF"/>
                </a:solidFill>
                <a:latin typeface="Calibri"/>
                <a:ea typeface="Calibri"/>
                <a:cs typeface="Calibri"/>
                <a:sym typeface="Calibri"/>
              </a:defRPr>
            </a:lvl7pPr>
            <a:lvl8pPr marL="0" marR="0" lvl="7" indent="0" algn="r" rtl="0">
              <a:spcBef>
                <a:spcPts val="0"/>
              </a:spcBef>
              <a:buNone/>
              <a:defRPr sz="1050">
                <a:solidFill>
                  <a:srgbClr val="CFCFCF"/>
                </a:solidFill>
                <a:latin typeface="Calibri"/>
                <a:ea typeface="Calibri"/>
                <a:cs typeface="Calibri"/>
                <a:sym typeface="Calibri"/>
              </a:defRPr>
            </a:lvl8pPr>
            <a:lvl9pPr marL="0" marR="0" lvl="8" indent="0" algn="r" rtl="0">
              <a:spcBef>
                <a:spcPts val="0"/>
              </a:spcBef>
              <a:buNone/>
              <a:defRPr sz="1050">
                <a:solidFill>
                  <a:srgbClr val="CFCFCF"/>
                </a:solidFill>
                <a:latin typeface="Calibri"/>
                <a:ea typeface="Calibri"/>
                <a:cs typeface="Calibri"/>
                <a:sym typeface="Calibri"/>
              </a:defRPr>
            </a:lvl9pPr>
          </a:lstStyle>
          <a:p>
            <a:fld id="{00000000-1234-1234-1234-123412341234}" type="slidenum">
              <a:rPr lang="en-US" smtClean="0"/>
              <a:pPr/>
              <a:t>‹#›</a:t>
            </a:fld>
            <a:endParaRPr lang="en-US"/>
          </a:p>
        </p:txBody>
      </p:sp>
      <p:pic>
        <p:nvPicPr>
          <p:cNvPr id="83" name="Google Shape;83;p10" descr="ieee_tag_blue_4c-01.png"/>
          <p:cNvPicPr preferRelativeResize="0"/>
          <p:nvPr/>
        </p:nvPicPr>
        <p:blipFill rotWithShape="1">
          <a:blip r:embed="rId3">
            <a:alphaModFix/>
          </a:blip>
          <a:srcRect/>
          <a:stretch/>
        </p:blipFill>
        <p:spPr>
          <a:xfrm>
            <a:off x="9252373" y="5927801"/>
            <a:ext cx="1889083" cy="83431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rotWithShape="1">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11"/>
          <p:cNvSpPr/>
          <p:nvPr/>
        </p:nvSpPr>
        <p:spPr>
          <a:xfrm>
            <a:off x="-189654" y="5831840"/>
            <a:ext cx="12571307" cy="1127760"/>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Google Shape;86;p11"/>
          <p:cNvSpPr txBox="1">
            <a:spLocks noGrp="1"/>
          </p:cNvSpPr>
          <p:nvPr>
            <p:ph type="title"/>
          </p:nvPr>
        </p:nvSpPr>
        <p:spPr>
          <a:xfrm>
            <a:off x="767975" y="2689861"/>
            <a:ext cx="10558309" cy="136207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CFCFCF"/>
              </a:buClr>
              <a:buSzPts val="1400"/>
              <a:buFont typeface="Verdana"/>
              <a:buNone/>
              <a:defRPr sz="4200" b="0" i="0" u="none" strike="noStrike" cap="none">
                <a:solidFill>
                  <a:srgbClr val="CFCFCF"/>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7" name="Google Shape;87;p11"/>
          <p:cNvSpPr txBox="1">
            <a:spLocks noGrp="1"/>
          </p:cNvSpPr>
          <p:nvPr>
            <p:ph type="body" idx="1"/>
          </p:nvPr>
        </p:nvSpPr>
        <p:spPr>
          <a:xfrm>
            <a:off x="767975" y="1189674"/>
            <a:ext cx="10558309"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393939"/>
              </a:buClr>
              <a:buSzPts val="3200"/>
              <a:buFont typeface="Arial"/>
              <a:buNone/>
              <a:defRPr sz="2000" b="0" i="0" u="none" strike="noStrike" cap="none">
                <a:solidFill>
                  <a:srgbClr val="393939"/>
                </a:solidFill>
                <a:latin typeface="Verdana"/>
                <a:ea typeface="Verdana"/>
                <a:cs typeface="Verdana"/>
                <a:sym typeface="Verdana"/>
              </a:defRPr>
            </a:lvl1pPr>
            <a:lvl2pPr marL="914400" marR="0" lvl="1" indent="-228600" algn="l" rtl="0">
              <a:spcBef>
                <a:spcPts val="360"/>
              </a:spcBef>
              <a:spcAft>
                <a:spcPts val="0"/>
              </a:spcAft>
              <a:buClr>
                <a:srgbClr val="8B8A8A"/>
              </a:buClr>
              <a:buSzPts val="2800"/>
              <a:buFont typeface="Arial"/>
              <a:buNone/>
              <a:defRPr sz="1800" b="0" i="0" u="none" strike="noStrike" cap="none">
                <a:solidFill>
                  <a:srgbClr val="8B8A8A"/>
                </a:solidFill>
                <a:latin typeface="Verdana"/>
                <a:ea typeface="Verdana"/>
                <a:cs typeface="Verdana"/>
                <a:sym typeface="Verdana"/>
              </a:defRPr>
            </a:lvl2pPr>
            <a:lvl3pPr marL="1371600" marR="0" lvl="2" indent="-228600" algn="l" rtl="0">
              <a:spcBef>
                <a:spcPts val="320"/>
              </a:spcBef>
              <a:spcAft>
                <a:spcPts val="0"/>
              </a:spcAft>
              <a:buClr>
                <a:srgbClr val="8B8A8A"/>
              </a:buClr>
              <a:buSzPts val="2400"/>
              <a:buFont typeface="Arial"/>
              <a:buNone/>
              <a:defRPr sz="1600" b="0" i="0" u="none" strike="noStrike" cap="none">
                <a:solidFill>
                  <a:srgbClr val="8B8A8A"/>
                </a:solidFill>
                <a:latin typeface="Verdana"/>
                <a:ea typeface="Verdana"/>
                <a:cs typeface="Verdana"/>
                <a:sym typeface="Verdana"/>
              </a:defRPr>
            </a:lvl3pPr>
            <a:lvl4pPr marL="1828800" marR="0" lvl="3" indent="-228600" algn="l" rtl="0">
              <a:spcBef>
                <a:spcPts val="280"/>
              </a:spcBef>
              <a:spcAft>
                <a:spcPts val="0"/>
              </a:spcAft>
              <a:buClr>
                <a:srgbClr val="8B8A8A"/>
              </a:buClr>
              <a:buSzPts val="2000"/>
              <a:buFont typeface="Arial"/>
              <a:buNone/>
              <a:defRPr sz="1400" b="0" i="0" u="none" strike="noStrike" cap="none">
                <a:solidFill>
                  <a:srgbClr val="8B8A8A"/>
                </a:solidFill>
                <a:latin typeface="Verdana"/>
                <a:ea typeface="Verdana"/>
                <a:cs typeface="Verdana"/>
                <a:sym typeface="Verdana"/>
              </a:defRPr>
            </a:lvl4pPr>
            <a:lvl5pPr marL="2286000" marR="0" lvl="4" indent="-228600" algn="l" rtl="0">
              <a:spcBef>
                <a:spcPts val="280"/>
              </a:spcBef>
              <a:spcAft>
                <a:spcPts val="0"/>
              </a:spcAft>
              <a:buClr>
                <a:srgbClr val="8B8A8A"/>
              </a:buClr>
              <a:buSzPts val="2000"/>
              <a:buFont typeface="Arial"/>
              <a:buNone/>
              <a:defRPr sz="1400" b="0" i="0" u="none" strike="noStrike" cap="none">
                <a:solidFill>
                  <a:srgbClr val="8B8A8A"/>
                </a:solidFill>
                <a:latin typeface="Verdana"/>
                <a:ea typeface="Verdana"/>
                <a:cs typeface="Verdana"/>
                <a:sym typeface="Verdana"/>
              </a:defRPr>
            </a:lvl5pPr>
            <a:lvl6pPr marL="2743200" marR="0" lvl="5"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6pPr>
            <a:lvl7pPr marL="3200400" marR="0" lvl="6"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7pPr>
            <a:lvl8pPr marL="3657600" marR="0" lvl="7"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8pPr>
            <a:lvl9pPr marL="4114800" marR="0" lvl="8"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9pPr>
          </a:lstStyle>
          <a:p>
            <a:endParaRPr/>
          </a:p>
        </p:txBody>
      </p:sp>
      <p:sp>
        <p:nvSpPr>
          <p:cNvPr id="88" name="Google Shape;88;p11"/>
          <p:cNvSpPr/>
          <p:nvPr/>
        </p:nvSpPr>
        <p:spPr>
          <a:xfrm>
            <a:off x="9027724" y="1"/>
            <a:ext cx="2509521" cy="122767"/>
          </a:xfrm>
          <a:prstGeom prst="rect">
            <a:avLst/>
          </a:prstGeom>
          <a:solidFill>
            <a:srgbClr val="C64D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
        <p:nvSpPr>
          <p:cNvPr id="89" name="Google Shape;89;p11"/>
          <p:cNvSpPr txBox="1">
            <a:spLocks noGrp="1"/>
          </p:cNvSpPr>
          <p:nvPr>
            <p:ph type="dt" idx="10"/>
          </p:nvPr>
        </p:nvSpPr>
        <p:spPr>
          <a:xfrm>
            <a:off x="767975" y="6356351"/>
            <a:ext cx="2844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737373"/>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737373"/>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sldNum" idx="12"/>
          </p:nvPr>
        </p:nvSpPr>
        <p:spPr>
          <a:xfrm>
            <a:off x="8290560" y="6356351"/>
            <a:ext cx="71797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737373"/>
                </a:solidFill>
                <a:latin typeface="Calibri"/>
                <a:ea typeface="Calibri"/>
                <a:cs typeface="Calibri"/>
                <a:sym typeface="Calibri"/>
              </a:defRPr>
            </a:lvl1pPr>
            <a:lvl2pPr marL="0" marR="0" lvl="1" indent="0" algn="r" rtl="0">
              <a:spcBef>
                <a:spcPts val="0"/>
              </a:spcBef>
              <a:buNone/>
              <a:defRPr sz="1050">
                <a:solidFill>
                  <a:srgbClr val="737373"/>
                </a:solidFill>
                <a:latin typeface="Calibri"/>
                <a:ea typeface="Calibri"/>
                <a:cs typeface="Calibri"/>
                <a:sym typeface="Calibri"/>
              </a:defRPr>
            </a:lvl2pPr>
            <a:lvl3pPr marL="0" marR="0" lvl="2" indent="0" algn="r" rtl="0">
              <a:spcBef>
                <a:spcPts val="0"/>
              </a:spcBef>
              <a:buNone/>
              <a:defRPr sz="1050">
                <a:solidFill>
                  <a:srgbClr val="737373"/>
                </a:solidFill>
                <a:latin typeface="Calibri"/>
                <a:ea typeface="Calibri"/>
                <a:cs typeface="Calibri"/>
                <a:sym typeface="Calibri"/>
              </a:defRPr>
            </a:lvl3pPr>
            <a:lvl4pPr marL="0" marR="0" lvl="3" indent="0" algn="r" rtl="0">
              <a:spcBef>
                <a:spcPts val="0"/>
              </a:spcBef>
              <a:buNone/>
              <a:defRPr sz="1050">
                <a:solidFill>
                  <a:srgbClr val="737373"/>
                </a:solidFill>
                <a:latin typeface="Calibri"/>
                <a:ea typeface="Calibri"/>
                <a:cs typeface="Calibri"/>
                <a:sym typeface="Calibri"/>
              </a:defRPr>
            </a:lvl4pPr>
            <a:lvl5pPr marL="0" marR="0" lvl="4" indent="0" algn="r" rtl="0">
              <a:spcBef>
                <a:spcPts val="0"/>
              </a:spcBef>
              <a:buNone/>
              <a:defRPr sz="1050">
                <a:solidFill>
                  <a:srgbClr val="737373"/>
                </a:solidFill>
                <a:latin typeface="Calibri"/>
                <a:ea typeface="Calibri"/>
                <a:cs typeface="Calibri"/>
                <a:sym typeface="Calibri"/>
              </a:defRPr>
            </a:lvl5pPr>
            <a:lvl6pPr marL="0" marR="0" lvl="5" indent="0" algn="r" rtl="0">
              <a:spcBef>
                <a:spcPts val="0"/>
              </a:spcBef>
              <a:buNone/>
              <a:defRPr sz="1050">
                <a:solidFill>
                  <a:srgbClr val="737373"/>
                </a:solidFill>
                <a:latin typeface="Calibri"/>
                <a:ea typeface="Calibri"/>
                <a:cs typeface="Calibri"/>
                <a:sym typeface="Calibri"/>
              </a:defRPr>
            </a:lvl6pPr>
            <a:lvl7pPr marL="0" marR="0" lvl="6" indent="0" algn="r" rtl="0">
              <a:spcBef>
                <a:spcPts val="0"/>
              </a:spcBef>
              <a:buNone/>
              <a:defRPr sz="1050">
                <a:solidFill>
                  <a:srgbClr val="737373"/>
                </a:solidFill>
                <a:latin typeface="Calibri"/>
                <a:ea typeface="Calibri"/>
                <a:cs typeface="Calibri"/>
                <a:sym typeface="Calibri"/>
              </a:defRPr>
            </a:lvl7pPr>
            <a:lvl8pPr marL="0" marR="0" lvl="7" indent="0" algn="r" rtl="0">
              <a:spcBef>
                <a:spcPts val="0"/>
              </a:spcBef>
              <a:buNone/>
              <a:defRPr sz="1050">
                <a:solidFill>
                  <a:srgbClr val="737373"/>
                </a:solidFill>
                <a:latin typeface="Calibri"/>
                <a:ea typeface="Calibri"/>
                <a:cs typeface="Calibri"/>
                <a:sym typeface="Calibri"/>
              </a:defRPr>
            </a:lvl8pPr>
            <a:lvl9pPr marL="0" marR="0" lvl="8" indent="0" algn="r" rtl="0">
              <a:spcBef>
                <a:spcPts val="0"/>
              </a:spcBef>
              <a:buNone/>
              <a:defRPr sz="1050">
                <a:solidFill>
                  <a:srgbClr val="737373"/>
                </a:solidFill>
                <a:latin typeface="Calibri"/>
                <a:ea typeface="Calibri"/>
                <a:cs typeface="Calibri"/>
                <a:sym typeface="Calibri"/>
              </a:defRPr>
            </a:lvl9pPr>
          </a:lstStyle>
          <a:p>
            <a:fld id="{00000000-1234-1234-1234-123412341234}" type="slidenum">
              <a:rPr lang="en-US" smtClean="0"/>
              <a:pPr/>
              <a:t>‹#›</a:t>
            </a:fld>
            <a:endParaRPr lang="en-US"/>
          </a:p>
        </p:txBody>
      </p:sp>
      <p:pic>
        <p:nvPicPr>
          <p:cNvPr id="92" name="Google Shape;92;p11" descr="ieee_tag_blue_4c-01.png"/>
          <p:cNvPicPr preferRelativeResize="0"/>
          <p:nvPr/>
        </p:nvPicPr>
        <p:blipFill rotWithShape="1">
          <a:blip r:embed="rId3">
            <a:alphaModFix/>
          </a:blip>
          <a:srcRect/>
          <a:stretch/>
        </p:blipFill>
        <p:spPr>
          <a:xfrm>
            <a:off x="9780693" y="5948121"/>
            <a:ext cx="1889083" cy="834314"/>
          </a:xfrm>
          <a:prstGeom prst="rect">
            <a:avLst/>
          </a:prstGeom>
          <a:noFill/>
          <a:ln>
            <a:noFill/>
          </a:ln>
        </p:spPr>
      </p:pic>
      <p:pic>
        <p:nvPicPr>
          <p:cNvPr id="93" name="Google Shape;93;p11" descr="IEEE-PPT-art_bluelogo.png"/>
          <p:cNvPicPr preferRelativeResize="0"/>
          <p:nvPr/>
        </p:nvPicPr>
        <p:blipFill rotWithShape="1">
          <a:blip r:embed="rId4">
            <a:alphaModFix/>
          </a:blip>
          <a:srcRect/>
          <a:stretch/>
        </p:blipFill>
        <p:spPr>
          <a:xfrm>
            <a:off x="8981440" y="309881"/>
            <a:ext cx="2600960" cy="38532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rotWithShape="1">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2"/>
          <p:cNvSpPr/>
          <p:nvPr/>
        </p:nvSpPr>
        <p:spPr>
          <a:xfrm>
            <a:off x="-189654" y="5831840"/>
            <a:ext cx="12571307" cy="1127760"/>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12"/>
          <p:cNvSpPr txBox="1">
            <a:spLocks noGrp="1"/>
          </p:cNvSpPr>
          <p:nvPr>
            <p:ph type="title"/>
          </p:nvPr>
        </p:nvSpPr>
        <p:spPr>
          <a:xfrm>
            <a:off x="767975" y="2689861"/>
            <a:ext cx="10558309" cy="136207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393939"/>
              </a:buClr>
              <a:buSzPts val="1400"/>
              <a:buFont typeface="Verdana"/>
              <a:buNone/>
              <a:defRPr sz="4200" b="0" i="0" u="none" strike="noStrike" cap="none">
                <a:solidFill>
                  <a:srgbClr val="393939"/>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97" name="Google Shape;97;p12"/>
          <p:cNvSpPr txBox="1">
            <a:spLocks noGrp="1"/>
          </p:cNvSpPr>
          <p:nvPr>
            <p:ph type="body" idx="1"/>
          </p:nvPr>
        </p:nvSpPr>
        <p:spPr>
          <a:xfrm>
            <a:off x="767975" y="1189674"/>
            <a:ext cx="10558309"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CFCFCF"/>
              </a:buClr>
              <a:buSzPts val="3200"/>
              <a:buFont typeface="Arial"/>
              <a:buNone/>
              <a:defRPr sz="2000" b="0" i="0" u="none" strike="noStrike" cap="none">
                <a:solidFill>
                  <a:srgbClr val="CFCFCF"/>
                </a:solidFill>
                <a:latin typeface="Verdana"/>
                <a:ea typeface="Verdana"/>
                <a:cs typeface="Verdana"/>
                <a:sym typeface="Verdana"/>
              </a:defRPr>
            </a:lvl1pPr>
            <a:lvl2pPr marL="914400" marR="0" lvl="1" indent="-228600" algn="l" rtl="0">
              <a:spcBef>
                <a:spcPts val="360"/>
              </a:spcBef>
              <a:spcAft>
                <a:spcPts val="0"/>
              </a:spcAft>
              <a:buClr>
                <a:srgbClr val="8B8A8A"/>
              </a:buClr>
              <a:buSzPts val="2800"/>
              <a:buFont typeface="Arial"/>
              <a:buNone/>
              <a:defRPr sz="1800" b="0" i="0" u="none" strike="noStrike" cap="none">
                <a:solidFill>
                  <a:srgbClr val="8B8A8A"/>
                </a:solidFill>
                <a:latin typeface="Verdana"/>
                <a:ea typeface="Verdana"/>
                <a:cs typeface="Verdana"/>
                <a:sym typeface="Verdana"/>
              </a:defRPr>
            </a:lvl2pPr>
            <a:lvl3pPr marL="1371600" marR="0" lvl="2" indent="-228600" algn="l" rtl="0">
              <a:spcBef>
                <a:spcPts val="320"/>
              </a:spcBef>
              <a:spcAft>
                <a:spcPts val="0"/>
              </a:spcAft>
              <a:buClr>
                <a:srgbClr val="8B8A8A"/>
              </a:buClr>
              <a:buSzPts val="2400"/>
              <a:buFont typeface="Arial"/>
              <a:buNone/>
              <a:defRPr sz="1600" b="0" i="0" u="none" strike="noStrike" cap="none">
                <a:solidFill>
                  <a:srgbClr val="8B8A8A"/>
                </a:solidFill>
                <a:latin typeface="Verdana"/>
                <a:ea typeface="Verdana"/>
                <a:cs typeface="Verdana"/>
                <a:sym typeface="Verdana"/>
              </a:defRPr>
            </a:lvl3pPr>
            <a:lvl4pPr marL="1828800" marR="0" lvl="3" indent="-228600" algn="l" rtl="0">
              <a:spcBef>
                <a:spcPts val="280"/>
              </a:spcBef>
              <a:spcAft>
                <a:spcPts val="0"/>
              </a:spcAft>
              <a:buClr>
                <a:srgbClr val="8B8A8A"/>
              </a:buClr>
              <a:buSzPts val="2000"/>
              <a:buFont typeface="Arial"/>
              <a:buNone/>
              <a:defRPr sz="1400" b="0" i="0" u="none" strike="noStrike" cap="none">
                <a:solidFill>
                  <a:srgbClr val="8B8A8A"/>
                </a:solidFill>
                <a:latin typeface="Verdana"/>
                <a:ea typeface="Verdana"/>
                <a:cs typeface="Verdana"/>
                <a:sym typeface="Verdana"/>
              </a:defRPr>
            </a:lvl4pPr>
            <a:lvl5pPr marL="2286000" marR="0" lvl="4" indent="-228600" algn="l" rtl="0">
              <a:spcBef>
                <a:spcPts val="280"/>
              </a:spcBef>
              <a:spcAft>
                <a:spcPts val="0"/>
              </a:spcAft>
              <a:buClr>
                <a:srgbClr val="8B8A8A"/>
              </a:buClr>
              <a:buSzPts val="2000"/>
              <a:buFont typeface="Arial"/>
              <a:buNone/>
              <a:defRPr sz="1400" b="0" i="0" u="none" strike="noStrike" cap="none">
                <a:solidFill>
                  <a:srgbClr val="8B8A8A"/>
                </a:solidFill>
                <a:latin typeface="Verdana"/>
                <a:ea typeface="Verdana"/>
                <a:cs typeface="Verdana"/>
                <a:sym typeface="Verdana"/>
              </a:defRPr>
            </a:lvl5pPr>
            <a:lvl6pPr marL="2743200" marR="0" lvl="5"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6pPr>
            <a:lvl7pPr marL="3200400" marR="0" lvl="6"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7pPr>
            <a:lvl8pPr marL="3657600" marR="0" lvl="7"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8pPr>
            <a:lvl9pPr marL="4114800" marR="0" lvl="8" indent="-228600" algn="l" rtl="0">
              <a:spcBef>
                <a:spcPts val="280"/>
              </a:spcBef>
              <a:spcAft>
                <a:spcPts val="0"/>
              </a:spcAft>
              <a:buClr>
                <a:srgbClr val="8B8A8A"/>
              </a:buClr>
              <a:buSzPts val="2000"/>
              <a:buFont typeface="Arial"/>
              <a:buNone/>
              <a:defRPr sz="1400" b="0" i="0" u="none" strike="noStrike" cap="none">
                <a:solidFill>
                  <a:srgbClr val="8B8A8A"/>
                </a:solidFill>
                <a:latin typeface="Calibri"/>
                <a:ea typeface="Calibri"/>
                <a:cs typeface="Calibri"/>
                <a:sym typeface="Calibri"/>
              </a:defRPr>
            </a:lvl9pPr>
          </a:lstStyle>
          <a:p>
            <a:endParaRPr/>
          </a:p>
        </p:txBody>
      </p:sp>
      <p:sp>
        <p:nvSpPr>
          <p:cNvPr id="98" name="Google Shape;98;p12"/>
          <p:cNvSpPr/>
          <p:nvPr/>
        </p:nvSpPr>
        <p:spPr>
          <a:xfrm>
            <a:off x="9027724" y="1"/>
            <a:ext cx="2509521" cy="122767"/>
          </a:xfrm>
          <a:prstGeom prst="rect">
            <a:avLst/>
          </a:prstGeom>
          <a:solidFill>
            <a:srgbClr val="C64D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
        <p:nvSpPr>
          <p:cNvPr id="99" name="Google Shape;99;p12"/>
          <p:cNvSpPr txBox="1">
            <a:spLocks noGrp="1"/>
          </p:cNvSpPr>
          <p:nvPr>
            <p:ph type="dt" idx="10"/>
          </p:nvPr>
        </p:nvSpPr>
        <p:spPr>
          <a:xfrm>
            <a:off x="767975" y="6356351"/>
            <a:ext cx="2844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737373"/>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050">
                <a:solidFill>
                  <a:srgbClr val="737373"/>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12"/>
          <p:cNvSpPr txBox="1">
            <a:spLocks noGrp="1"/>
          </p:cNvSpPr>
          <p:nvPr>
            <p:ph type="sldNum" idx="12"/>
          </p:nvPr>
        </p:nvSpPr>
        <p:spPr>
          <a:xfrm>
            <a:off x="8290560" y="6356351"/>
            <a:ext cx="71797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737373"/>
                </a:solidFill>
                <a:latin typeface="Calibri"/>
                <a:ea typeface="Calibri"/>
                <a:cs typeface="Calibri"/>
                <a:sym typeface="Calibri"/>
              </a:defRPr>
            </a:lvl1pPr>
            <a:lvl2pPr marL="0" marR="0" lvl="1" indent="0" algn="r" rtl="0">
              <a:spcBef>
                <a:spcPts val="0"/>
              </a:spcBef>
              <a:buNone/>
              <a:defRPr sz="1050">
                <a:solidFill>
                  <a:srgbClr val="737373"/>
                </a:solidFill>
                <a:latin typeface="Calibri"/>
                <a:ea typeface="Calibri"/>
                <a:cs typeface="Calibri"/>
                <a:sym typeface="Calibri"/>
              </a:defRPr>
            </a:lvl2pPr>
            <a:lvl3pPr marL="0" marR="0" lvl="2" indent="0" algn="r" rtl="0">
              <a:spcBef>
                <a:spcPts val="0"/>
              </a:spcBef>
              <a:buNone/>
              <a:defRPr sz="1050">
                <a:solidFill>
                  <a:srgbClr val="737373"/>
                </a:solidFill>
                <a:latin typeface="Calibri"/>
                <a:ea typeface="Calibri"/>
                <a:cs typeface="Calibri"/>
                <a:sym typeface="Calibri"/>
              </a:defRPr>
            </a:lvl3pPr>
            <a:lvl4pPr marL="0" marR="0" lvl="3" indent="0" algn="r" rtl="0">
              <a:spcBef>
                <a:spcPts val="0"/>
              </a:spcBef>
              <a:buNone/>
              <a:defRPr sz="1050">
                <a:solidFill>
                  <a:srgbClr val="737373"/>
                </a:solidFill>
                <a:latin typeface="Calibri"/>
                <a:ea typeface="Calibri"/>
                <a:cs typeface="Calibri"/>
                <a:sym typeface="Calibri"/>
              </a:defRPr>
            </a:lvl4pPr>
            <a:lvl5pPr marL="0" marR="0" lvl="4" indent="0" algn="r" rtl="0">
              <a:spcBef>
                <a:spcPts val="0"/>
              </a:spcBef>
              <a:buNone/>
              <a:defRPr sz="1050">
                <a:solidFill>
                  <a:srgbClr val="737373"/>
                </a:solidFill>
                <a:latin typeface="Calibri"/>
                <a:ea typeface="Calibri"/>
                <a:cs typeface="Calibri"/>
                <a:sym typeface="Calibri"/>
              </a:defRPr>
            </a:lvl5pPr>
            <a:lvl6pPr marL="0" marR="0" lvl="5" indent="0" algn="r" rtl="0">
              <a:spcBef>
                <a:spcPts val="0"/>
              </a:spcBef>
              <a:buNone/>
              <a:defRPr sz="1050">
                <a:solidFill>
                  <a:srgbClr val="737373"/>
                </a:solidFill>
                <a:latin typeface="Calibri"/>
                <a:ea typeface="Calibri"/>
                <a:cs typeface="Calibri"/>
                <a:sym typeface="Calibri"/>
              </a:defRPr>
            </a:lvl6pPr>
            <a:lvl7pPr marL="0" marR="0" lvl="6" indent="0" algn="r" rtl="0">
              <a:spcBef>
                <a:spcPts val="0"/>
              </a:spcBef>
              <a:buNone/>
              <a:defRPr sz="1050">
                <a:solidFill>
                  <a:srgbClr val="737373"/>
                </a:solidFill>
                <a:latin typeface="Calibri"/>
                <a:ea typeface="Calibri"/>
                <a:cs typeface="Calibri"/>
                <a:sym typeface="Calibri"/>
              </a:defRPr>
            </a:lvl7pPr>
            <a:lvl8pPr marL="0" marR="0" lvl="7" indent="0" algn="r" rtl="0">
              <a:spcBef>
                <a:spcPts val="0"/>
              </a:spcBef>
              <a:buNone/>
              <a:defRPr sz="1050">
                <a:solidFill>
                  <a:srgbClr val="737373"/>
                </a:solidFill>
                <a:latin typeface="Calibri"/>
                <a:ea typeface="Calibri"/>
                <a:cs typeface="Calibri"/>
                <a:sym typeface="Calibri"/>
              </a:defRPr>
            </a:lvl8pPr>
            <a:lvl9pPr marL="0" marR="0" lvl="8" indent="0" algn="r" rtl="0">
              <a:spcBef>
                <a:spcPts val="0"/>
              </a:spcBef>
              <a:buNone/>
              <a:defRPr sz="1050">
                <a:solidFill>
                  <a:srgbClr val="737373"/>
                </a:solidFill>
                <a:latin typeface="Calibri"/>
                <a:ea typeface="Calibri"/>
                <a:cs typeface="Calibri"/>
                <a:sym typeface="Calibri"/>
              </a:defRPr>
            </a:lvl9pPr>
          </a:lstStyle>
          <a:p>
            <a:fld id="{00000000-1234-1234-1234-123412341234}" type="slidenum">
              <a:rPr lang="en-US" smtClean="0"/>
              <a:pPr/>
              <a:t>‹#›</a:t>
            </a:fld>
            <a:endParaRPr lang="en-US"/>
          </a:p>
        </p:txBody>
      </p:sp>
      <p:pic>
        <p:nvPicPr>
          <p:cNvPr id="102" name="Google Shape;102;p12" descr="ieee_tag_blue_4c-01.png"/>
          <p:cNvPicPr preferRelativeResize="0"/>
          <p:nvPr/>
        </p:nvPicPr>
        <p:blipFill rotWithShape="1">
          <a:blip r:embed="rId3">
            <a:alphaModFix/>
          </a:blip>
          <a:srcRect/>
          <a:stretch/>
        </p:blipFill>
        <p:spPr>
          <a:xfrm>
            <a:off x="9780693" y="5948121"/>
            <a:ext cx="1889083" cy="834314"/>
          </a:xfrm>
          <a:prstGeom prst="rect">
            <a:avLst/>
          </a:prstGeom>
          <a:noFill/>
          <a:ln>
            <a:noFill/>
          </a:ln>
        </p:spPr>
      </p:pic>
      <p:pic>
        <p:nvPicPr>
          <p:cNvPr id="103" name="Google Shape;103;p12" descr="IEEE-PPT-art_bluelogo.png"/>
          <p:cNvPicPr preferRelativeResize="0"/>
          <p:nvPr/>
        </p:nvPicPr>
        <p:blipFill rotWithShape="1">
          <a:blip r:embed="rId4">
            <a:alphaModFix/>
          </a:blip>
          <a:srcRect/>
          <a:stretch/>
        </p:blipFill>
        <p:spPr>
          <a:xfrm>
            <a:off x="8981440" y="309881"/>
            <a:ext cx="2600960" cy="38532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image" Target="../media/image14.png"/><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1"/>
              </a:buClr>
              <a:buSzPts val="1400"/>
              <a:buFont typeface="Verdana"/>
              <a:buNone/>
              <a:defRPr sz="4200" b="0" i="0" u="none" strike="noStrike" cap="none">
                <a:solidFill>
                  <a:schemeClr val="dk1"/>
                </a:solidFill>
                <a:latin typeface="Verdana"/>
                <a:ea typeface="Verdana"/>
                <a:cs typeface="Verdana"/>
                <a:sym typeface="Verdana"/>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B8A8A"/>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B8A8A"/>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B8A8A"/>
                </a:solidFill>
                <a:latin typeface="Calibri"/>
                <a:ea typeface="Calibri"/>
                <a:cs typeface="Calibri"/>
                <a:sym typeface="Calibri"/>
              </a:defRPr>
            </a:lvl1pPr>
            <a:lvl2pPr marL="0" marR="0" lvl="1" indent="0" algn="r" rtl="0">
              <a:spcBef>
                <a:spcPts val="0"/>
              </a:spcBef>
              <a:buNone/>
              <a:defRPr sz="1200" b="0" i="0" u="none" strike="noStrike" cap="none">
                <a:solidFill>
                  <a:srgbClr val="8B8A8A"/>
                </a:solidFill>
                <a:latin typeface="Calibri"/>
                <a:ea typeface="Calibri"/>
                <a:cs typeface="Calibri"/>
                <a:sym typeface="Calibri"/>
              </a:defRPr>
            </a:lvl2pPr>
            <a:lvl3pPr marL="0" marR="0" lvl="2" indent="0" algn="r" rtl="0">
              <a:spcBef>
                <a:spcPts val="0"/>
              </a:spcBef>
              <a:buNone/>
              <a:defRPr sz="1200" b="0" i="0" u="none" strike="noStrike" cap="none">
                <a:solidFill>
                  <a:srgbClr val="8B8A8A"/>
                </a:solidFill>
                <a:latin typeface="Calibri"/>
                <a:ea typeface="Calibri"/>
                <a:cs typeface="Calibri"/>
                <a:sym typeface="Calibri"/>
              </a:defRPr>
            </a:lvl3pPr>
            <a:lvl4pPr marL="0" marR="0" lvl="3" indent="0" algn="r" rtl="0">
              <a:spcBef>
                <a:spcPts val="0"/>
              </a:spcBef>
              <a:buNone/>
              <a:defRPr sz="1200" b="0" i="0" u="none" strike="noStrike" cap="none">
                <a:solidFill>
                  <a:srgbClr val="8B8A8A"/>
                </a:solidFill>
                <a:latin typeface="Calibri"/>
                <a:ea typeface="Calibri"/>
                <a:cs typeface="Calibri"/>
                <a:sym typeface="Calibri"/>
              </a:defRPr>
            </a:lvl4pPr>
            <a:lvl5pPr marL="0" marR="0" lvl="4" indent="0" algn="r" rtl="0">
              <a:spcBef>
                <a:spcPts val="0"/>
              </a:spcBef>
              <a:buNone/>
              <a:defRPr sz="1200" b="0" i="0" u="none" strike="noStrike" cap="none">
                <a:solidFill>
                  <a:srgbClr val="8B8A8A"/>
                </a:solidFill>
                <a:latin typeface="Calibri"/>
                <a:ea typeface="Calibri"/>
                <a:cs typeface="Calibri"/>
                <a:sym typeface="Calibri"/>
              </a:defRPr>
            </a:lvl5pPr>
            <a:lvl6pPr marL="0" marR="0" lvl="5" indent="0" algn="r" rtl="0">
              <a:spcBef>
                <a:spcPts val="0"/>
              </a:spcBef>
              <a:buNone/>
              <a:defRPr sz="1200" b="0" i="0" u="none" strike="noStrike" cap="none">
                <a:solidFill>
                  <a:srgbClr val="8B8A8A"/>
                </a:solidFill>
                <a:latin typeface="Calibri"/>
                <a:ea typeface="Calibri"/>
                <a:cs typeface="Calibri"/>
                <a:sym typeface="Calibri"/>
              </a:defRPr>
            </a:lvl6pPr>
            <a:lvl7pPr marL="0" marR="0" lvl="6" indent="0" algn="r" rtl="0">
              <a:spcBef>
                <a:spcPts val="0"/>
              </a:spcBef>
              <a:buNone/>
              <a:defRPr sz="1200" b="0" i="0" u="none" strike="noStrike" cap="none">
                <a:solidFill>
                  <a:srgbClr val="8B8A8A"/>
                </a:solidFill>
                <a:latin typeface="Calibri"/>
                <a:ea typeface="Calibri"/>
                <a:cs typeface="Calibri"/>
                <a:sym typeface="Calibri"/>
              </a:defRPr>
            </a:lvl7pPr>
            <a:lvl8pPr marL="0" marR="0" lvl="7" indent="0" algn="r" rtl="0">
              <a:spcBef>
                <a:spcPts val="0"/>
              </a:spcBef>
              <a:buNone/>
              <a:defRPr sz="1200" b="0" i="0" u="none" strike="noStrike" cap="none">
                <a:solidFill>
                  <a:srgbClr val="8B8A8A"/>
                </a:solidFill>
                <a:latin typeface="Calibri"/>
                <a:ea typeface="Calibri"/>
                <a:cs typeface="Calibri"/>
                <a:sym typeface="Calibri"/>
              </a:defRPr>
            </a:lvl8pPr>
            <a:lvl9pPr marL="0" marR="0" lvl="8" indent="0" algn="r" rtl="0">
              <a:spcBef>
                <a:spcPts val="0"/>
              </a:spcBef>
              <a:buNone/>
              <a:defRPr sz="1200" b="0" i="0" u="none" strike="noStrike" cap="none">
                <a:solidFill>
                  <a:srgbClr val="8B8A8A"/>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rot="10800000" flipH="1">
            <a:off x="0" y="6003833"/>
            <a:ext cx="12192000" cy="854167"/>
          </a:xfrm>
          <a:prstGeom prst="rect">
            <a:avLst/>
          </a:prstGeom>
        </p:spPr>
      </p:pic>
      <p:sp>
        <p:nvSpPr>
          <p:cNvPr id="2" name="Title Placeholder 1"/>
          <p:cNvSpPr>
            <a:spLocks noGrp="1"/>
          </p:cNvSpPr>
          <p:nvPr>
            <p:ph type="title"/>
          </p:nvPr>
        </p:nvSpPr>
        <p:spPr>
          <a:xfrm>
            <a:off x="838200" y="556181"/>
            <a:ext cx="10515600" cy="553336"/>
          </a:xfrm>
          <a:prstGeom prst="rect">
            <a:avLst/>
          </a:prstGeom>
        </p:spPr>
        <p:txBody>
          <a:bodyPr vert="horz" lIns="91440" tIns="45720" rIns="91440" bIns="45720" rtlCol="0" anchor="b">
            <a:noAutofit/>
          </a:bodyPr>
          <a:lstStyle/>
          <a:p>
            <a:r>
              <a:rPr lang="en-US" dirty="0" smtClean="0"/>
              <a:t>Topic</a:t>
            </a:r>
            <a:endParaRPr lang="en-US" dirty="0"/>
          </a:p>
        </p:txBody>
      </p:sp>
      <p:sp>
        <p:nvSpPr>
          <p:cNvPr id="3" name="Text Placeholder 2"/>
          <p:cNvSpPr>
            <a:spLocks noGrp="1"/>
          </p:cNvSpPr>
          <p:nvPr>
            <p:ph type="body" idx="1"/>
          </p:nvPr>
        </p:nvSpPr>
        <p:spPr>
          <a:xfrm>
            <a:off x="838200" y="1428825"/>
            <a:ext cx="10515600" cy="4351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Slide Number Placeholder 25"/>
          <p:cNvSpPr>
            <a:spLocks noGrp="1"/>
          </p:cNvSpPr>
          <p:nvPr>
            <p:ph type="sldNum" sz="quarter" idx="4"/>
          </p:nvPr>
        </p:nvSpPr>
        <p:spPr>
          <a:xfrm>
            <a:off x="513762" y="6205392"/>
            <a:ext cx="648879" cy="365125"/>
          </a:xfrm>
          <a:prstGeom prst="rect">
            <a:avLst/>
          </a:prstGeom>
        </p:spPr>
        <p:txBody>
          <a:bodyPr vert="horz" lIns="91440" tIns="45720" rIns="91440" bIns="45720" rtlCol="0" anchor="ctr"/>
          <a:lstStyle>
            <a:lvl1pPr algn="l">
              <a:defRPr sz="1200">
                <a:solidFill>
                  <a:srgbClr val="0066A1"/>
                </a:solidFill>
              </a:defRPr>
            </a:lvl1pPr>
          </a:lstStyle>
          <a:p>
            <a:pPr defTabSz="1219170">
              <a:buClrTx/>
            </a:pPr>
            <a:fld id="{3DD97BEB-BAEF-0344-9D5C-EC73E478698A}" type="slidenum">
              <a:rPr lang="en-US" kern="1200" smtClean="0">
                <a:latin typeface="Calibri" panose="020F0502020204030204"/>
                <a:ea typeface="+mn-ea"/>
                <a:cs typeface="+mn-cs"/>
              </a:rPr>
              <a:pPr defTabSz="1219170">
                <a:buClrTx/>
              </a:pPr>
              <a:t>‹#›</a:t>
            </a:fld>
            <a:endParaRPr lang="en-US" kern="1200">
              <a:latin typeface="Calibri" panose="020F0502020204030204"/>
              <a:ea typeface="+mn-ea"/>
              <a:cs typeface="+mn-cs"/>
            </a:endParaRPr>
          </a:p>
        </p:txBody>
      </p:sp>
      <p:pic>
        <p:nvPicPr>
          <p:cNvPr id="11" name="Picture 10"/>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151948" y="5690007"/>
            <a:ext cx="1620953" cy="473319"/>
          </a:xfrm>
          <a:prstGeom prst="rect">
            <a:avLst/>
          </a:prstGeom>
        </p:spPr>
      </p:pic>
      <p:pic>
        <p:nvPicPr>
          <p:cNvPr id="14" name="Picture 13"/>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flipH="1">
            <a:off x="0" y="-27990"/>
            <a:ext cx="12192000" cy="854167"/>
          </a:xfrm>
          <a:prstGeom prst="rect">
            <a:avLst/>
          </a:prstGeom>
        </p:spPr>
      </p:pic>
    </p:spTree>
    <p:extLst>
      <p:ext uri="{BB962C8B-B14F-4D97-AF65-F5344CB8AC3E}">
        <p14:creationId xmlns:p14="http://schemas.microsoft.com/office/powerpoint/2010/main" val="38431850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p:titleStyle>
    <p:bodyStyle>
      <a:lvl1pPr marL="228594" indent="-228594" algn="l" defTabSz="914377"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1.pn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0.png"/><Relationship Id="rId7" Type="http://schemas.openxmlformats.org/officeDocument/2006/relationships/diagramColors" Target="../diagrams/colors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0.png"/><Relationship Id="rId7" Type="http://schemas.openxmlformats.org/officeDocument/2006/relationships/diagramColors" Target="../diagrams/colors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6.xml.rels><?xml version="1.0" encoding="UTF-8" standalone="yes"?>
<Relationships xmlns="http://schemas.openxmlformats.org/package/2006/relationships"><Relationship Id="rId3" Type="http://schemas.openxmlformats.org/officeDocument/2006/relationships/hyperlink" Target="http://ieee-sight-toolkit.org/" TargetMode="External"/><Relationship Id="rId2" Type="http://schemas.openxmlformats.org/officeDocument/2006/relationships/hyperlink" Target="http://sight.ieee.org/" TargetMode="External"/><Relationship Id="rId1" Type="http://schemas.openxmlformats.org/officeDocument/2006/relationships/slideLayout" Target="../slideLayouts/slideLayout2.xml"/><Relationship Id="rId4" Type="http://schemas.openxmlformats.org/officeDocument/2006/relationships/hyperlink" Target="https://www.facebook.com/groups/ieeesigh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2.jpe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1.png"/><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1.png"/><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ieee.org/about/corporate/humanitarian-activities-committee.html"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ctrTitle"/>
          </p:nvPr>
        </p:nvSpPr>
        <p:spPr/>
        <p:txBody>
          <a:bodyPr>
            <a:normAutofit fontScale="90000"/>
          </a:bodyPr>
          <a:lstStyle/>
          <a:p>
            <a:r>
              <a:rPr lang="en-US" dirty="0" smtClean="0"/>
              <a:t>IEEE Humanitarian Activities Committee (HAC)</a:t>
            </a:r>
            <a:endParaRPr lang="en-US" dirty="0"/>
          </a:p>
        </p:txBody>
      </p:sp>
      <p:sp>
        <p:nvSpPr>
          <p:cNvPr id="22" name="Subtitle 21"/>
          <p:cNvSpPr>
            <a:spLocks noGrp="1"/>
          </p:cNvSpPr>
          <p:nvPr>
            <p:ph type="subTitle" idx="1"/>
          </p:nvPr>
        </p:nvSpPr>
        <p:spPr/>
        <p:txBody>
          <a:bodyPr/>
          <a:lstStyle/>
          <a:p>
            <a:r>
              <a:rPr lang="en-US" dirty="0" smtClean="0"/>
              <a:t>2019 Introduction</a:t>
            </a:r>
            <a:endParaRPr lang="en-US" dirty="0"/>
          </a:p>
        </p:txBody>
      </p:sp>
      <p:sp>
        <p:nvSpPr>
          <p:cNvPr id="4" name="Slide Number Placeholder 3"/>
          <p:cNvSpPr>
            <a:spLocks noGrp="1"/>
          </p:cNvSpPr>
          <p:nvPr>
            <p:ph type="sldNum" sz="quarter" idx="18"/>
          </p:nvPr>
        </p:nvSpPr>
        <p:spPr/>
        <p:txBody>
          <a:bodyPr/>
          <a:lstStyle/>
          <a:p>
            <a:pPr defTabSz="1219170">
              <a:buClrTx/>
            </a:pPr>
            <a:fld id="{3DD97BEB-BAEF-0344-9D5C-EC73E478698A}" type="slidenum">
              <a:rPr lang="en-US" kern="1200">
                <a:latin typeface="Calibri" panose="020F0502020204030204"/>
                <a:ea typeface="+mn-ea"/>
                <a:cs typeface="+mn-cs"/>
              </a:rPr>
              <a:pPr defTabSz="1219170">
                <a:buClrTx/>
              </a:pPr>
              <a:t>1</a:t>
            </a:fld>
            <a:endParaRPr lang="en-US" kern="1200">
              <a:latin typeface="Calibri" panose="020F0502020204030204"/>
              <a:ea typeface="+mn-ea"/>
              <a:cs typeface="+mn-cs"/>
            </a:endParaRPr>
          </a:p>
        </p:txBody>
      </p:sp>
    </p:spTree>
    <p:extLst>
      <p:ext uri="{BB962C8B-B14F-4D97-AF65-F5344CB8AC3E}">
        <p14:creationId xmlns:p14="http://schemas.microsoft.com/office/powerpoint/2010/main" val="569836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4"/>
          <p:cNvSpPr txBox="1">
            <a:spLocks noGrp="1"/>
          </p:cNvSpPr>
          <p:nvPr>
            <p:ph type="ctrTitle"/>
          </p:nvPr>
        </p:nvSpPr>
        <p:spPr>
          <a:xfrm>
            <a:off x="839449" y="2171000"/>
            <a:ext cx="6398026" cy="2734500"/>
          </a:xfrm>
          <a:prstGeom prst="rect">
            <a:avLst/>
          </a:prstGeom>
          <a:noFill/>
          <a:ln>
            <a:noFill/>
          </a:ln>
        </p:spPr>
        <p:txBody>
          <a:bodyPr spcFirstLastPara="1" wrap="square" lIns="91425" tIns="45700" rIns="91425" bIns="45700" anchor="ctr" anchorCtr="0">
            <a:noAutofit/>
          </a:bodyPr>
          <a:lstStyle/>
          <a:p>
            <a:r>
              <a:rPr lang="en-US" sz="3600" dirty="0"/>
              <a:t>Building a locally-focused community of engineers for global development</a:t>
            </a:r>
            <a:endParaRPr sz="3600" dirty="0"/>
          </a:p>
        </p:txBody>
      </p:sp>
      <p:sp>
        <p:nvSpPr>
          <p:cNvPr id="116" name="Google Shape;116;p14"/>
          <p:cNvSpPr txBox="1">
            <a:spLocks noGrp="1"/>
          </p:cNvSpPr>
          <p:nvPr>
            <p:ph type="ftr" idx="11"/>
          </p:nvPr>
        </p:nvSpPr>
        <p:spPr>
          <a:xfrm>
            <a:off x="4648200" y="6356351"/>
            <a:ext cx="2895600" cy="365125"/>
          </a:xfrm>
          <a:prstGeom prst="rect">
            <a:avLst/>
          </a:prstGeom>
          <a:noFill/>
          <a:ln>
            <a:noFill/>
          </a:ln>
        </p:spPr>
        <p:txBody>
          <a:bodyPr spcFirstLastPara="1" wrap="square" lIns="91425" tIns="45700" rIns="91425" bIns="45700" anchor="ctr" anchorCtr="0">
            <a:noAutofit/>
          </a:bodyPr>
          <a:lstStyle/>
          <a:p>
            <a:r>
              <a:rPr lang="en-US"/>
              <a:t>© 2018 IEEE SIGHT </a:t>
            </a:r>
            <a:endParaRPr/>
          </a:p>
        </p:txBody>
      </p:sp>
      <p:sp>
        <p:nvSpPr>
          <p:cNvPr id="117" name="Google Shape;117;p14"/>
          <p:cNvSpPr txBox="1">
            <a:spLocks noGrp="1"/>
          </p:cNvSpPr>
          <p:nvPr>
            <p:ph type="sldNum" idx="12"/>
          </p:nvPr>
        </p:nvSpPr>
        <p:spPr>
          <a:xfrm>
            <a:off x="7741920" y="6356351"/>
            <a:ext cx="53848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7" descr="about image.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54833"/>
            <a:ext cx="12192000" cy="7112833"/>
          </a:xfrm>
          <a:prstGeom prst="rect">
            <a:avLst/>
          </a:prstGeom>
          <a:noFill/>
          <a:ln>
            <a:noFill/>
          </a:ln>
        </p:spPr>
      </p:pic>
      <p:sp>
        <p:nvSpPr>
          <p:cNvPr id="143" name="Google Shape;143;p17"/>
          <p:cNvSpPr/>
          <p:nvPr/>
        </p:nvSpPr>
        <p:spPr>
          <a:xfrm>
            <a:off x="0" y="1600202"/>
            <a:ext cx="12192000" cy="3073083"/>
          </a:xfrm>
          <a:prstGeom prst="rect">
            <a:avLst/>
          </a:prstGeom>
          <a:solidFill>
            <a:srgbClr val="C64D1F">
              <a:alpha val="67843"/>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Verdana"/>
              <a:ea typeface="Verdana"/>
              <a:cs typeface="Verdana"/>
              <a:sym typeface="Verdana"/>
            </a:endParaRPr>
          </a:p>
        </p:txBody>
      </p:sp>
      <p:sp>
        <p:nvSpPr>
          <p:cNvPr id="144" name="Google Shape;144;p17"/>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3780" b="1" dirty="0"/>
              <a:t>Special Interest Group on Humanitarian Technology</a:t>
            </a:r>
            <a:endParaRPr sz="3780" b="1" dirty="0"/>
          </a:p>
        </p:txBody>
      </p:sp>
      <p:sp>
        <p:nvSpPr>
          <p:cNvPr id="145" name="Google Shape;145;p17"/>
          <p:cNvSpPr txBox="1">
            <a:spLocks noGrp="1"/>
          </p:cNvSpPr>
          <p:nvPr>
            <p:ph type="body" idx="1"/>
          </p:nvPr>
        </p:nvSpPr>
        <p:spPr>
          <a:xfrm>
            <a:off x="1981200" y="1855600"/>
            <a:ext cx="8229600" cy="2675445"/>
          </a:xfrm>
          <a:prstGeom prst="rect">
            <a:avLst/>
          </a:prstGeom>
          <a:noFill/>
          <a:ln>
            <a:noFill/>
          </a:ln>
        </p:spPr>
        <p:txBody>
          <a:bodyPr spcFirstLastPara="1" wrap="square" lIns="91425" tIns="45700" rIns="91425" bIns="45700" anchor="t" anchorCtr="0">
            <a:noAutofit/>
          </a:bodyPr>
          <a:lstStyle/>
          <a:p>
            <a:pPr marL="0" indent="0">
              <a:spcBef>
                <a:spcPts val="0"/>
              </a:spcBef>
              <a:buClr>
                <a:schemeClr val="lt1"/>
              </a:buClr>
              <a:buNone/>
            </a:pPr>
            <a:r>
              <a:rPr lang="en-US" dirty="0">
                <a:solidFill>
                  <a:schemeClr val="lt1"/>
                </a:solidFill>
              </a:rPr>
              <a:t>SIGHT is network of IEEE volunteers around the globe that partner with underserved communities and local organizations to leverage technology for sustainable development.</a:t>
            </a:r>
            <a:endParaRPr dirty="0">
              <a:solidFill>
                <a:schemeClr val="lt1"/>
              </a:solidFill>
            </a:endParaRPr>
          </a:p>
        </p:txBody>
      </p:sp>
      <p:sp>
        <p:nvSpPr>
          <p:cNvPr id="146" name="Google Shape;146;p17"/>
          <p:cNvSpPr/>
          <p:nvPr/>
        </p:nvSpPr>
        <p:spPr>
          <a:xfrm>
            <a:off x="3810000" y="1997839"/>
            <a:ext cx="4572000" cy="369332"/>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147" name="Google Shape;147;p17"/>
          <p:cNvSpPr/>
          <p:nvPr/>
        </p:nvSpPr>
        <p:spPr>
          <a:xfrm>
            <a:off x="0" y="1513840"/>
            <a:ext cx="12192000" cy="199278"/>
          </a:xfrm>
          <a:prstGeom prst="rect">
            <a:avLst/>
          </a:prstGeom>
          <a:solidFill>
            <a:srgbClr val="1E5585"/>
          </a:solidFill>
          <a:ln w="9525" cap="flat" cmpd="sng">
            <a:solidFill>
              <a:srgbClr val="1E558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48" name="Google Shape;148;p17"/>
          <p:cNvSpPr/>
          <p:nvPr/>
        </p:nvSpPr>
        <p:spPr>
          <a:xfrm>
            <a:off x="0" y="4612640"/>
            <a:ext cx="12192000" cy="202884"/>
          </a:xfrm>
          <a:prstGeom prst="rect">
            <a:avLst/>
          </a:prstGeom>
          <a:solidFill>
            <a:srgbClr val="1E5585"/>
          </a:solidFill>
          <a:ln w="9525" cap="flat" cmpd="sng">
            <a:solidFill>
              <a:srgbClr val="1E558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49" name="Google Shape;149;p17"/>
          <p:cNvSpPr txBox="1">
            <a:spLocks noGrp="1"/>
          </p:cNvSpPr>
          <p:nvPr>
            <p:ph type="ftr" idx="11"/>
          </p:nvPr>
        </p:nvSpPr>
        <p:spPr>
          <a:xfrm>
            <a:off x="3636589" y="6402945"/>
            <a:ext cx="1713345" cy="170334"/>
          </a:xfrm>
          <a:prstGeom prst="rect">
            <a:avLst/>
          </a:prstGeom>
          <a:noFill/>
          <a:ln>
            <a:noFill/>
          </a:ln>
        </p:spPr>
        <p:txBody>
          <a:bodyPr spcFirstLastPara="1" wrap="square" lIns="91425" tIns="45700" rIns="91425" bIns="45700" anchor="ctr" anchorCtr="0">
            <a:noAutofit/>
          </a:bodyPr>
          <a:lstStyle/>
          <a:p>
            <a:r>
              <a:rPr lang="en-US"/>
              <a:t>© 2018 IEEE SIGHT </a:t>
            </a:r>
            <a:endParaRPr/>
          </a:p>
        </p:txBody>
      </p:sp>
      <p:sp>
        <p:nvSpPr>
          <p:cNvPr id="150" name="Google Shape;150;p17"/>
          <p:cNvSpPr txBox="1">
            <a:spLocks noGrp="1"/>
          </p:cNvSpPr>
          <p:nvPr>
            <p:ph type="sldNum" idx="12"/>
          </p:nvPr>
        </p:nvSpPr>
        <p:spPr>
          <a:xfrm>
            <a:off x="5882640" y="6413105"/>
            <a:ext cx="589280" cy="170334"/>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8"/>
          <p:cNvSpPr txBox="1">
            <a:spLocks noGrp="1"/>
          </p:cNvSpPr>
          <p:nvPr>
            <p:ph type="title"/>
          </p:nvPr>
        </p:nvSpPr>
        <p:spPr>
          <a:xfrm>
            <a:off x="824459" y="274638"/>
            <a:ext cx="9386341" cy="1143000"/>
          </a:xfrm>
          <a:prstGeom prst="rect">
            <a:avLst/>
          </a:prstGeom>
          <a:noFill/>
          <a:ln>
            <a:noFill/>
          </a:ln>
        </p:spPr>
        <p:txBody>
          <a:bodyPr spcFirstLastPara="1" wrap="square" lIns="91425" tIns="45700" rIns="91425" bIns="45700" anchor="ctr" anchorCtr="0">
            <a:noAutofit/>
          </a:bodyPr>
          <a:lstStyle/>
          <a:p>
            <a:r>
              <a:rPr lang="en-US" b="1" dirty="0"/>
              <a:t>Vision &amp; Mission</a:t>
            </a:r>
            <a:endParaRPr b="1" dirty="0"/>
          </a:p>
        </p:txBody>
      </p:sp>
      <p:sp>
        <p:nvSpPr>
          <p:cNvPr id="156" name="Google Shape;156;p18"/>
          <p:cNvSpPr txBox="1">
            <a:spLocks noGrp="1"/>
          </p:cNvSpPr>
          <p:nvPr>
            <p:ph type="body" idx="1"/>
          </p:nvPr>
        </p:nvSpPr>
        <p:spPr>
          <a:xfrm>
            <a:off x="824459" y="1417638"/>
            <a:ext cx="5576341" cy="4241800"/>
          </a:xfrm>
          <a:prstGeom prst="rect">
            <a:avLst/>
          </a:prstGeom>
          <a:noFill/>
          <a:ln>
            <a:noFill/>
          </a:ln>
        </p:spPr>
        <p:txBody>
          <a:bodyPr spcFirstLastPara="1" wrap="square" lIns="91425" tIns="45700" rIns="91425" bIns="45700" anchor="t" anchorCtr="0">
            <a:noAutofit/>
          </a:bodyPr>
          <a:lstStyle/>
          <a:p>
            <a:pPr marL="0" indent="0">
              <a:lnSpc>
                <a:spcPct val="80000"/>
              </a:lnSpc>
              <a:spcBef>
                <a:spcPts val="0"/>
              </a:spcBef>
              <a:buNone/>
            </a:pPr>
            <a:r>
              <a:rPr lang="en-US" sz="2800" b="1" u="sng" dirty="0"/>
              <a:t>Vision</a:t>
            </a:r>
            <a:endParaRPr sz="1800" b="1" u="sng" dirty="0"/>
          </a:p>
          <a:p>
            <a:pPr marL="0" indent="0">
              <a:lnSpc>
                <a:spcPct val="120000"/>
              </a:lnSpc>
              <a:spcBef>
                <a:spcPts val="304"/>
              </a:spcBef>
              <a:buNone/>
            </a:pPr>
            <a:r>
              <a:rPr lang="en-US" sz="1800" dirty="0"/>
              <a:t>Underserved communities around the world are able to benefit from technology as they seek sustainable solutions to development challenges.</a:t>
            </a:r>
            <a:endParaRPr sz="4000" dirty="0"/>
          </a:p>
          <a:p>
            <a:pPr marL="0" indent="0">
              <a:lnSpc>
                <a:spcPct val="80000"/>
              </a:lnSpc>
              <a:spcBef>
                <a:spcPts val="304"/>
              </a:spcBef>
              <a:buNone/>
            </a:pPr>
            <a:endParaRPr sz="1800" dirty="0"/>
          </a:p>
          <a:p>
            <a:pPr marL="0" indent="0">
              <a:lnSpc>
                <a:spcPct val="80000"/>
              </a:lnSpc>
              <a:spcBef>
                <a:spcPts val="437"/>
              </a:spcBef>
              <a:buNone/>
            </a:pPr>
            <a:r>
              <a:rPr lang="en-US" sz="2800" b="1" u="sng" dirty="0"/>
              <a:t>Mission</a:t>
            </a:r>
            <a:endParaRPr sz="2800" u="sng" dirty="0"/>
          </a:p>
          <a:p>
            <a:pPr marL="0" indent="0">
              <a:lnSpc>
                <a:spcPct val="120000"/>
              </a:lnSpc>
              <a:spcBef>
                <a:spcPts val="304"/>
              </a:spcBef>
              <a:buNone/>
            </a:pPr>
            <a:r>
              <a:rPr lang="en-US" sz="1800" dirty="0"/>
              <a:t>The Special Interest Group on Humanitarian Technology (SIGHT) program is a network of IEEE volunteers around the globe that partner with underserved communities and local organizations to leverage technology for sustainable development.</a:t>
            </a:r>
            <a:endParaRPr sz="4000" dirty="0"/>
          </a:p>
          <a:p>
            <a:pPr marL="0" indent="0">
              <a:lnSpc>
                <a:spcPct val="80000"/>
              </a:lnSpc>
              <a:spcBef>
                <a:spcPts val="304"/>
              </a:spcBef>
              <a:buNone/>
            </a:pPr>
            <a:endParaRPr sz="1800" dirty="0"/>
          </a:p>
          <a:p>
            <a:pPr marL="0" indent="0">
              <a:lnSpc>
                <a:spcPct val="80000"/>
              </a:lnSpc>
              <a:spcBef>
                <a:spcPts val="304"/>
              </a:spcBef>
              <a:buNone/>
            </a:pPr>
            <a:endParaRPr sz="1800" b="1" dirty="0"/>
          </a:p>
          <a:p>
            <a:pPr marL="0" indent="0">
              <a:lnSpc>
                <a:spcPct val="80000"/>
              </a:lnSpc>
              <a:spcBef>
                <a:spcPts val="304"/>
              </a:spcBef>
              <a:buNone/>
            </a:pPr>
            <a:endParaRPr sz="1800" b="1" dirty="0"/>
          </a:p>
        </p:txBody>
      </p:sp>
      <p:sp>
        <p:nvSpPr>
          <p:cNvPr id="157" name="Google Shape;157;p18"/>
          <p:cNvSpPr/>
          <p:nvPr/>
        </p:nvSpPr>
        <p:spPr>
          <a:xfrm>
            <a:off x="3810000" y="1997839"/>
            <a:ext cx="4572000" cy="369332"/>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158" name="Google Shape;158;p18"/>
          <p:cNvSpPr txBox="1">
            <a:spLocks noGrp="1"/>
          </p:cNvSpPr>
          <p:nvPr>
            <p:ph type="ftr" idx="11"/>
          </p:nvPr>
        </p:nvSpPr>
        <p:spPr>
          <a:xfrm>
            <a:off x="3636589" y="6402945"/>
            <a:ext cx="1713345" cy="170334"/>
          </a:xfrm>
          <a:prstGeom prst="rect">
            <a:avLst/>
          </a:prstGeom>
          <a:noFill/>
          <a:ln>
            <a:noFill/>
          </a:ln>
        </p:spPr>
        <p:txBody>
          <a:bodyPr spcFirstLastPara="1" wrap="square" lIns="91425" tIns="45700" rIns="91425" bIns="45700" anchor="ctr" anchorCtr="0">
            <a:noAutofit/>
          </a:bodyPr>
          <a:lstStyle/>
          <a:p>
            <a:r>
              <a:rPr lang="en-US"/>
              <a:t>© 2018 IEEE SIGHT </a:t>
            </a:r>
            <a:endParaRPr/>
          </a:p>
        </p:txBody>
      </p:sp>
      <p:sp>
        <p:nvSpPr>
          <p:cNvPr id="159" name="Google Shape;159;p18"/>
          <p:cNvSpPr txBox="1">
            <a:spLocks noGrp="1"/>
          </p:cNvSpPr>
          <p:nvPr>
            <p:ph type="sldNum" idx="12"/>
          </p:nvPr>
        </p:nvSpPr>
        <p:spPr>
          <a:xfrm>
            <a:off x="5882640" y="6413105"/>
            <a:ext cx="589280" cy="170334"/>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12</a:t>
            </a:fld>
            <a:endParaRPr/>
          </a:p>
        </p:txBody>
      </p:sp>
      <p:pic>
        <p:nvPicPr>
          <p:cNvPr id="160" name="Google Shape;160;p18" descr="about image.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577239" y="1417638"/>
            <a:ext cx="4790302" cy="424180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2019 IEEE SIGHT Committee</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fld id="{00000000-1234-1234-1234-123412341234}" type="slidenum">
              <a:rPr lang="en-US" smtClean="0"/>
              <a:pPr/>
              <a:t>13</a:t>
            </a:fld>
            <a:endParaRPr lang="en-US"/>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9196" y="1341439"/>
            <a:ext cx="6616169" cy="4431133"/>
          </a:xfrm>
          <a:prstGeom prst="rect">
            <a:avLst/>
          </a:prstGeom>
        </p:spPr>
      </p:pic>
    </p:spTree>
    <p:extLst>
      <p:ext uri="{BB962C8B-B14F-4D97-AF65-F5344CB8AC3E}">
        <p14:creationId xmlns:p14="http://schemas.microsoft.com/office/powerpoint/2010/main" val="3612238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4"/>
          <p:cNvSpPr txBox="1">
            <a:spLocks noGrp="1"/>
          </p:cNvSpPr>
          <p:nvPr>
            <p:ph type="ctrTitle"/>
          </p:nvPr>
        </p:nvSpPr>
        <p:spPr>
          <a:xfrm>
            <a:off x="929390" y="2171000"/>
            <a:ext cx="6308085" cy="2734500"/>
          </a:xfrm>
          <a:prstGeom prst="rect">
            <a:avLst/>
          </a:prstGeom>
          <a:noFill/>
          <a:ln>
            <a:noFill/>
          </a:ln>
        </p:spPr>
        <p:txBody>
          <a:bodyPr spcFirstLastPara="1" wrap="square" lIns="91425" tIns="45700" rIns="91425" bIns="45700" anchor="ctr" anchorCtr="0">
            <a:noAutofit/>
          </a:bodyPr>
          <a:lstStyle/>
          <a:p>
            <a:r>
              <a:rPr lang="es-MX" sz="3600" dirty="0"/>
              <a:t>SIGHT </a:t>
            </a:r>
            <a:r>
              <a:rPr lang="es-MX" sz="3600" dirty="0" err="1"/>
              <a:t>Members</a:t>
            </a:r>
            <a:r>
              <a:rPr lang="es-MX" sz="3600" dirty="0"/>
              <a:t>, </a:t>
            </a:r>
            <a:r>
              <a:rPr lang="es-MX" sz="3600" dirty="0" err="1"/>
              <a:t>Groups</a:t>
            </a:r>
            <a:r>
              <a:rPr lang="es-MX" sz="3600" dirty="0"/>
              <a:t>, and </a:t>
            </a:r>
            <a:r>
              <a:rPr lang="es-MX" sz="3600" dirty="0" err="1"/>
              <a:t>Projects</a:t>
            </a:r>
            <a:endParaRPr lang="es-MX" sz="3600" dirty="0"/>
          </a:p>
        </p:txBody>
      </p:sp>
      <p:sp>
        <p:nvSpPr>
          <p:cNvPr id="116" name="Google Shape;116;p14"/>
          <p:cNvSpPr txBox="1">
            <a:spLocks noGrp="1"/>
          </p:cNvSpPr>
          <p:nvPr>
            <p:ph type="ftr" idx="11"/>
          </p:nvPr>
        </p:nvSpPr>
        <p:spPr>
          <a:xfrm>
            <a:off x="4648200" y="6356351"/>
            <a:ext cx="2895600" cy="365125"/>
          </a:xfrm>
          <a:prstGeom prst="rect">
            <a:avLst/>
          </a:prstGeom>
          <a:noFill/>
          <a:ln>
            <a:noFill/>
          </a:ln>
        </p:spPr>
        <p:txBody>
          <a:bodyPr spcFirstLastPara="1" wrap="square" lIns="91425" tIns="45700" rIns="91425" bIns="45700" anchor="ctr" anchorCtr="0">
            <a:noAutofit/>
          </a:bodyPr>
          <a:lstStyle/>
          <a:p>
            <a:r>
              <a:rPr lang="en-US"/>
              <a:t>© 2018 IEEE SIGHT </a:t>
            </a:r>
            <a:endParaRPr/>
          </a:p>
        </p:txBody>
      </p:sp>
      <p:sp>
        <p:nvSpPr>
          <p:cNvPr id="117" name="Google Shape;117;p14"/>
          <p:cNvSpPr txBox="1">
            <a:spLocks noGrp="1"/>
          </p:cNvSpPr>
          <p:nvPr>
            <p:ph type="sldNum" idx="12"/>
          </p:nvPr>
        </p:nvSpPr>
        <p:spPr>
          <a:xfrm>
            <a:off x="7741920" y="6356351"/>
            <a:ext cx="53848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14</a:t>
            </a:fld>
            <a:endParaRPr/>
          </a:p>
        </p:txBody>
      </p:sp>
    </p:spTree>
    <p:extLst>
      <p:ext uri="{BB962C8B-B14F-4D97-AF65-F5344CB8AC3E}">
        <p14:creationId xmlns:p14="http://schemas.microsoft.com/office/powerpoint/2010/main" val="239144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IEEE SIGHT Members &amp; Global Community</a:t>
            </a:r>
            <a:endParaRPr lang="en-US" b="1" dirty="0"/>
          </a:p>
        </p:txBody>
      </p:sp>
      <p:sp>
        <p:nvSpPr>
          <p:cNvPr id="3" name="Text Placeholder 2"/>
          <p:cNvSpPr>
            <a:spLocks noGrp="1"/>
          </p:cNvSpPr>
          <p:nvPr>
            <p:ph type="body" idx="1"/>
          </p:nvPr>
        </p:nvSpPr>
        <p:spPr/>
        <p:txBody>
          <a:bodyPr/>
          <a:lstStyle/>
          <a:p>
            <a:r>
              <a:rPr lang="en-US" sz="3600" dirty="0">
                <a:solidFill>
                  <a:srgbClr val="0066A1"/>
                </a:solidFill>
              </a:rPr>
              <a:t>Live in 10 Regions &amp; </a:t>
            </a:r>
            <a:r>
              <a:rPr lang="en-US" sz="3600" dirty="0" smtClean="0">
                <a:solidFill>
                  <a:srgbClr val="0066A1"/>
                </a:solidFill>
              </a:rPr>
              <a:t>93 </a:t>
            </a:r>
            <a:r>
              <a:rPr lang="en-US" sz="3600" dirty="0">
                <a:solidFill>
                  <a:srgbClr val="0066A1"/>
                </a:solidFill>
              </a:rPr>
              <a:t>countries</a:t>
            </a:r>
          </a:p>
          <a:p>
            <a:r>
              <a:rPr lang="en-US" sz="3600" dirty="0">
                <a:solidFill>
                  <a:srgbClr val="0066A1"/>
                </a:solidFill>
              </a:rPr>
              <a:t>4,346 new members in </a:t>
            </a:r>
            <a:r>
              <a:rPr lang="en-US" sz="3600" dirty="0" smtClean="0">
                <a:solidFill>
                  <a:srgbClr val="0066A1"/>
                </a:solidFill>
              </a:rPr>
              <a:t>2018 </a:t>
            </a:r>
          </a:p>
          <a:p>
            <a:r>
              <a:rPr lang="en-US" sz="3600" dirty="0" smtClean="0">
                <a:solidFill>
                  <a:srgbClr val="0066A1"/>
                </a:solidFill>
              </a:rPr>
              <a:t>1,255 new members so far in 2019</a:t>
            </a:r>
            <a:endParaRPr lang="en-US" sz="3600" dirty="0">
              <a:solidFill>
                <a:srgbClr val="0066A1"/>
              </a:solidFill>
            </a:endParaRPr>
          </a:p>
          <a:p>
            <a:r>
              <a:rPr lang="en-US" sz="3600" dirty="0">
                <a:solidFill>
                  <a:srgbClr val="0066A1"/>
                </a:solidFill>
              </a:rPr>
              <a:t>60% are IEEE Student </a:t>
            </a:r>
            <a:r>
              <a:rPr lang="en-US" sz="3600" dirty="0" smtClean="0">
                <a:solidFill>
                  <a:srgbClr val="0066A1"/>
                </a:solidFill>
              </a:rPr>
              <a:t>Members</a:t>
            </a:r>
          </a:p>
          <a:p>
            <a:r>
              <a:rPr lang="en-US" sz="3600" dirty="0" smtClean="0">
                <a:solidFill>
                  <a:srgbClr val="0066A1"/>
                </a:solidFill>
              </a:rPr>
              <a:t>Active on Social Media: 19,200 </a:t>
            </a:r>
            <a:r>
              <a:rPr lang="en-US" sz="3600" dirty="0">
                <a:solidFill>
                  <a:srgbClr val="0066A1"/>
                </a:solidFill>
              </a:rPr>
              <a:t>members </a:t>
            </a:r>
            <a:r>
              <a:rPr lang="en-US" sz="3600" dirty="0" smtClean="0">
                <a:solidFill>
                  <a:srgbClr val="0066A1"/>
                </a:solidFill>
              </a:rPr>
              <a:t>in </a:t>
            </a:r>
            <a:r>
              <a:rPr lang="en-US" sz="3600" dirty="0">
                <a:solidFill>
                  <a:srgbClr val="0066A1"/>
                </a:solidFill>
              </a:rPr>
              <a:t>the SIGHT Facebook group - facebook.com/groups/</a:t>
            </a:r>
            <a:r>
              <a:rPr lang="en-US" sz="3600" dirty="0" err="1">
                <a:solidFill>
                  <a:srgbClr val="0066A1"/>
                </a:solidFill>
              </a:rPr>
              <a:t>ieeesight</a:t>
            </a:r>
            <a:r>
              <a:rPr lang="en-US" sz="3600" dirty="0">
                <a:solidFill>
                  <a:srgbClr val="0066A1"/>
                </a:solidFill>
              </a:rPr>
              <a:t>/ </a:t>
            </a:r>
          </a:p>
          <a:p>
            <a:endParaRPr lang="en-US" sz="3600" dirty="0" smtClean="0">
              <a:solidFill>
                <a:srgbClr val="0066A1"/>
              </a:solidFill>
            </a:endParaRPr>
          </a:p>
          <a:p>
            <a:endParaRPr lang="en-US" sz="3600" dirty="0"/>
          </a:p>
        </p:txBody>
      </p:sp>
      <p:sp>
        <p:nvSpPr>
          <p:cNvPr id="4" name="Slide Number Placeholder 3"/>
          <p:cNvSpPr>
            <a:spLocks noGrp="1"/>
          </p:cNvSpPr>
          <p:nvPr>
            <p:ph type="sldNum" idx="12"/>
          </p:nvPr>
        </p:nvSpPr>
        <p:spPr/>
        <p:txBody>
          <a:bodyPr/>
          <a:lstStyle/>
          <a:p>
            <a:fld id="{00000000-1234-1234-1234-123412341234}" type="slidenum">
              <a:rPr lang="en-US" smtClean="0"/>
              <a:pPr/>
              <a:t>15</a:t>
            </a:fld>
            <a:endParaRPr lang="en-US"/>
          </a:p>
        </p:txBody>
      </p:sp>
    </p:spTree>
    <p:extLst>
      <p:ext uri="{BB962C8B-B14F-4D97-AF65-F5344CB8AC3E}">
        <p14:creationId xmlns:p14="http://schemas.microsoft.com/office/powerpoint/2010/main" val="3351731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8"/>
          <p:cNvSpPr txBox="1">
            <a:spLocks noGrp="1"/>
          </p:cNvSpPr>
          <p:nvPr>
            <p:ph type="title"/>
          </p:nvPr>
        </p:nvSpPr>
        <p:spPr>
          <a:xfrm>
            <a:off x="749508" y="274638"/>
            <a:ext cx="10208302" cy="980774"/>
          </a:xfrm>
          <a:prstGeom prst="rect">
            <a:avLst/>
          </a:prstGeom>
          <a:noFill/>
          <a:ln>
            <a:noFill/>
          </a:ln>
        </p:spPr>
        <p:txBody>
          <a:bodyPr spcFirstLastPara="1" wrap="square" lIns="91425" tIns="45700" rIns="91425" bIns="45700" anchor="ctr" anchorCtr="0">
            <a:noAutofit/>
          </a:bodyPr>
          <a:lstStyle/>
          <a:p>
            <a:r>
              <a:rPr lang="en-US" b="1" dirty="0"/>
              <a:t>2018 Update – SIGHT Members</a:t>
            </a:r>
            <a:endParaRPr b="1" dirty="0"/>
          </a:p>
        </p:txBody>
      </p:sp>
      <p:sp>
        <p:nvSpPr>
          <p:cNvPr id="157" name="Google Shape;157;p18"/>
          <p:cNvSpPr/>
          <p:nvPr/>
        </p:nvSpPr>
        <p:spPr>
          <a:xfrm>
            <a:off x="3810000" y="1997839"/>
            <a:ext cx="4572000" cy="369332"/>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158" name="Google Shape;158;p18"/>
          <p:cNvSpPr txBox="1">
            <a:spLocks noGrp="1"/>
          </p:cNvSpPr>
          <p:nvPr>
            <p:ph type="ftr" idx="11"/>
          </p:nvPr>
        </p:nvSpPr>
        <p:spPr>
          <a:xfrm>
            <a:off x="3636589" y="6402945"/>
            <a:ext cx="1713345" cy="170334"/>
          </a:xfrm>
          <a:prstGeom prst="rect">
            <a:avLst/>
          </a:prstGeom>
          <a:noFill/>
          <a:ln>
            <a:noFill/>
          </a:ln>
        </p:spPr>
        <p:txBody>
          <a:bodyPr spcFirstLastPara="1" wrap="square" lIns="91425" tIns="45700" rIns="91425" bIns="45700" anchor="ctr" anchorCtr="0">
            <a:noAutofit/>
          </a:bodyPr>
          <a:lstStyle/>
          <a:p>
            <a:r>
              <a:rPr lang="en-US"/>
              <a:t>© 2018 IEEE SIGHT </a:t>
            </a:r>
            <a:endParaRPr/>
          </a:p>
        </p:txBody>
      </p:sp>
      <p:sp>
        <p:nvSpPr>
          <p:cNvPr id="159" name="Google Shape;159;p18"/>
          <p:cNvSpPr txBox="1">
            <a:spLocks noGrp="1"/>
          </p:cNvSpPr>
          <p:nvPr>
            <p:ph type="sldNum" idx="12"/>
          </p:nvPr>
        </p:nvSpPr>
        <p:spPr>
          <a:xfrm>
            <a:off x="5882640" y="6413105"/>
            <a:ext cx="589280" cy="170334"/>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16</a:t>
            </a:fld>
            <a:endParaRPr/>
          </a:p>
        </p:txBody>
      </p:sp>
      <p:grpSp>
        <p:nvGrpSpPr>
          <p:cNvPr id="14" name="Group 13"/>
          <p:cNvGrpSpPr/>
          <p:nvPr/>
        </p:nvGrpSpPr>
        <p:grpSpPr>
          <a:xfrm>
            <a:off x="963078" y="3622249"/>
            <a:ext cx="3978414" cy="2312023"/>
            <a:chOff x="5819895" y="946164"/>
            <a:chExt cx="3266162" cy="1947340"/>
          </a:xfrm>
        </p:grpSpPr>
        <p:graphicFrame>
          <p:nvGraphicFramePr>
            <p:cNvPr id="15" name="Chart 14" title="Chart"/>
            <p:cNvGraphicFramePr>
              <a:graphicFrameLocks/>
            </p:cNvGraphicFramePr>
            <p:nvPr>
              <p:extLst>
                <p:ext uri="{D42A27DB-BD31-4B8C-83A1-F6EECF244321}">
                  <p14:modId xmlns:p14="http://schemas.microsoft.com/office/powerpoint/2010/main" val="2422739195"/>
                </p:ext>
              </p:extLst>
            </p:nvPr>
          </p:nvGraphicFramePr>
          <p:xfrm>
            <a:off x="5819895" y="946164"/>
            <a:ext cx="3266162" cy="194734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6774706" y="1919834"/>
              <a:ext cx="677727" cy="348348"/>
            </a:xfrm>
            <a:prstGeom prst="rect">
              <a:avLst/>
            </a:prstGeom>
            <a:noFill/>
          </p:spPr>
          <p:txBody>
            <a:bodyPr wrap="square" rtlCol="0">
              <a:spAutoFit/>
            </a:bodyPr>
            <a:lstStyle/>
            <a:p>
              <a:pPr algn="ctr">
                <a:buClrTx/>
                <a:defRPr/>
              </a:pPr>
              <a:r>
                <a:rPr lang="en-US" sz="2000" b="1" kern="1200" dirty="0">
                  <a:solidFill>
                    <a:prstClr val="black"/>
                  </a:solidFill>
                  <a:latin typeface="Calibri" panose="020F0502020204030204"/>
                  <a:ea typeface="+mn-ea"/>
                  <a:cs typeface="+mn-cs"/>
                </a:rPr>
                <a:t>6,917</a:t>
              </a:r>
            </a:p>
          </p:txBody>
        </p:sp>
      </p:grpSp>
      <p:graphicFrame>
        <p:nvGraphicFramePr>
          <p:cNvPr id="18" name="Chart 17"/>
          <p:cNvGraphicFramePr>
            <a:graphicFrameLocks/>
          </p:cNvGraphicFramePr>
          <p:nvPr>
            <p:extLst>
              <p:ext uri="{D42A27DB-BD31-4B8C-83A1-F6EECF244321}">
                <p14:modId xmlns:p14="http://schemas.microsoft.com/office/powerpoint/2010/main" val="1456049925"/>
              </p:ext>
            </p:extLst>
          </p:nvPr>
        </p:nvGraphicFramePr>
        <p:xfrm>
          <a:off x="6094422" y="1255412"/>
          <a:ext cx="5223151" cy="45554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title="Chart"/>
          <p:cNvGraphicFramePr>
            <a:graphicFrameLocks/>
          </p:cNvGraphicFramePr>
          <p:nvPr>
            <p:extLst>
              <p:ext uri="{D42A27DB-BD31-4B8C-83A1-F6EECF244321}">
                <p14:modId xmlns:p14="http://schemas.microsoft.com/office/powerpoint/2010/main" val="2120913425"/>
              </p:ext>
            </p:extLst>
          </p:nvPr>
        </p:nvGraphicFramePr>
        <p:xfrm>
          <a:off x="667201" y="1255412"/>
          <a:ext cx="5067458" cy="225588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16318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9" descr="Solar powered Ice making unit team made a model for their proposed unit - Artisinal.jpg"/>
          <p:cNvPicPr preferRelativeResize="0"/>
          <p:nvPr/>
        </p:nvPicPr>
        <p:blipFill rotWithShape="1">
          <a:blip r:embed="rId3">
            <a:alphaModFix/>
          </a:blip>
          <a:srcRect/>
          <a:stretch/>
        </p:blipFill>
        <p:spPr>
          <a:xfrm>
            <a:off x="0" y="-149902"/>
            <a:ext cx="12192000" cy="7007901"/>
          </a:xfrm>
          <a:prstGeom prst="rect">
            <a:avLst/>
          </a:prstGeom>
          <a:noFill/>
          <a:ln>
            <a:noFill/>
          </a:ln>
        </p:spPr>
      </p:pic>
      <p:sp>
        <p:nvSpPr>
          <p:cNvPr id="166" name="Google Shape;166;p19"/>
          <p:cNvSpPr/>
          <p:nvPr/>
        </p:nvSpPr>
        <p:spPr>
          <a:xfrm>
            <a:off x="0" y="-149903"/>
            <a:ext cx="12192000" cy="7007902"/>
          </a:xfrm>
          <a:prstGeom prst="rect">
            <a:avLst/>
          </a:prstGeom>
          <a:solidFill>
            <a:schemeClr val="dk2">
              <a:alpha val="698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67" name="Google Shape;167;p19"/>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a:buClr>
                <a:srgbClr val="FFFFFF"/>
              </a:buClr>
            </a:pPr>
            <a:r>
              <a:rPr lang="en-US" b="1">
                <a:solidFill>
                  <a:srgbClr val="FFFFFF"/>
                </a:solidFill>
              </a:rPr>
              <a:t>What is a SIGHT Group?</a:t>
            </a:r>
            <a:endParaRPr b="1">
              <a:solidFill>
                <a:srgbClr val="FFFFFF"/>
              </a:solidFill>
            </a:endParaRPr>
          </a:p>
        </p:txBody>
      </p:sp>
      <p:sp>
        <p:nvSpPr>
          <p:cNvPr id="168" name="Google Shape;168;p19"/>
          <p:cNvSpPr txBox="1">
            <a:spLocks noGrp="1"/>
          </p:cNvSpPr>
          <p:nvPr>
            <p:ph type="body" idx="1"/>
          </p:nvPr>
        </p:nvSpPr>
        <p:spPr>
          <a:xfrm>
            <a:off x="1981200" y="1600201"/>
            <a:ext cx="8229600" cy="4241700"/>
          </a:xfrm>
          <a:prstGeom prst="rect">
            <a:avLst/>
          </a:prstGeom>
          <a:noFill/>
          <a:ln>
            <a:noFill/>
          </a:ln>
        </p:spPr>
        <p:txBody>
          <a:bodyPr spcFirstLastPara="1" wrap="square" lIns="91425" tIns="45700" rIns="91425" bIns="45700" anchor="t" anchorCtr="0">
            <a:noAutofit/>
          </a:bodyPr>
          <a:lstStyle/>
          <a:p>
            <a:pPr marL="0" indent="0">
              <a:lnSpc>
                <a:spcPct val="120000"/>
              </a:lnSpc>
              <a:spcBef>
                <a:spcPts val="0"/>
              </a:spcBef>
              <a:buClr>
                <a:srgbClr val="FFFFFF"/>
              </a:buClr>
              <a:buNone/>
            </a:pPr>
            <a:r>
              <a:rPr lang="en-US" sz="2400" dirty="0">
                <a:solidFill>
                  <a:srgbClr val="FFFFFF"/>
                </a:solidFill>
              </a:rPr>
              <a:t>A group of at least 6 IEEE members (</a:t>
            </a:r>
            <a:r>
              <a:rPr lang="en-US" sz="2400" i="1" dirty="0">
                <a:solidFill>
                  <a:srgbClr val="FFFFFF"/>
                </a:solidFill>
              </a:rPr>
              <a:t>additional IEEE and non-IEEE volunteers are welcome</a:t>
            </a:r>
            <a:r>
              <a:rPr lang="en-US" sz="2400" dirty="0">
                <a:solidFill>
                  <a:srgbClr val="FFFFFF"/>
                </a:solidFill>
              </a:rPr>
              <a:t>) who come together to </a:t>
            </a:r>
            <a:endParaRPr sz="2400" dirty="0">
              <a:solidFill>
                <a:srgbClr val="FFFFFF"/>
              </a:solidFill>
            </a:endParaRPr>
          </a:p>
          <a:p>
            <a:pPr marL="857250" lvl="1" indent="-463550">
              <a:lnSpc>
                <a:spcPct val="120000"/>
              </a:lnSpc>
              <a:spcBef>
                <a:spcPts val="440"/>
              </a:spcBef>
              <a:buClr>
                <a:srgbClr val="FFFFFF"/>
              </a:buClr>
              <a:buSzPts val="2200"/>
              <a:buFont typeface="Arial"/>
              <a:buAutoNum type="arabicParenBoth"/>
            </a:pPr>
            <a:r>
              <a:rPr lang="en-US" sz="2400" dirty="0">
                <a:solidFill>
                  <a:srgbClr val="FFFFFF"/>
                </a:solidFill>
              </a:rPr>
              <a:t>learn about sustainable development, </a:t>
            </a:r>
            <a:endParaRPr sz="3200" dirty="0"/>
          </a:p>
          <a:p>
            <a:pPr marL="857250" lvl="1" indent="-463550">
              <a:lnSpc>
                <a:spcPct val="120000"/>
              </a:lnSpc>
              <a:spcBef>
                <a:spcPts val="440"/>
              </a:spcBef>
              <a:buClr>
                <a:srgbClr val="FFFFFF"/>
              </a:buClr>
              <a:buSzPts val="2200"/>
              <a:buFont typeface="Arial"/>
              <a:buAutoNum type="arabicParenBoth"/>
            </a:pPr>
            <a:r>
              <a:rPr lang="en-US" sz="2400" dirty="0">
                <a:solidFill>
                  <a:srgbClr val="FFFFFF"/>
                </a:solidFill>
              </a:rPr>
              <a:t>build relationships with local underserved communities and, </a:t>
            </a:r>
            <a:endParaRPr sz="3200" dirty="0"/>
          </a:p>
          <a:p>
            <a:pPr marL="857250" lvl="1" indent="-463550">
              <a:lnSpc>
                <a:spcPct val="120000"/>
              </a:lnSpc>
              <a:spcBef>
                <a:spcPts val="440"/>
              </a:spcBef>
              <a:buClr>
                <a:srgbClr val="FFFFFF"/>
              </a:buClr>
              <a:buSzPts val="2200"/>
              <a:buFont typeface="Arial"/>
              <a:buAutoNum type="arabicParenBoth"/>
            </a:pPr>
            <a:r>
              <a:rPr lang="en-US" sz="2400" dirty="0">
                <a:solidFill>
                  <a:srgbClr val="FFFFFF"/>
                </a:solidFill>
              </a:rPr>
              <a:t>implement projects that leverage technology to tackle key problem within the community.</a:t>
            </a:r>
            <a:endParaRPr sz="2400" dirty="0">
              <a:solidFill>
                <a:srgbClr val="FFFFFF"/>
              </a:solidFill>
            </a:endParaRPr>
          </a:p>
        </p:txBody>
      </p:sp>
      <p:sp>
        <p:nvSpPr>
          <p:cNvPr id="169" name="Google Shape;169;p19"/>
          <p:cNvSpPr txBox="1">
            <a:spLocks noGrp="1"/>
          </p:cNvSpPr>
          <p:nvPr>
            <p:ph type="dt" idx="10"/>
          </p:nvPr>
        </p:nvSpPr>
        <p:spPr>
          <a:xfrm>
            <a:off x="2099981" y="6402945"/>
            <a:ext cx="927600" cy="180600"/>
          </a:xfrm>
          <a:prstGeom prst="rect">
            <a:avLst/>
          </a:prstGeom>
          <a:noFill/>
          <a:ln>
            <a:noFill/>
          </a:ln>
        </p:spPr>
        <p:txBody>
          <a:bodyPr spcFirstLastPara="1" wrap="square" lIns="91425" tIns="45700" rIns="91425" bIns="45700" anchor="ctr" anchorCtr="0">
            <a:noAutofit/>
          </a:bodyPr>
          <a:lstStyle/>
          <a:p>
            <a:r>
              <a:rPr lang="en-US"/>
              <a:t>2/1/2017</a:t>
            </a:r>
            <a:endParaRPr/>
          </a:p>
        </p:txBody>
      </p:sp>
      <p:sp>
        <p:nvSpPr>
          <p:cNvPr id="170" name="Google Shape;170;p19"/>
          <p:cNvSpPr txBox="1">
            <a:spLocks noGrp="1"/>
          </p:cNvSpPr>
          <p:nvPr>
            <p:ph type="ftr" idx="11"/>
          </p:nvPr>
        </p:nvSpPr>
        <p:spPr>
          <a:xfrm>
            <a:off x="3636588" y="6402945"/>
            <a:ext cx="1713300" cy="170400"/>
          </a:xfrm>
          <a:prstGeom prst="rect">
            <a:avLst/>
          </a:prstGeom>
          <a:noFill/>
          <a:ln>
            <a:noFill/>
          </a:ln>
        </p:spPr>
        <p:txBody>
          <a:bodyPr spcFirstLastPara="1" wrap="square" lIns="91425" tIns="45700" rIns="91425" bIns="45700" anchor="ctr" anchorCtr="0">
            <a:noAutofit/>
          </a:bodyPr>
          <a:lstStyle/>
          <a:p>
            <a:r>
              <a:rPr lang="en-US"/>
              <a:t>© 2016 IEEE SIGHT </a:t>
            </a:r>
            <a:endParaRPr/>
          </a:p>
        </p:txBody>
      </p:sp>
      <p:sp>
        <p:nvSpPr>
          <p:cNvPr id="171" name="Google Shape;171;p19"/>
          <p:cNvSpPr txBox="1">
            <a:spLocks noGrp="1"/>
          </p:cNvSpPr>
          <p:nvPr>
            <p:ph type="sldNum" idx="12"/>
          </p:nvPr>
        </p:nvSpPr>
        <p:spPr>
          <a:xfrm>
            <a:off x="5882640" y="6413105"/>
            <a:ext cx="589200" cy="1704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17</a:t>
            </a:fld>
            <a:endParaRPr/>
          </a:p>
        </p:txBody>
      </p:sp>
      <p:sp>
        <p:nvSpPr>
          <p:cNvPr id="172" name="Google Shape;172;p19"/>
          <p:cNvSpPr/>
          <p:nvPr/>
        </p:nvSpPr>
        <p:spPr>
          <a:xfrm>
            <a:off x="3810000" y="1997839"/>
            <a:ext cx="4572000" cy="369300"/>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173" name="Google Shape;173;p19"/>
          <p:cNvSpPr txBox="1"/>
          <p:nvPr/>
        </p:nvSpPr>
        <p:spPr>
          <a:xfrm>
            <a:off x="7538720" y="5478919"/>
            <a:ext cx="3129300" cy="276900"/>
          </a:xfrm>
          <a:prstGeom prst="rect">
            <a:avLst/>
          </a:prstGeom>
          <a:noFill/>
          <a:ln>
            <a:noFill/>
          </a:ln>
        </p:spPr>
        <p:txBody>
          <a:bodyPr spcFirstLastPara="1" wrap="square" lIns="91425" tIns="45700" rIns="91425" bIns="45700" anchor="t" anchorCtr="0">
            <a:noAutofit/>
          </a:bodyPr>
          <a:lstStyle/>
          <a:p>
            <a:r>
              <a:rPr lang="en-US" sz="1200">
                <a:solidFill>
                  <a:srgbClr val="FFFFFF"/>
                </a:solidFill>
                <a:latin typeface="Verdana"/>
                <a:ea typeface="Verdana"/>
                <a:cs typeface="Verdana"/>
                <a:sym typeface="Verdana"/>
              </a:rPr>
              <a:t>Photo: Artisanal Fishers SIGHT, India </a:t>
            </a:r>
            <a:endParaRPr sz="1200">
              <a:solidFill>
                <a:srgbClr val="FFFFFF"/>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79489" y="274638"/>
            <a:ext cx="10807908" cy="1143000"/>
          </a:xfrm>
          <a:prstGeom prst="rect">
            <a:avLst/>
          </a:prstGeom>
          <a:noFill/>
          <a:ln>
            <a:noFill/>
          </a:ln>
        </p:spPr>
        <p:txBody>
          <a:bodyPr spcFirstLastPara="1" wrap="square" lIns="91425" tIns="45700" rIns="91425" bIns="45700" anchor="ctr" anchorCtr="0">
            <a:noAutofit/>
          </a:bodyPr>
          <a:lstStyle/>
          <a:p>
            <a:r>
              <a:rPr lang="en-US" b="1" dirty="0"/>
              <a:t>2018 Update </a:t>
            </a:r>
            <a:r>
              <a:rPr lang="en-US" b="1" dirty="0" smtClean="0"/>
              <a:t>– SIGHT Groups Around the World</a:t>
            </a:r>
            <a:endParaRPr b="1" dirty="0"/>
          </a:p>
        </p:txBody>
      </p:sp>
      <p:sp>
        <p:nvSpPr>
          <p:cNvPr id="191" name="Google Shape;191;p21"/>
          <p:cNvSpPr txBox="1">
            <a:spLocks noGrp="1"/>
          </p:cNvSpPr>
          <p:nvPr>
            <p:ph type="body" idx="1"/>
          </p:nvPr>
        </p:nvSpPr>
        <p:spPr>
          <a:xfrm>
            <a:off x="779489" y="4400383"/>
            <a:ext cx="10163331" cy="1748091"/>
          </a:xfrm>
          <a:prstGeom prst="rect">
            <a:avLst/>
          </a:prstGeom>
          <a:noFill/>
          <a:ln>
            <a:noFill/>
          </a:ln>
        </p:spPr>
        <p:txBody>
          <a:bodyPr spcFirstLastPara="1" wrap="square" lIns="91425" tIns="45700" rIns="91425" bIns="45700" anchor="t" anchorCtr="0">
            <a:noAutofit/>
          </a:bodyPr>
          <a:lstStyle/>
          <a:p>
            <a:pPr indent="-323850">
              <a:lnSpc>
                <a:spcPct val="120000"/>
              </a:lnSpc>
              <a:spcBef>
                <a:spcPts val="304"/>
              </a:spcBef>
              <a:buSzPts val="1500"/>
              <a:buChar char="-"/>
            </a:pPr>
            <a:r>
              <a:rPr lang="en-US" sz="2000" dirty="0"/>
              <a:t>At the end of 2018, there were 116 groups in 46 different countries</a:t>
            </a:r>
          </a:p>
          <a:p>
            <a:pPr indent="-323850">
              <a:lnSpc>
                <a:spcPct val="120000"/>
              </a:lnSpc>
              <a:spcBef>
                <a:spcPts val="304"/>
              </a:spcBef>
              <a:buSzPts val="1500"/>
              <a:buChar char="-"/>
            </a:pPr>
            <a:r>
              <a:rPr lang="en-US" sz="2000" dirty="0"/>
              <a:t>Located in 63 Sections</a:t>
            </a:r>
          </a:p>
          <a:p>
            <a:pPr indent="-323850">
              <a:lnSpc>
                <a:spcPct val="120000"/>
              </a:lnSpc>
              <a:spcBef>
                <a:spcPts val="304"/>
              </a:spcBef>
              <a:buSzPts val="1500"/>
              <a:buChar char="-"/>
            </a:pPr>
            <a:r>
              <a:rPr lang="en-US" sz="2000" dirty="0"/>
              <a:t>24 new groups formed in 2018 – a record since the beginning of the program</a:t>
            </a:r>
          </a:p>
          <a:p>
            <a:pPr marL="0" indent="0">
              <a:lnSpc>
                <a:spcPct val="80000"/>
              </a:lnSpc>
              <a:spcBef>
                <a:spcPts val="304"/>
              </a:spcBef>
              <a:buNone/>
            </a:pPr>
            <a:endParaRPr sz="1600" dirty="0"/>
          </a:p>
          <a:p>
            <a:pPr marL="0" indent="0">
              <a:lnSpc>
                <a:spcPct val="80000"/>
              </a:lnSpc>
              <a:spcBef>
                <a:spcPts val="304"/>
              </a:spcBef>
              <a:buNone/>
            </a:pPr>
            <a:endParaRPr sz="1600" dirty="0"/>
          </a:p>
          <a:p>
            <a:pPr marL="0" indent="0">
              <a:lnSpc>
                <a:spcPct val="80000"/>
              </a:lnSpc>
              <a:spcBef>
                <a:spcPts val="304"/>
              </a:spcBef>
              <a:buNone/>
            </a:pPr>
            <a:endParaRPr sz="1600" b="1" dirty="0"/>
          </a:p>
          <a:p>
            <a:pPr marL="0" indent="0">
              <a:lnSpc>
                <a:spcPct val="80000"/>
              </a:lnSpc>
              <a:spcBef>
                <a:spcPts val="304"/>
              </a:spcBef>
              <a:buNone/>
            </a:pPr>
            <a:endParaRPr sz="1600" b="1" dirty="0"/>
          </a:p>
        </p:txBody>
      </p:sp>
      <p:sp>
        <p:nvSpPr>
          <p:cNvPr id="192" name="Google Shape;192;p21"/>
          <p:cNvSpPr/>
          <p:nvPr/>
        </p:nvSpPr>
        <p:spPr>
          <a:xfrm>
            <a:off x="3810000" y="1997839"/>
            <a:ext cx="4572000" cy="369300"/>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193" name="Google Shape;193;p21"/>
          <p:cNvSpPr txBox="1">
            <a:spLocks noGrp="1"/>
          </p:cNvSpPr>
          <p:nvPr>
            <p:ph type="ftr" idx="11"/>
          </p:nvPr>
        </p:nvSpPr>
        <p:spPr>
          <a:xfrm>
            <a:off x="3636588" y="6402945"/>
            <a:ext cx="1713300" cy="170400"/>
          </a:xfrm>
          <a:prstGeom prst="rect">
            <a:avLst/>
          </a:prstGeom>
          <a:noFill/>
          <a:ln>
            <a:noFill/>
          </a:ln>
        </p:spPr>
        <p:txBody>
          <a:bodyPr spcFirstLastPara="1" wrap="square" lIns="91425" tIns="45700" rIns="91425" bIns="45700" anchor="ctr" anchorCtr="0">
            <a:noAutofit/>
          </a:bodyPr>
          <a:lstStyle/>
          <a:p>
            <a:r>
              <a:rPr lang="en-US"/>
              <a:t>© 2018 IEEE SIGHT </a:t>
            </a:r>
            <a:endParaRPr/>
          </a:p>
        </p:txBody>
      </p:sp>
      <p:sp>
        <p:nvSpPr>
          <p:cNvPr id="194" name="Google Shape;194;p21"/>
          <p:cNvSpPr txBox="1">
            <a:spLocks noGrp="1"/>
          </p:cNvSpPr>
          <p:nvPr>
            <p:ph type="sldNum" idx="12"/>
          </p:nvPr>
        </p:nvSpPr>
        <p:spPr>
          <a:xfrm>
            <a:off x="5882640" y="6413105"/>
            <a:ext cx="589200" cy="1704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18</a:t>
            </a:fld>
            <a:endParaRPr/>
          </a:p>
        </p:txBody>
      </p:sp>
      <p:pic>
        <p:nvPicPr>
          <p:cNvPr id="195" name="Google Shape;195;p21"/>
          <p:cNvPicPr preferRelativeResize="0"/>
          <p:nvPr/>
        </p:nvPicPr>
        <p:blipFill>
          <a:blip r:embed="rId3" cstate="email">
            <a:extLst>
              <a:ext uri="{28A0092B-C50C-407E-A947-70E740481C1C}">
                <a14:useLocalDpi xmlns:a14="http://schemas.microsoft.com/office/drawing/2010/main"/>
              </a:ext>
            </a:extLst>
          </a:blip>
          <a:stretch>
            <a:fillRect/>
          </a:stretch>
        </p:blipFill>
        <p:spPr>
          <a:xfrm>
            <a:off x="4197882" y="1608441"/>
            <a:ext cx="3958715" cy="2791942"/>
          </a:xfrm>
          <a:prstGeom prst="rect">
            <a:avLst/>
          </a:prstGeom>
          <a:noFill/>
          <a:ln>
            <a:noFill/>
          </a:ln>
        </p:spPr>
      </p:pic>
    </p:spTree>
    <p:extLst>
      <p:ext uri="{BB962C8B-B14F-4D97-AF65-F5344CB8AC3E}">
        <p14:creationId xmlns:p14="http://schemas.microsoft.com/office/powerpoint/2010/main" val="1504429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644577" y="274639"/>
            <a:ext cx="10897849" cy="806074"/>
          </a:xfrm>
          <a:prstGeom prst="rect">
            <a:avLst/>
          </a:prstGeom>
          <a:noFill/>
          <a:ln>
            <a:noFill/>
          </a:ln>
        </p:spPr>
        <p:txBody>
          <a:bodyPr spcFirstLastPara="1" wrap="square" lIns="91425" tIns="45700" rIns="91425" bIns="45700" anchor="ctr" anchorCtr="0">
            <a:noAutofit/>
          </a:bodyPr>
          <a:lstStyle/>
          <a:p>
            <a:pPr lvl="0"/>
            <a:r>
              <a:rPr lang="en-US" b="1" dirty="0"/>
              <a:t>IEEE SIGHT </a:t>
            </a:r>
            <a:r>
              <a:rPr lang="en-US" b="1" dirty="0" smtClean="0"/>
              <a:t>Groups 2016 </a:t>
            </a:r>
            <a:r>
              <a:rPr lang="en-US" b="1" dirty="0"/>
              <a:t>- 2018</a:t>
            </a:r>
            <a:endParaRPr b="1" dirty="0"/>
          </a:p>
        </p:txBody>
      </p:sp>
      <p:sp>
        <p:nvSpPr>
          <p:cNvPr id="192" name="Google Shape;192;p21"/>
          <p:cNvSpPr/>
          <p:nvPr/>
        </p:nvSpPr>
        <p:spPr>
          <a:xfrm>
            <a:off x="3810000" y="1997839"/>
            <a:ext cx="4572000" cy="369300"/>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193" name="Google Shape;193;p21"/>
          <p:cNvSpPr txBox="1">
            <a:spLocks noGrp="1"/>
          </p:cNvSpPr>
          <p:nvPr>
            <p:ph type="ftr" idx="11"/>
          </p:nvPr>
        </p:nvSpPr>
        <p:spPr>
          <a:xfrm>
            <a:off x="3636588" y="6402945"/>
            <a:ext cx="1713300" cy="170400"/>
          </a:xfrm>
          <a:prstGeom prst="rect">
            <a:avLst/>
          </a:prstGeom>
          <a:noFill/>
          <a:ln>
            <a:noFill/>
          </a:ln>
        </p:spPr>
        <p:txBody>
          <a:bodyPr spcFirstLastPara="1" wrap="square" lIns="91425" tIns="45700" rIns="91425" bIns="45700" anchor="ctr" anchorCtr="0">
            <a:noAutofit/>
          </a:bodyPr>
          <a:lstStyle/>
          <a:p>
            <a:r>
              <a:rPr lang="en-US"/>
              <a:t>© 2018 IEEE SIGHT </a:t>
            </a:r>
            <a:endParaRPr/>
          </a:p>
        </p:txBody>
      </p:sp>
      <p:sp>
        <p:nvSpPr>
          <p:cNvPr id="194" name="Google Shape;194;p21"/>
          <p:cNvSpPr txBox="1">
            <a:spLocks noGrp="1"/>
          </p:cNvSpPr>
          <p:nvPr>
            <p:ph type="sldNum" idx="12"/>
          </p:nvPr>
        </p:nvSpPr>
        <p:spPr>
          <a:xfrm>
            <a:off x="5882640" y="6413105"/>
            <a:ext cx="589200" cy="1704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19</a:t>
            </a:fld>
            <a:endParaRPr/>
          </a:p>
        </p:txBody>
      </p:sp>
      <p:graphicFrame>
        <p:nvGraphicFramePr>
          <p:cNvPr id="11" name="Chart 10" title="Chart"/>
          <p:cNvGraphicFramePr>
            <a:graphicFrameLocks/>
          </p:cNvGraphicFramePr>
          <p:nvPr>
            <p:extLst>
              <p:ext uri="{D42A27DB-BD31-4B8C-83A1-F6EECF244321}">
                <p14:modId xmlns:p14="http://schemas.microsoft.com/office/powerpoint/2010/main" val="4135322096"/>
              </p:ext>
            </p:extLst>
          </p:nvPr>
        </p:nvGraphicFramePr>
        <p:xfrm>
          <a:off x="660927" y="1080712"/>
          <a:ext cx="5221713" cy="2203553"/>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p:cNvGrpSpPr/>
          <p:nvPr/>
        </p:nvGrpSpPr>
        <p:grpSpPr>
          <a:xfrm>
            <a:off x="1439056" y="3402767"/>
            <a:ext cx="3783092" cy="2593299"/>
            <a:chOff x="5939403" y="1013965"/>
            <a:chExt cx="2675411" cy="2049958"/>
          </a:xfrm>
        </p:grpSpPr>
        <p:graphicFrame>
          <p:nvGraphicFramePr>
            <p:cNvPr id="16" name="Chart 15" title="Chart"/>
            <p:cNvGraphicFramePr>
              <a:graphicFrameLocks/>
            </p:cNvGraphicFramePr>
            <p:nvPr>
              <p:extLst>
                <p:ext uri="{D42A27DB-BD31-4B8C-83A1-F6EECF244321}">
                  <p14:modId xmlns:p14="http://schemas.microsoft.com/office/powerpoint/2010/main" val="977984321"/>
                </p:ext>
              </p:extLst>
            </p:nvPr>
          </p:nvGraphicFramePr>
          <p:xfrm>
            <a:off x="5939403" y="1013965"/>
            <a:ext cx="2675411" cy="2049958"/>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6649312" y="2038944"/>
              <a:ext cx="627797" cy="340609"/>
            </a:xfrm>
            <a:prstGeom prst="rect">
              <a:avLst/>
            </a:prstGeom>
            <a:noFill/>
          </p:spPr>
          <p:txBody>
            <a:bodyPr wrap="square" rtlCol="0">
              <a:spAutoFit/>
            </a:bodyPr>
            <a:lstStyle/>
            <a:p>
              <a:pPr algn="ctr">
                <a:buClrTx/>
                <a:defRPr/>
              </a:pPr>
              <a:r>
                <a:rPr lang="en-US" sz="2200" b="1" kern="1200" dirty="0">
                  <a:solidFill>
                    <a:prstClr val="black"/>
                  </a:solidFill>
                  <a:latin typeface="Calibri" panose="020F0502020204030204"/>
                  <a:ea typeface="+mn-ea"/>
                  <a:cs typeface="+mn-cs"/>
                </a:rPr>
                <a:t>116</a:t>
              </a:r>
            </a:p>
          </p:txBody>
        </p:sp>
      </p:grpSp>
      <p:graphicFrame>
        <p:nvGraphicFramePr>
          <p:cNvPr id="19" name="Chart 18"/>
          <p:cNvGraphicFramePr>
            <a:graphicFrameLocks/>
          </p:cNvGraphicFramePr>
          <p:nvPr>
            <p:extLst>
              <p:ext uri="{D42A27DB-BD31-4B8C-83A1-F6EECF244321}">
                <p14:modId xmlns:p14="http://schemas.microsoft.com/office/powerpoint/2010/main" val="3466909183"/>
              </p:ext>
            </p:extLst>
          </p:nvPr>
        </p:nvGraphicFramePr>
        <p:xfrm>
          <a:off x="6210300" y="1080712"/>
          <a:ext cx="5332125" cy="46794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04559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HAC fits into the IEEE </a:t>
            </a:r>
            <a:r>
              <a:rPr lang="en-US" dirty="0"/>
              <a:t>Strategic Plan 2015 - 2020</a:t>
            </a:r>
          </a:p>
        </p:txBody>
      </p:sp>
      <p:sp>
        <p:nvSpPr>
          <p:cNvPr id="4" name="Slide Number Placeholder 3"/>
          <p:cNvSpPr>
            <a:spLocks noGrp="1"/>
          </p:cNvSpPr>
          <p:nvPr>
            <p:ph type="sldNum" sz="quarter" idx="14"/>
          </p:nvPr>
        </p:nvSpPr>
        <p:spPr/>
        <p:txBody>
          <a:bodyPr/>
          <a:lstStyle/>
          <a:p>
            <a:pPr defTabSz="1219170">
              <a:buClrTx/>
            </a:pPr>
            <a:fld id="{3DD97BEB-BAEF-0344-9D5C-EC73E478698A}" type="slidenum">
              <a:rPr lang="en-US" kern="1200">
                <a:latin typeface="Calibri" panose="020F0502020204030204"/>
                <a:ea typeface="+mn-ea"/>
                <a:cs typeface="+mn-cs"/>
              </a:rPr>
              <a:pPr defTabSz="1219170">
                <a:buClrTx/>
              </a:pPr>
              <a:t>2</a:t>
            </a:fld>
            <a:endParaRPr lang="en-US" kern="1200">
              <a:latin typeface="Calibri" panose="020F0502020204030204"/>
              <a:ea typeface="+mn-ea"/>
              <a:cs typeface="+mn-cs"/>
            </a:endParaRPr>
          </a:p>
        </p:txBody>
      </p:sp>
      <p:sp>
        <p:nvSpPr>
          <p:cNvPr id="5" name="Text Placeholder 4"/>
          <p:cNvSpPr>
            <a:spLocks noGrp="1"/>
          </p:cNvSpPr>
          <p:nvPr>
            <p:ph type="body" sz="quarter" idx="15"/>
          </p:nvPr>
        </p:nvSpPr>
        <p:spPr/>
        <p:txBody>
          <a:bodyPr>
            <a:normAutofit fontScale="92500" lnSpcReduction="20000"/>
          </a:bodyPr>
          <a:lstStyle/>
          <a:p>
            <a:r>
              <a:rPr lang="en-US" dirty="0" smtClean="0"/>
              <a:t>HAC is a committee of IEEE since 2016 and reports to the IEEE Board of Directors (</a:t>
            </a:r>
            <a:r>
              <a:rPr lang="en-US" dirty="0" err="1" smtClean="0"/>
              <a:t>BoD</a:t>
            </a:r>
            <a:r>
              <a:rPr lang="en-US" dirty="0" smtClean="0"/>
              <a:t>)</a:t>
            </a:r>
            <a:endParaRPr lang="en-US" dirty="0"/>
          </a:p>
        </p:txBody>
      </p:sp>
      <p:graphicFrame>
        <p:nvGraphicFramePr>
          <p:cNvPr id="6" name="Content Placeholder 6"/>
          <p:cNvGraphicFramePr>
            <a:graphicFrameLocks noGrp="1"/>
          </p:cNvGraphicFramePr>
          <p:nvPr>
            <p:ph idx="4294967295"/>
            <p:extLst/>
          </p:nvPr>
        </p:nvGraphicFramePr>
        <p:xfrm>
          <a:off x="1016001" y="1545933"/>
          <a:ext cx="7988017" cy="4962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9390986" y="2427916"/>
            <a:ext cx="2339097" cy="1263867"/>
          </a:xfrm>
          <a:prstGeom prst="rect">
            <a:avLst/>
          </a:prstGeom>
        </p:spPr>
      </p:pic>
    </p:spTree>
    <p:extLst>
      <p:ext uri="{BB962C8B-B14F-4D97-AF65-F5344CB8AC3E}">
        <p14:creationId xmlns:p14="http://schemas.microsoft.com/office/powerpoint/2010/main" val="1782139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IEEE SIGHT Groups</a:t>
            </a:r>
            <a:endParaRPr lang="en-US" b="1"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fld id="{00000000-1234-1234-1234-123412341234}" type="slidenum">
              <a:rPr lang="en-US" smtClean="0"/>
              <a:pPr/>
              <a:t>20</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292" y="1485739"/>
            <a:ext cx="4269014" cy="2846009"/>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171" y="3199251"/>
            <a:ext cx="3131208" cy="2087472"/>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1169" y="2985169"/>
            <a:ext cx="2773716" cy="1793275"/>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84065" y="274639"/>
            <a:ext cx="3649961" cy="2340122"/>
          </a:xfrm>
          <a:prstGeom prst="rect">
            <a:avLst/>
          </a:prstGeom>
        </p:spPr>
      </p:pic>
      <p:sp>
        <p:nvSpPr>
          <p:cNvPr id="10" name="TextBox 9"/>
          <p:cNvSpPr txBox="1"/>
          <p:nvPr/>
        </p:nvSpPr>
        <p:spPr>
          <a:xfrm>
            <a:off x="542294" y="4329645"/>
            <a:ext cx="4269012" cy="369332"/>
          </a:xfrm>
          <a:prstGeom prst="rect">
            <a:avLst/>
          </a:prstGeom>
          <a:noFill/>
        </p:spPr>
        <p:txBody>
          <a:bodyPr wrap="square" rtlCol="0">
            <a:spAutoFit/>
          </a:bodyPr>
          <a:lstStyle/>
          <a:p>
            <a:r>
              <a:rPr lang="en-US" sz="1800" i="1" dirty="0" smtClean="0">
                <a:latin typeface="Calibri" panose="020F0502020204030204" pitchFamily="34" charset="0"/>
                <a:cs typeface="Calibri" panose="020F0502020204030204" pitchFamily="34" charset="0"/>
              </a:rPr>
              <a:t>SIGHT University of Dhaka, Bangladesh, </a:t>
            </a:r>
            <a:r>
              <a:rPr lang="en-US" sz="1800" i="1" dirty="0">
                <a:latin typeface="Calibri" panose="020F0502020204030204" pitchFamily="34" charset="0"/>
                <a:cs typeface="Calibri" panose="020F0502020204030204" pitchFamily="34" charset="0"/>
              </a:rPr>
              <a:t>R10</a:t>
            </a:r>
          </a:p>
        </p:txBody>
      </p:sp>
      <p:sp>
        <p:nvSpPr>
          <p:cNvPr id="12" name="TextBox 11"/>
          <p:cNvSpPr txBox="1"/>
          <p:nvPr/>
        </p:nvSpPr>
        <p:spPr>
          <a:xfrm>
            <a:off x="7470392" y="2614996"/>
            <a:ext cx="3077306" cy="369332"/>
          </a:xfrm>
          <a:prstGeom prst="rect">
            <a:avLst/>
          </a:prstGeom>
          <a:noFill/>
        </p:spPr>
        <p:txBody>
          <a:bodyPr wrap="square" rtlCol="0">
            <a:spAutoFit/>
          </a:bodyPr>
          <a:lstStyle/>
          <a:p>
            <a:pPr algn="ctr"/>
            <a:r>
              <a:rPr lang="en-US" sz="1800" i="1" dirty="0">
                <a:latin typeface="Calibri" panose="020F0502020204030204" pitchFamily="34" charset="0"/>
                <a:cs typeface="Calibri" panose="020F0502020204030204" pitchFamily="34" charset="0"/>
              </a:rPr>
              <a:t>SIGHT UFJF, Brazil, R9</a:t>
            </a:r>
          </a:p>
        </p:txBody>
      </p:sp>
      <p:sp>
        <p:nvSpPr>
          <p:cNvPr id="14" name="TextBox 13"/>
          <p:cNvSpPr txBox="1"/>
          <p:nvPr/>
        </p:nvSpPr>
        <p:spPr>
          <a:xfrm>
            <a:off x="5021170" y="4775554"/>
            <a:ext cx="2773716" cy="369332"/>
          </a:xfrm>
          <a:prstGeom prst="rect">
            <a:avLst/>
          </a:prstGeom>
          <a:noFill/>
        </p:spPr>
        <p:txBody>
          <a:bodyPr wrap="square" rtlCol="0">
            <a:spAutoFit/>
          </a:bodyPr>
          <a:lstStyle/>
          <a:p>
            <a:pPr algn="ctr"/>
            <a:r>
              <a:rPr lang="en-US" sz="1800" i="1" dirty="0">
                <a:latin typeface="Calibri" panose="020F0502020204030204" pitchFamily="34" charset="0"/>
                <a:cs typeface="Calibri" panose="020F0502020204030204" pitchFamily="34" charset="0"/>
              </a:rPr>
              <a:t>SIGHT PUCV, Chile, R9</a:t>
            </a:r>
          </a:p>
        </p:txBody>
      </p:sp>
      <p:sp>
        <p:nvSpPr>
          <p:cNvPr id="15" name="TextBox 14"/>
          <p:cNvSpPr txBox="1"/>
          <p:nvPr/>
        </p:nvSpPr>
        <p:spPr>
          <a:xfrm>
            <a:off x="8004748" y="5286723"/>
            <a:ext cx="3194054" cy="369332"/>
          </a:xfrm>
          <a:prstGeom prst="rect">
            <a:avLst/>
          </a:prstGeom>
          <a:noFill/>
        </p:spPr>
        <p:txBody>
          <a:bodyPr wrap="square" rtlCol="0">
            <a:spAutoFit/>
          </a:bodyPr>
          <a:lstStyle/>
          <a:p>
            <a:pPr algn="ctr"/>
            <a:r>
              <a:rPr lang="en-US" sz="1800" i="1" dirty="0">
                <a:latin typeface="Calibri" panose="020F0502020204030204" pitchFamily="34" charset="0"/>
                <a:cs typeface="Calibri" panose="020F0502020204030204" pitchFamily="34" charset="0"/>
              </a:rPr>
              <a:t>Egypt Section SIGHT, Egypt, </a:t>
            </a:r>
            <a:r>
              <a:rPr lang="en-US" sz="1800" i="1" dirty="0" smtClean="0">
                <a:latin typeface="Calibri" panose="020F0502020204030204" pitchFamily="34" charset="0"/>
                <a:cs typeface="Calibri" panose="020F0502020204030204" pitchFamily="34" charset="0"/>
              </a:rPr>
              <a:t>R8</a:t>
            </a:r>
            <a:endParaRPr lang="en-US"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4442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0" descr="22623779770_394c2fb3a1_o.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7120328"/>
          </a:xfrm>
          <a:prstGeom prst="rect">
            <a:avLst/>
          </a:prstGeom>
          <a:noFill/>
          <a:ln>
            <a:noFill/>
          </a:ln>
        </p:spPr>
      </p:pic>
      <p:sp>
        <p:nvSpPr>
          <p:cNvPr id="179" name="Google Shape;179;p20"/>
          <p:cNvSpPr/>
          <p:nvPr/>
        </p:nvSpPr>
        <p:spPr>
          <a:xfrm>
            <a:off x="0" y="0"/>
            <a:ext cx="12192000" cy="7120328"/>
          </a:xfrm>
          <a:prstGeom prst="rect">
            <a:avLst/>
          </a:prstGeom>
          <a:solidFill>
            <a:schemeClr val="dk2">
              <a:alpha val="74900"/>
            </a:schemeClr>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80" name="Google Shape;180;p20"/>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a:buClr>
                <a:srgbClr val="FFFFFF"/>
              </a:buClr>
            </a:pPr>
            <a:r>
              <a:rPr lang="en-US" sz="4400" b="1" dirty="0">
                <a:solidFill>
                  <a:srgbClr val="FFFFFF"/>
                </a:solidFill>
              </a:rPr>
              <a:t>Why a project?</a:t>
            </a:r>
            <a:endParaRPr sz="4400" b="1" dirty="0">
              <a:solidFill>
                <a:srgbClr val="FFFFFF"/>
              </a:solidFill>
            </a:endParaRPr>
          </a:p>
        </p:txBody>
      </p:sp>
      <p:sp>
        <p:nvSpPr>
          <p:cNvPr id="181" name="Google Shape;181;p20"/>
          <p:cNvSpPr txBox="1">
            <a:spLocks noGrp="1"/>
          </p:cNvSpPr>
          <p:nvPr>
            <p:ph type="body" idx="1"/>
          </p:nvPr>
        </p:nvSpPr>
        <p:spPr>
          <a:xfrm>
            <a:off x="1981200" y="1600201"/>
            <a:ext cx="8229600" cy="4241700"/>
          </a:xfrm>
          <a:prstGeom prst="rect">
            <a:avLst/>
          </a:prstGeom>
          <a:noFill/>
          <a:ln>
            <a:noFill/>
          </a:ln>
        </p:spPr>
        <p:txBody>
          <a:bodyPr spcFirstLastPara="1" wrap="square" lIns="91425" tIns="45700" rIns="91425" bIns="45700" anchor="t" anchorCtr="0">
            <a:noAutofit/>
          </a:bodyPr>
          <a:lstStyle/>
          <a:p>
            <a:pPr marL="57150" indent="-6350">
              <a:spcBef>
                <a:spcPts val="0"/>
              </a:spcBef>
              <a:buClr>
                <a:srgbClr val="FFFFFF"/>
              </a:buClr>
              <a:buNone/>
            </a:pPr>
            <a:r>
              <a:rPr lang="en-US" sz="3600" dirty="0">
                <a:solidFill>
                  <a:srgbClr val="FFFFFF"/>
                </a:solidFill>
              </a:rPr>
              <a:t>“Feet on the ground” engagements allow SIGHT groups to apply their unique skill sets to tackle complex local challenges and create positive social impact.</a:t>
            </a:r>
            <a:endParaRPr sz="3600" dirty="0">
              <a:solidFill>
                <a:srgbClr val="FFFFFF"/>
              </a:solidFill>
            </a:endParaRPr>
          </a:p>
          <a:p>
            <a:pPr marL="457200" lvl="1" indent="0">
              <a:buNone/>
            </a:pPr>
            <a:endParaRPr sz="3200" dirty="0">
              <a:solidFill>
                <a:srgbClr val="FFFFFF"/>
              </a:solidFill>
            </a:endParaRPr>
          </a:p>
        </p:txBody>
      </p:sp>
      <p:sp>
        <p:nvSpPr>
          <p:cNvPr id="182" name="Google Shape;182;p20"/>
          <p:cNvSpPr txBox="1">
            <a:spLocks noGrp="1"/>
          </p:cNvSpPr>
          <p:nvPr>
            <p:ph type="dt" idx="10"/>
          </p:nvPr>
        </p:nvSpPr>
        <p:spPr>
          <a:xfrm>
            <a:off x="2099981" y="6402945"/>
            <a:ext cx="927600" cy="180600"/>
          </a:xfrm>
          <a:prstGeom prst="rect">
            <a:avLst/>
          </a:prstGeom>
          <a:noFill/>
          <a:ln>
            <a:noFill/>
          </a:ln>
        </p:spPr>
        <p:txBody>
          <a:bodyPr spcFirstLastPara="1" wrap="square" lIns="91425" tIns="45700" rIns="91425" bIns="45700" anchor="ctr" anchorCtr="0">
            <a:noAutofit/>
          </a:bodyPr>
          <a:lstStyle/>
          <a:p>
            <a:r>
              <a:rPr lang="en-US"/>
              <a:t>2/1/2017</a:t>
            </a:r>
            <a:endParaRPr/>
          </a:p>
        </p:txBody>
      </p:sp>
      <p:sp>
        <p:nvSpPr>
          <p:cNvPr id="183" name="Google Shape;183;p20"/>
          <p:cNvSpPr txBox="1">
            <a:spLocks noGrp="1"/>
          </p:cNvSpPr>
          <p:nvPr>
            <p:ph type="ftr" idx="11"/>
          </p:nvPr>
        </p:nvSpPr>
        <p:spPr>
          <a:xfrm>
            <a:off x="3636588" y="6402945"/>
            <a:ext cx="1713300" cy="170400"/>
          </a:xfrm>
          <a:prstGeom prst="rect">
            <a:avLst/>
          </a:prstGeom>
          <a:noFill/>
          <a:ln>
            <a:noFill/>
          </a:ln>
        </p:spPr>
        <p:txBody>
          <a:bodyPr spcFirstLastPara="1" wrap="square" lIns="91425" tIns="45700" rIns="91425" bIns="45700" anchor="ctr" anchorCtr="0">
            <a:noAutofit/>
          </a:bodyPr>
          <a:lstStyle/>
          <a:p>
            <a:r>
              <a:rPr lang="en-US"/>
              <a:t>© 2016 IEEE SIGHT </a:t>
            </a:r>
            <a:endParaRPr/>
          </a:p>
        </p:txBody>
      </p:sp>
      <p:sp>
        <p:nvSpPr>
          <p:cNvPr id="184" name="Google Shape;184;p20"/>
          <p:cNvSpPr txBox="1">
            <a:spLocks noGrp="1"/>
          </p:cNvSpPr>
          <p:nvPr>
            <p:ph type="sldNum" idx="12"/>
          </p:nvPr>
        </p:nvSpPr>
        <p:spPr>
          <a:xfrm>
            <a:off x="5882640" y="6413105"/>
            <a:ext cx="589200" cy="1704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21</a:t>
            </a:fld>
            <a:endParaRPr/>
          </a:p>
        </p:txBody>
      </p:sp>
      <p:sp>
        <p:nvSpPr>
          <p:cNvPr id="185" name="Google Shape;185;p20"/>
          <p:cNvSpPr txBox="1"/>
          <p:nvPr/>
        </p:nvSpPr>
        <p:spPr>
          <a:xfrm>
            <a:off x="7874000" y="5598160"/>
            <a:ext cx="2793900" cy="276900"/>
          </a:xfrm>
          <a:prstGeom prst="rect">
            <a:avLst/>
          </a:prstGeom>
          <a:noFill/>
          <a:ln>
            <a:noFill/>
          </a:ln>
        </p:spPr>
        <p:txBody>
          <a:bodyPr spcFirstLastPara="1" wrap="square" lIns="91425" tIns="45700" rIns="91425" bIns="45700" anchor="t" anchorCtr="0">
            <a:noAutofit/>
          </a:bodyPr>
          <a:lstStyle/>
          <a:p>
            <a:r>
              <a:rPr lang="en-US" sz="1200">
                <a:solidFill>
                  <a:srgbClr val="E6E6E6"/>
                </a:solidFill>
                <a:latin typeface="Verdana"/>
                <a:ea typeface="Verdana"/>
                <a:cs typeface="Verdana"/>
                <a:sym typeface="Verdana"/>
              </a:rPr>
              <a:t>BRIDGES SIGHT, Nicaragua</a:t>
            </a:r>
            <a:endParaRPr sz="1200">
              <a:solidFill>
                <a:srgbClr val="E6E6E6"/>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644577" y="274638"/>
            <a:ext cx="10643016" cy="1143000"/>
          </a:xfrm>
          <a:prstGeom prst="rect">
            <a:avLst/>
          </a:prstGeom>
          <a:noFill/>
          <a:ln>
            <a:noFill/>
          </a:ln>
        </p:spPr>
        <p:txBody>
          <a:bodyPr spcFirstLastPara="1" wrap="square" lIns="91425" tIns="45700" rIns="91425" bIns="45700" anchor="ctr" anchorCtr="0">
            <a:noAutofit/>
          </a:bodyPr>
          <a:lstStyle/>
          <a:p>
            <a:r>
              <a:rPr lang="en-US" b="1" dirty="0"/>
              <a:t>2018 Update - Funded IEEE SIGHT Projects </a:t>
            </a:r>
            <a:endParaRPr b="1" dirty="0"/>
          </a:p>
        </p:txBody>
      </p:sp>
      <p:sp>
        <p:nvSpPr>
          <p:cNvPr id="191" name="Google Shape;191;p21"/>
          <p:cNvSpPr txBox="1">
            <a:spLocks noGrp="1"/>
          </p:cNvSpPr>
          <p:nvPr>
            <p:ph type="body" idx="1"/>
          </p:nvPr>
        </p:nvSpPr>
        <p:spPr>
          <a:xfrm>
            <a:off x="644577" y="4201775"/>
            <a:ext cx="10643016" cy="1946700"/>
          </a:xfrm>
          <a:prstGeom prst="rect">
            <a:avLst/>
          </a:prstGeom>
          <a:noFill/>
          <a:ln>
            <a:noFill/>
          </a:ln>
        </p:spPr>
        <p:txBody>
          <a:bodyPr spcFirstLastPara="1" wrap="square" lIns="91425" tIns="45700" rIns="91425" bIns="45700" anchor="t" anchorCtr="0">
            <a:noAutofit/>
          </a:bodyPr>
          <a:lstStyle/>
          <a:p>
            <a:pPr indent="-323850">
              <a:lnSpc>
                <a:spcPct val="120000"/>
              </a:lnSpc>
              <a:spcBef>
                <a:spcPts val="304"/>
              </a:spcBef>
              <a:buSzPts val="1500"/>
              <a:buChar char="-"/>
            </a:pPr>
            <a:r>
              <a:rPr lang="en-US" sz="1600" dirty="0"/>
              <a:t>IEEE SIGHT offered four proposal calls in 2018, received 50 proposals from 24 different countries and selected 10 projects to be funded.</a:t>
            </a:r>
            <a:endParaRPr sz="1600" dirty="0"/>
          </a:p>
          <a:p>
            <a:pPr indent="-323850">
              <a:lnSpc>
                <a:spcPct val="120000"/>
              </a:lnSpc>
              <a:spcBef>
                <a:spcPts val="0"/>
              </a:spcBef>
              <a:buSzPts val="1500"/>
              <a:buChar char="-"/>
            </a:pPr>
            <a:r>
              <a:rPr lang="en-US" sz="1600" dirty="0"/>
              <a:t>Projects include initiatives to install lighting for a playground in Chile, implement an intelligent animal attack prevention system for crop protection in India, provide three rural communities in Guatemala with potable water via a solar-powered submersible pump and filter in the local well - and others!</a:t>
            </a:r>
            <a:endParaRPr sz="1600" dirty="0"/>
          </a:p>
          <a:p>
            <a:pPr marL="0" indent="0">
              <a:lnSpc>
                <a:spcPct val="80000"/>
              </a:lnSpc>
              <a:spcBef>
                <a:spcPts val="304"/>
              </a:spcBef>
              <a:buNone/>
            </a:pPr>
            <a:endParaRPr sz="1600" dirty="0"/>
          </a:p>
          <a:p>
            <a:pPr marL="0" indent="0">
              <a:lnSpc>
                <a:spcPct val="80000"/>
              </a:lnSpc>
              <a:spcBef>
                <a:spcPts val="304"/>
              </a:spcBef>
              <a:buNone/>
            </a:pPr>
            <a:endParaRPr sz="1600" dirty="0"/>
          </a:p>
          <a:p>
            <a:pPr marL="0" indent="0">
              <a:lnSpc>
                <a:spcPct val="80000"/>
              </a:lnSpc>
              <a:spcBef>
                <a:spcPts val="304"/>
              </a:spcBef>
              <a:buNone/>
            </a:pPr>
            <a:endParaRPr sz="1600" b="1" dirty="0"/>
          </a:p>
          <a:p>
            <a:pPr marL="0" indent="0">
              <a:lnSpc>
                <a:spcPct val="80000"/>
              </a:lnSpc>
              <a:spcBef>
                <a:spcPts val="304"/>
              </a:spcBef>
              <a:buNone/>
            </a:pPr>
            <a:endParaRPr sz="1600" b="1" dirty="0"/>
          </a:p>
        </p:txBody>
      </p:sp>
      <p:sp>
        <p:nvSpPr>
          <p:cNvPr id="192" name="Google Shape;192;p21"/>
          <p:cNvSpPr/>
          <p:nvPr/>
        </p:nvSpPr>
        <p:spPr>
          <a:xfrm>
            <a:off x="3810000" y="1997839"/>
            <a:ext cx="4572000" cy="369300"/>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193" name="Google Shape;193;p21"/>
          <p:cNvSpPr txBox="1">
            <a:spLocks noGrp="1"/>
          </p:cNvSpPr>
          <p:nvPr>
            <p:ph type="ftr" idx="11"/>
          </p:nvPr>
        </p:nvSpPr>
        <p:spPr>
          <a:xfrm>
            <a:off x="3636588" y="6402945"/>
            <a:ext cx="1713300" cy="170400"/>
          </a:xfrm>
          <a:prstGeom prst="rect">
            <a:avLst/>
          </a:prstGeom>
          <a:noFill/>
          <a:ln>
            <a:noFill/>
          </a:ln>
        </p:spPr>
        <p:txBody>
          <a:bodyPr spcFirstLastPara="1" wrap="square" lIns="91425" tIns="45700" rIns="91425" bIns="45700" anchor="ctr" anchorCtr="0">
            <a:noAutofit/>
          </a:bodyPr>
          <a:lstStyle/>
          <a:p>
            <a:r>
              <a:rPr lang="en-US"/>
              <a:t>© 2018 IEEE SIGHT </a:t>
            </a:r>
            <a:endParaRPr/>
          </a:p>
        </p:txBody>
      </p:sp>
      <p:sp>
        <p:nvSpPr>
          <p:cNvPr id="194" name="Google Shape;194;p21"/>
          <p:cNvSpPr txBox="1">
            <a:spLocks noGrp="1"/>
          </p:cNvSpPr>
          <p:nvPr>
            <p:ph type="sldNum" idx="12"/>
          </p:nvPr>
        </p:nvSpPr>
        <p:spPr>
          <a:xfrm>
            <a:off x="5882640" y="6413105"/>
            <a:ext cx="589200" cy="1704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22</a:t>
            </a:fld>
            <a:endParaRPr/>
          </a:p>
        </p:txBody>
      </p:sp>
      <p:pic>
        <p:nvPicPr>
          <p:cNvPr id="195" name="Google Shape;195;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45903" y="1188120"/>
            <a:ext cx="3863777" cy="292786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79489" y="274638"/>
            <a:ext cx="10086631" cy="1143000"/>
          </a:xfrm>
          <a:prstGeom prst="rect">
            <a:avLst/>
          </a:prstGeom>
          <a:noFill/>
          <a:ln>
            <a:noFill/>
          </a:ln>
        </p:spPr>
        <p:txBody>
          <a:bodyPr spcFirstLastPara="1" wrap="square" lIns="91425" tIns="45700" rIns="91425" bIns="45700" anchor="ctr" anchorCtr="0">
            <a:noAutofit/>
          </a:bodyPr>
          <a:lstStyle/>
          <a:p>
            <a:r>
              <a:rPr lang="en-US" b="1" dirty="0" smtClean="0"/>
              <a:t>R3 </a:t>
            </a:r>
            <a:r>
              <a:rPr lang="en-US" b="1" dirty="0" smtClean="0"/>
              <a:t>IEEE HAC Volunteer Leaders</a:t>
            </a:r>
            <a:endParaRPr b="1" dirty="0"/>
          </a:p>
        </p:txBody>
      </p:sp>
      <p:sp>
        <p:nvSpPr>
          <p:cNvPr id="191" name="Google Shape;191;p21"/>
          <p:cNvSpPr txBox="1">
            <a:spLocks noGrp="1"/>
          </p:cNvSpPr>
          <p:nvPr>
            <p:ph type="body" idx="1"/>
          </p:nvPr>
        </p:nvSpPr>
        <p:spPr>
          <a:xfrm>
            <a:off x="779488" y="1661160"/>
            <a:ext cx="9806449" cy="4411116"/>
          </a:xfrm>
          <a:prstGeom prst="rect">
            <a:avLst/>
          </a:prstGeom>
          <a:noFill/>
          <a:ln>
            <a:noFill/>
          </a:ln>
        </p:spPr>
        <p:txBody>
          <a:bodyPr spcFirstLastPara="1" wrap="square" lIns="91425" tIns="45700" rIns="91425" bIns="45700" anchor="t" anchorCtr="0">
            <a:noAutofit/>
          </a:bodyPr>
          <a:lstStyle/>
          <a:p>
            <a:pPr indent="-323850">
              <a:lnSpc>
                <a:spcPct val="120000"/>
              </a:lnSpc>
              <a:spcBef>
                <a:spcPts val="304"/>
              </a:spcBef>
              <a:buSzPts val="1500"/>
              <a:buFont typeface="Arial"/>
              <a:buChar char="-"/>
            </a:pPr>
            <a:r>
              <a:rPr lang="en-US" sz="2500" b="1" dirty="0" smtClean="0"/>
              <a:t>Jim Conrad, </a:t>
            </a:r>
            <a:r>
              <a:rPr lang="en-US" sz="2500" dirty="0" smtClean="0"/>
              <a:t>Chair, </a:t>
            </a:r>
            <a:r>
              <a:rPr lang="en-US" sz="2500" dirty="0" smtClean="0"/>
              <a:t>HAC </a:t>
            </a:r>
            <a:r>
              <a:rPr lang="en-US" sz="2500" dirty="0" smtClean="0"/>
              <a:t>Events Committee &amp; Humanitarian Activities Coordinator</a:t>
            </a:r>
            <a:endParaRPr lang="en-US" sz="2500" dirty="0"/>
          </a:p>
          <a:p>
            <a:pPr indent="-323850">
              <a:lnSpc>
                <a:spcPct val="120000"/>
              </a:lnSpc>
              <a:spcBef>
                <a:spcPts val="304"/>
              </a:spcBef>
              <a:buSzPts val="1500"/>
              <a:buChar char="-"/>
            </a:pPr>
            <a:r>
              <a:rPr lang="en-US" sz="2500" b="1" dirty="0" err="1" smtClean="0"/>
              <a:t>Sunnty</a:t>
            </a:r>
            <a:r>
              <a:rPr lang="en-US" sz="2500" b="1" dirty="0" smtClean="0"/>
              <a:t> </a:t>
            </a:r>
            <a:r>
              <a:rPr lang="en-US" sz="2500" b="1" dirty="0" err="1" smtClean="0"/>
              <a:t>Arokia</a:t>
            </a:r>
            <a:r>
              <a:rPr lang="en-US" sz="2500" b="1" dirty="0" smtClean="0"/>
              <a:t> </a:t>
            </a:r>
            <a:r>
              <a:rPr lang="en-US" sz="2500" b="1" dirty="0" err="1" smtClean="0"/>
              <a:t>Swamy</a:t>
            </a:r>
            <a:r>
              <a:rPr lang="en-US" sz="2500" b="1" dirty="0" smtClean="0"/>
              <a:t> Bellary</a:t>
            </a:r>
            <a:r>
              <a:rPr lang="en-US" sz="2500" dirty="0" smtClean="0"/>
              <a:t>, </a:t>
            </a:r>
            <a:r>
              <a:rPr lang="en-US" sz="2500" dirty="0" smtClean="0"/>
              <a:t>Member, HAC </a:t>
            </a:r>
            <a:r>
              <a:rPr lang="en-US" sz="2500" dirty="0" smtClean="0"/>
              <a:t>Events </a:t>
            </a:r>
            <a:r>
              <a:rPr lang="en-US" sz="2500" dirty="0" smtClean="0"/>
              <a:t>Committee</a:t>
            </a:r>
          </a:p>
          <a:p>
            <a:pPr indent="-323850">
              <a:lnSpc>
                <a:spcPct val="120000"/>
              </a:lnSpc>
              <a:spcBef>
                <a:spcPts val="304"/>
              </a:spcBef>
              <a:buSzPts val="1500"/>
              <a:buChar char="-"/>
            </a:pPr>
            <a:r>
              <a:rPr lang="en-US" sz="2500" b="1" dirty="0" smtClean="0"/>
              <a:t>Sonya Dillard</a:t>
            </a:r>
            <a:r>
              <a:rPr lang="en-US" sz="2500" dirty="0" smtClean="0"/>
              <a:t>, </a:t>
            </a:r>
            <a:r>
              <a:rPr lang="en-US" sz="2500" dirty="0" smtClean="0"/>
              <a:t>Member, HAC Events Committee</a:t>
            </a:r>
          </a:p>
          <a:p>
            <a:pPr indent="-323850">
              <a:lnSpc>
                <a:spcPct val="120000"/>
              </a:lnSpc>
              <a:spcBef>
                <a:spcPts val="304"/>
              </a:spcBef>
              <a:buSzPts val="1500"/>
              <a:buChar char="-"/>
            </a:pPr>
            <a:r>
              <a:rPr lang="en-US" sz="2500" b="1" dirty="0" smtClean="0"/>
              <a:t>Eric </a:t>
            </a:r>
            <a:r>
              <a:rPr lang="en-US" sz="2500" b="1" dirty="0" err="1" smtClean="0"/>
              <a:t>Grigorian</a:t>
            </a:r>
            <a:r>
              <a:rPr lang="en-US" sz="2500" dirty="0" smtClean="0"/>
              <a:t>, </a:t>
            </a:r>
            <a:r>
              <a:rPr lang="en-US" sz="2500" dirty="0" smtClean="0"/>
              <a:t>Member, IEEE HAC </a:t>
            </a:r>
            <a:r>
              <a:rPr lang="en-US" sz="2500" smtClean="0"/>
              <a:t>Events </a:t>
            </a:r>
            <a:r>
              <a:rPr lang="en-US" sz="2500" smtClean="0"/>
              <a:t>Committee</a:t>
            </a:r>
            <a:endParaRPr lang="en-US" sz="2000" dirty="0" smtClean="0"/>
          </a:p>
          <a:p>
            <a:pPr indent="-323850">
              <a:lnSpc>
                <a:spcPct val="120000"/>
              </a:lnSpc>
              <a:spcBef>
                <a:spcPts val="304"/>
              </a:spcBef>
              <a:buSzPts val="1500"/>
              <a:buChar char="-"/>
            </a:pPr>
            <a:endParaRPr lang="en-US" sz="2000" dirty="0"/>
          </a:p>
          <a:p>
            <a:pPr marL="0" indent="0">
              <a:lnSpc>
                <a:spcPct val="80000"/>
              </a:lnSpc>
              <a:spcBef>
                <a:spcPts val="304"/>
              </a:spcBef>
              <a:buNone/>
            </a:pPr>
            <a:endParaRPr sz="2000" b="1" dirty="0"/>
          </a:p>
          <a:p>
            <a:pPr marL="0" indent="0">
              <a:lnSpc>
                <a:spcPct val="80000"/>
              </a:lnSpc>
              <a:spcBef>
                <a:spcPts val="304"/>
              </a:spcBef>
              <a:buNone/>
            </a:pPr>
            <a:endParaRPr sz="2000" b="1" dirty="0"/>
          </a:p>
        </p:txBody>
      </p:sp>
      <p:sp>
        <p:nvSpPr>
          <p:cNvPr id="192" name="Google Shape;192;p21"/>
          <p:cNvSpPr/>
          <p:nvPr/>
        </p:nvSpPr>
        <p:spPr>
          <a:xfrm>
            <a:off x="3810000" y="1997839"/>
            <a:ext cx="4572000" cy="369300"/>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193" name="Google Shape;193;p21"/>
          <p:cNvSpPr txBox="1">
            <a:spLocks noGrp="1"/>
          </p:cNvSpPr>
          <p:nvPr>
            <p:ph type="ftr" idx="11"/>
          </p:nvPr>
        </p:nvSpPr>
        <p:spPr>
          <a:xfrm>
            <a:off x="3636588" y="6402945"/>
            <a:ext cx="1713300" cy="170400"/>
          </a:xfrm>
          <a:prstGeom prst="rect">
            <a:avLst/>
          </a:prstGeom>
          <a:noFill/>
          <a:ln>
            <a:noFill/>
          </a:ln>
        </p:spPr>
        <p:txBody>
          <a:bodyPr spcFirstLastPara="1" wrap="square" lIns="91425" tIns="45700" rIns="91425" bIns="45700" anchor="ctr" anchorCtr="0">
            <a:noAutofit/>
          </a:bodyPr>
          <a:lstStyle/>
          <a:p>
            <a:r>
              <a:rPr lang="en-US"/>
              <a:t>© 2018 IEEE SIGHT </a:t>
            </a:r>
            <a:endParaRPr/>
          </a:p>
        </p:txBody>
      </p:sp>
      <p:sp>
        <p:nvSpPr>
          <p:cNvPr id="194" name="Google Shape;194;p21"/>
          <p:cNvSpPr txBox="1">
            <a:spLocks noGrp="1"/>
          </p:cNvSpPr>
          <p:nvPr>
            <p:ph type="sldNum" idx="12"/>
          </p:nvPr>
        </p:nvSpPr>
        <p:spPr>
          <a:xfrm>
            <a:off x="5882640" y="6413105"/>
            <a:ext cx="589200" cy="1704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23</a:t>
            </a:fld>
            <a:endParaRPr/>
          </a:p>
        </p:txBody>
      </p:sp>
    </p:spTree>
    <p:extLst>
      <p:ext uri="{BB962C8B-B14F-4D97-AF65-F5344CB8AC3E}">
        <p14:creationId xmlns:p14="http://schemas.microsoft.com/office/powerpoint/2010/main" val="3658785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0288" y="-26762"/>
            <a:ext cx="9422420" cy="1143000"/>
          </a:xfrm>
        </p:spPr>
        <p:txBody>
          <a:bodyPr/>
          <a:lstStyle/>
          <a:p>
            <a:r>
              <a:rPr lang="es-SV" sz="2800" b="1" dirty="0"/>
              <a:t>IEEE </a:t>
            </a:r>
            <a:r>
              <a:rPr lang="es-SV" sz="2800" b="1" dirty="0" err="1"/>
              <a:t>Humanitarian</a:t>
            </a:r>
            <a:r>
              <a:rPr lang="es-SV" sz="2800" b="1" dirty="0"/>
              <a:t> &amp; </a:t>
            </a:r>
            <a:r>
              <a:rPr lang="es-SV" sz="2800" b="1" dirty="0" err="1"/>
              <a:t>Philanthropic</a:t>
            </a:r>
            <a:r>
              <a:rPr lang="es-SV" sz="2800" b="1" dirty="0"/>
              <a:t> </a:t>
            </a:r>
            <a:r>
              <a:rPr lang="es-SV" sz="2800" b="1" dirty="0" err="1"/>
              <a:t>Opportunities</a:t>
            </a:r>
            <a:endParaRPr lang="es-SV" sz="2800" b="1" dirty="0"/>
          </a:p>
        </p:txBody>
      </p:sp>
      <p:sp>
        <p:nvSpPr>
          <p:cNvPr id="4" name="3 Marcador de número de diapositiva"/>
          <p:cNvSpPr>
            <a:spLocks noGrp="1"/>
          </p:cNvSpPr>
          <p:nvPr>
            <p:ph type="sldNum" idx="12"/>
          </p:nvPr>
        </p:nvSpPr>
        <p:spPr/>
        <p:txBody>
          <a:bodyPr/>
          <a:lstStyle/>
          <a:p>
            <a:pPr>
              <a:buClr>
                <a:srgbClr val="000000"/>
              </a:buClr>
            </a:pPr>
            <a:fld id="{00000000-1234-1234-1234-123412341234}" type="slidenum">
              <a:rPr lang="es-SV" kern="0"/>
              <a:pPr>
                <a:buClr>
                  <a:srgbClr val="000000"/>
                </a:buClr>
              </a:pPr>
              <a:t>24</a:t>
            </a:fld>
            <a:endParaRPr lang="es-SV" kern="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45" r="36991"/>
          <a:stretch/>
        </p:blipFill>
        <p:spPr bwMode="auto">
          <a:xfrm>
            <a:off x="9776582" y="102904"/>
            <a:ext cx="1966363" cy="90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2653474615"/>
              </p:ext>
            </p:extLst>
          </p:nvPr>
        </p:nvGraphicFramePr>
        <p:xfrm>
          <a:off x="780288" y="1116237"/>
          <a:ext cx="10326625" cy="4888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1077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36320" y="-26762"/>
            <a:ext cx="9166388" cy="1143000"/>
          </a:xfrm>
        </p:spPr>
        <p:txBody>
          <a:bodyPr/>
          <a:lstStyle/>
          <a:p>
            <a:r>
              <a:rPr lang="es-SV" sz="2800" b="1" dirty="0" err="1"/>
              <a:t>Other</a:t>
            </a:r>
            <a:r>
              <a:rPr lang="es-SV" sz="2800" b="1" dirty="0"/>
              <a:t> Social </a:t>
            </a:r>
            <a:r>
              <a:rPr lang="es-SV" sz="2800" b="1" dirty="0" err="1"/>
              <a:t>Programs</a:t>
            </a:r>
            <a:r>
              <a:rPr lang="es-SV" sz="2800" b="1" dirty="0"/>
              <a:t> </a:t>
            </a:r>
          </a:p>
        </p:txBody>
      </p:sp>
      <p:sp>
        <p:nvSpPr>
          <p:cNvPr id="4" name="3 Marcador de número de diapositiva"/>
          <p:cNvSpPr>
            <a:spLocks noGrp="1"/>
          </p:cNvSpPr>
          <p:nvPr>
            <p:ph type="sldNum" idx="12"/>
          </p:nvPr>
        </p:nvSpPr>
        <p:spPr/>
        <p:txBody>
          <a:bodyPr/>
          <a:lstStyle/>
          <a:p>
            <a:pPr>
              <a:buClr>
                <a:srgbClr val="000000"/>
              </a:buClr>
            </a:pPr>
            <a:fld id="{00000000-1234-1234-1234-123412341234}" type="slidenum">
              <a:rPr lang="es-SV" kern="0"/>
              <a:pPr>
                <a:buClr>
                  <a:srgbClr val="000000"/>
                </a:buClr>
              </a:pPr>
              <a:t>25</a:t>
            </a:fld>
            <a:endParaRPr lang="es-SV" kern="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45" r="36991"/>
          <a:stretch/>
        </p:blipFill>
        <p:spPr bwMode="auto">
          <a:xfrm>
            <a:off x="8062366" y="69039"/>
            <a:ext cx="1966363" cy="90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4270908069"/>
              </p:ext>
            </p:extLst>
          </p:nvPr>
        </p:nvGraphicFramePr>
        <p:xfrm>
          <a:off x="1121664" y="1066383"/>
          <a:ext cx="10314432" cy="4792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9420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26</a:t>
            </a:fld>
            <a:endParaRPr lang="en-US"/>
          </a:p>
        </p:txBody>
      </p:sp>
      <p:sp>
        <p:nvSpPr>
          <p:cNvPr id="5" name="Google Shape;230;p2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indent="0">
              <a:lnSpc>
                <a:spcPct val="90000"/>
              </a:lnSpc>
              <a:spcBef>
                <a:spcPts val="0"/>
              </a:spcBef>
              <a:buNone/>
            </a:pPr>
            <a:r>
              <a:rPr lang="en-US" dirty="0"/>
              <a:t>Find out more about IEEE SIGHT, become a SIGHT member, or form a SIGHT group! </a:t>
            </a:r>
          </a:p>
          <a:p>
            <a:pPr marL="0" indent="0">
              <a:lnSpc>
                <a:spcPct val="90000"/>
              </a:lnSpc>
              <a:spcBef>
                <a:spcPts val="0"/>
              </a:spcBef>
              <a:buNone/>
            </a:pPr>
            <a:endParaRPr dirty="0"/>
          </a:p>
          <a:p>
            <a:pPr marL="342900" indent="-342900">
              <a:lnSpc>
                <a:spcPct val="90000"/>
              </a:lnSpc>
            </a:pPr>
            <a:r>
              <a:rPr lang="en-US" u="sng" dirty="0" smtClean="0">
                <a:solidFill>
                  <a:schemeClr val="hlink"/>
                </a:solidFill>
                <a:hlinkClick r:id="rId2"/>
              </a:rPr>
              <a:t>sight.ieee.org </a:t>
            </a:r>
            <a:endParaRPr dirty="0"/>
          </a:p>
          <a:p>
            <a:pPr marL="342900" indent="-342900">
              <a:lnSpc>
                <a:spcPct val="90000"/>
              </a:lnSpc>
            </a:pPr>
            <a:r>
              <a:rPr lang="en-US" u="sng" dirty="0">
                <a:solidFill>
                  <a:schemeClr val="hlink"/>
                </a:solidFill>
                <a:hlinkClick r:id="rId3"/>
              </a:rPr>
              <a:t>ieee-sight-toolkit.org </a:t>
            </a:r>
            <a:endParaRPr dirty="0"/>
          </a:p>
          <a:p>
            <a:pPr marL="342900" indent="-342900">
              <a:lnSpc>
                <a:spcPct val="90000"/>
              </a:lnSpc>
            </a:pPr>
            <a:r>
              <a:rPr lang="en-US" u="sng" dirty="0">
                <a:solidFill>
                  <a:schemeClr val="hlink"/>
                </a:solidFill>
                <a:hlinkClick r:id="rId4"/>
              </a:rPr>
              <a:t>facebook.com/groups/</a:t>
            </a:r>
            <a:r>
              <a:rPr lang="en-US" u="sng" dirty="0" err="1">
                <a:solidFill>
                  <a:schemeClr val="hlink"/>
                </a:solidFill>
                <a:hlinkClick r:id="rId4"/>
              </a:rPr>
              <a:t>ieeesight</a:t>
            </a:r>
            <a:r>
              <a:rPr lang="en-US" u="sng" dirty="0">
                <a:solidFill>
                  <a:schemeClr val="hlink"/>
                </a:solidFill>
                <a:hlinkClick r:id="rId4"/>
              </a:rPr>
              <a:t>/</a:t>
            </a:r>
            <a:r>
              <a:rPr lang="en-US" dirty="0"/>
              <a:t> o </a:t>
            </a:r>
            <a:r>
              <a:rPr lang="en-US" dirty="0" err="1"/>
              <a:t>ieeesight</a:t>
            </a:r>
            <a:r>
              <a:rPr lang="en-US" dirty="0"/>
              <a:t> </a:t>
            </a:r>
            <a:r>
              <a:rPr lang="en-US" dirty="0" err="1"/>
              <a:t>en</a:t>
            </a:r>
            <a:r>
              <a:rPr lang="en-US" dirty="0"/>
              <a:t> Instagram</a:t>
            </a:r>
            <a:endParaRPr dirty="0"/>
          </a:p>
          <a:p>
            <a:pPr marL="342900" indent="-342900">
              <a:lnSpc>
                <a:spcPct val="90000"/>
              </a:lnSpc>
            </a:pPr>
            <a:r>
              <a:rPr lang="en-US" dirty="0"/>
              <a:t>Questions? Contact: sight@ieee.org</a:t>
            </a:r>
            <a:endParaRPr dirty="0"/>
          </a:p>
        </p:txBody>
      </p:sp>
      <p:sp>
        <p:nvSpPr>
          <p:cNvPr id="6" name="Google Shape;229;p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en-US" b="1" dirty="0"/>
              <a:t>Stay Connected!</a:t>
            </a:r>
            <a:r>
              <a:rPr lang="en-US" dirty="0"/>
              <a:t> </a:t>
            </a:r>
            <a:endParaRPr dirty="0"/>
          </a:p>
        </p:txBody>
      </p:sp>
    </p:spTree>
    <p:extLst>
      <p:ext uri="{BB962C8B-B14F-4D97-AF65-F5344CB8AC3E}">
        <p14:creationId xmlns:p14="http://schemas.microsoft.com/office/powerpoint/2010/main" val="3223471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 Strategic Goals</a:t>
            </a:r>
            <a:endParaRPr lang="en-US" dirty="0"/>
          </a:p>
        </p:txBody>
      </p:sp>
      <p:sp>
        <p:nvSpPr>
          <p:cNvPr id="4" name="Slide Number Placeholder 3"/>
          <p:cNvSpPr>
            <a:spLocks noGrp="1"/>
          </p:cNvSpPr>
          <p:nvPr>
            <p:ph type="sldNum" sz="quarter" idx="14"/>
          </p:nvPr>
        </p:nvSpPr>
        <p:spPr/>
        <p:txBody>
          <a:bodyPr/>
          <a:lstStyle/>
          <a:p>
            <a:pPr defTabSz="1219170">
              <a:buClrTx/>
            </a:pPr>
            <a:fld id="{3DD97BEB-BAEF-0344-9D5C-EC73E478698A}" type="slidenum">
              <a:rPr lang="en-US" kern="1200">
                <a:latin typeface="Calibri" panose="020F0502020204030204"/>
                <a:ea typeface="+mn-ea"/>
                <a:cs typeface="+mn-cs"/>
              </a:rPr>
              <a:pPr defTabSz="1219170">
                <a:buClrTx/>
              </a:pPr>
              <a:t>3</a:t>
            </a:fld>
            <a:endParaRPr lang="en-US" kern="1200">
              <a:latin typeface="Calibri" panose="020F0502020204030204"/>
              <a:ea typeface="+mn-ea"/>
              <a:cs typeface="+mn-cs"/>
            </a:endParaRPr>
          </a:p>
        </p:txBody>
      </p:sp>
      <p:graphicFrame>
        <p:nvGraphicFramePr>
          <p:cNvPr id="6" name="Diagram 5"/>
          <p:cNvGraphicFramePr/>
          <p:nvPr>
            <p:extLst/>
          </p:nvPr>
        </p:nvGraphicFramePr>
        <p:xfrm>
          <a:off x="1162641" y="885050"/>
          <a:ext cx="9193671" cy="5862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p:cNvSpPr>
            <a:spLocks noGrp="1"/>
          </p:cNvSpPr>
          <p:nvPr>
            <p:ph type="body" sz="quarter" idx="15"/>
          </p:nvPr>
        </p:nvSpPr>
        <p:spPr>
          <a:xfrm>
            <a:off x="838200" y="1106197"/>
            <a:ext cx="10515600" cy="356843"/>
          </a:xfrm>
        </p:spPr>
        <p:txBody>
          <a:bodyPr>
            <a:normAutofit fontScale="85000" lnSpcReduction="20000"/>
          </a:bodyPr>
          <a:lstStyle/>
          <a:p>
            <a:r>
              <a:rPr lang="en-US" dirty="0" smtClean="0"/>
              <a:t>HAC provides a </a:t>
            </a:r>
            <a:r>
              <a:rPr lang="en-US" sz="2533" dirty="0"/>
              <a:t>scaffolding</a:t>
            </a:r>
            <a:r>
              <a:rPr lang="en-US" dirty="0" smtClean="0"/>
              <a:t> for humanitarian activities at IEEE</a:t>
            </a:r>
            <a:endParaRPr lang="en-US" dirty="0"/>
          </a:p>
        </p:txBody>
      </p:sp>
      <p:pic>
        <p:nvPicPr>
          <p:cNvPr id="3" name="Picture 2"/>
          <p:cNvPicPr>
            <a:picLocks noChangeAspect="1"/>
          </p:cNvPicPr>
          <p:nvPr/>
        </p:nvPicPr>
        <p:blipFill>
          <a:blip r:embed="rId8"/>
          <a:stretch>
            <a:fillRect/>
          </a:stretch>
        </p:blipFill>
        <p:spPr>
          <a:xfrm>
            <a:off x="9836626" y="468765"/>
            <a:ext cx="2015919" cy="1089247"/>
          </a:xfrm>
          <a:prstGeom prst="rect">
            <a:avLst/>
          </a:prstGeom>
        </p:spPr>
      </p:pic>
    </p:spTree>
    <p:extLst>
      <p:ext uri="{BB962C8B-B14F-4D97-AF65-F5344CB8AC3E}">
        <p14:creationId xmlns:p14="http://schemas.microsoft.com/office/powerpoint/2010/main" val="1571819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101121" y="2352297"/>
            <a:ext cx="3314420" cy="12139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endParaRPr lang="en-US" sz="2400" kern="1200">
              <a:solidFill>
                <a:prstClr val="white"/>
              </a:solidFill>
              <a:latin typeface="Calibri" panose="020F0502020204030204"/>
            </a:endParaRPr>
          </a:p>
        </p:txBody>
      </p:sp>
      <p:sp>
        <p:nvSpPr>
          <p:cNvPr id="2" name="Title 1"/>
          <p:cNvSpPr>
            <a:spLocks noGrp="1"/>
          </p:cNvSpPr>
          <p:nvPr>
            <p:ph type="title"/>
          </p:nvPr>
        </p:nvSpPr>
        <p:spPr/>
        <p:txBody>
          <a:bodyPr/>
          <a:lstStyle/>
          <a:p>
            <a:r>
              <a:rPr lang="en-US" dirty="0" smtClean="0"/>
              <a:t>HAC Operational Committees</a:t>
            </a:r>
            <a:endParaRPr lang="en-US" dirty="0"/>
          </a:p>
        </p:txBody>
      </p:sp>
      <p:sp>
        <p:nvSpPr>
          <p:cNvPr id="4" name="Slide Number Placeholder 3"/>
          <p:cNvSpPr>
            <a:spLocks noGrp="1"/>
          </p:cNvSpPr>
          <p:nvPr>
            <p:ph type="sldNum" sz="quarter" idx="14"/>
          </p:nvPr>
        </p:nvSpPr>
        <p:spPr/>
        <p:txBody>
          <a:bodyPr/>
          <a:lstStyle/>
          <a:p>
            <a:pPr defTabSz="1219170">
              <a:buClrTx/>
            </a:pPr>
            <a:fld id="{3DD97BEB-BAEF-0344-9D5C-EC73E478698A}" type="slidenum">
              <a:rPr lang="en-US" kern="1200">
                <a:latin typeface="Calibri" panose="020F0502020204030204"/>
                <a:ea typeface="+mn-ea"/>
                <a:cs typeface="+mn-cs"/>
              </a:rPr>
              <a:pPr defTabSz="1219170">
                <a:buClrTx/>
              </a:pPr>
              <a:t>4</a:t>
            </a:fld>
            <a:endParaRPr lang="en-US" kern="1200">
              <a:latin typeface="Calibri" panose="020F0502020204030204"/>
              <a:ea typeface="+mn-ea"/>
              <a:cs typeface="+mn-cs"/>
            </a:endParaRPr>
          </a:p>
        </p:txBody>
      </p:sp>
      <p:sp>
        <p:nvSpPr>
          <p:cNvPr id="5" name="Text Placeholder 4"/>
          <p:cNvSpPr>
            <a:spLocks noGrp="1"/>
          </p:cNvSpPr>
          <p:nvPr>
            <p:ph type="body" sz="quarter" idx="15"/>
          </p:nvPr>
        </p:nvSpPr>
        <p:spPr/>
        <p:txBody>
          <a:bodyPr>
            <a:normAutofit fontScale="92500" lnSpcReduction="20000"/>
          </a:bodyPr>
          <a:lstStyle/>
          <a:p>
            <a:r>
              <a:rPr lang="en-US" dirty="0" smtClean="0"/>
              <a:t>Each operational committee is chaired by a member of HAC</a:t>
            </a:r>
            <a:endParaRPr lang="en-US" dirty="0"/>
          </a:p>
        </p:txBody>
      </p:sp>
      <p:graphicFrame>
        <p:nvGraphicFramePr>
          <p:cNvPr id="6" name="Diagram 5"/>
          <p:cNvGraphicFramePr/>
          <p:nvPr>
            <p:extLst/>
          </p:nvPr>
        </p:nvGraphicFramePr>
        <p:xfrm>
          <a:off x="903111" y="128461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8101121" y="2466843"/>
            <a:ext cx="3476977" cy="954300"/>
          </a:xfrm>
          <a:prstGeom prst="rect">
            <a:avLst/>
          </a:prstGeom>
          <a:noFill/>
        </p:spPr>
        <p:txBody>
          <a:bodyPr wrap="square" rtlCol="0">
            <a:spAutoFit/>
          </a:bodyPr>
          <a:lstStyle/>
          <a:p>
            <a:pPr defTabSz="1219170">
              <a:buClrTx/>
            </a:pPr>
            <a:r>
              <a:rPr lang="en-US" sz="1867" kern="1200" dirty="0">
                <a:solidFill>
                  <a:prstClr val="black"/>
                </a:solidFill>
                <a:latin typeface="Calibri" panose="020F0502020204030204"/>
                <a:ea typeface="+mn-ea"/>
                <a:cs typeface="+mn-cs"/>
              </a:rPr>
              <a:t>In 2019, HAC also has an Ad Hoc Committee on Platform for Engagement and Metrics.</a:t>
            </a:r>
          </a:p>
        </p:txBody>
      </p:sp>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58331" y="467333"/>
            <a:ext cx="2018236" cy="1085811"/>
          </a:xfrm>
          <a:prstGeom prst="rect">
            <a:avLst/>
          </a:prstGeom>
        </p:spPr>
      </p:pic>
    </p:spTree>
    <p:extLst>
      <p:ext uri="{BB962C8B-B14F-4D97-AF65-F5344CB8AC3E}">
        <p14:creationId xmlns:p14="http://schemas.microsoft.com/office/powerpoint/2010/main" val="3214883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9608"/>
            <a:ext cx="10515600" cy="553336"/>
          </a:xfrm>
        </p:spPr>
        <p:txBody>
          <a:bodyPr/>
          <a:lstStyle/>
          <a:p>
            <a:r>
              <a:rPr lang="en-US" dirty="0" smtClean="0"/>
              <a:t>IEEE HAC Funding Opportunities at a Glance</a:t>
            </a:r>
            <a:endParaRPr lang="en-US" dirty="0"/>
          </a:p>
        </p:txBody>
      </p:sp>
      <p:sp>
        <p:nvSpPr>
          <p:cNvPr id="4" name="Slide Number Placeholder 3"/>
          <p:cNvSpPr>
            <a:spLocks noGrp="1"/>
          </p:cNvSpPr>
          <p:nvPr>
            <p:ph type="sldNum" sz="quarter" idx="14"/>
          </p:nvPr>
        </p:nvSpPr>
        <p:spPr/>
        <p:txBody>
          <a:bodyPr/>
          <a:lstStyle/>
          <a:p>
            <a:pPr defTabSz="1219170">
              <a:buClrTx/>
            </a:pPr>
            <a:fld id="{3DD97BEB-BAEF-0344-9D5C-EC73E478698A}" type="slidenum">
              <a:rPr lang="en-US" kern="1200">
                <a:latin typeface="Calibri" panose="020F0502020204030204"/>
                <a:ea typeface="+mn-ea"/>
                <a:cs typeface="+mn-cs"/>
              </a:rPr>
              <a:pPr defTabSz="1219170">
                <a:buClrTx/>
              </a:pPr>
              <a:t>5</a:t>
            </a:fld>
            <a:endParaRPr lang="en-US" kern="1200">
              <a:latin typeface="Calibri" panose="020F0502020204030204"/>
              <a:ea typeface="+mn-ea"/>
              <a:cs typeface="+mn-cs"/>
            </a:endParaRPr>
          </a:p>
        </p:txBody>
      </p:sp>
      <p:graphicFrame>
        <p:nvGraphicFramePr>
          <p:cNvPr id="6" name="Diagram 5"/>
          <p:cNvGraphicFramePr/>
          <p:nvPr>
            <p:extLst/>
          </p:nvPr>
        </p:nvGraphicFramePr>
        <p:xfrm>
          <a:off x="2032000" y="85983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89137" y="388322"/>
            <a:ext cx="1661564" cy="897781"/>
          </a:xfrm>
          <a:prstGeom prst="rect">
            <a:avLst/>
          </a:prstGeom>
        </p:spPr>
      </p:pic>
    </p:spTree>
    <p:extLst>
      <p:ext uri="{BB962C8B-B14F-4D97-AF65-F5344CB8AC3E}">
        <p14:creationId xmlns:p14="http://schemas.microsoft.com/office/powerpoint/2010/main" val="1218547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 Funding Support in 2018</a:t>
            </a:r>
            <a:endParaRPr lang="en-US" dirty="0"/>
          </a:p>
        </p:txBody>
      </p:sp>
      <p:sp>
        <p:nvSpPr>
          <p:cNvPr id="4" name="Slide Number Placeholder 3"/>
          <p:cNvSpPr>
            <a:spLocks noGrp="1"/>
          </p:cNvSpPr>
          <p:nvPr>
            <p:ph type="sldNum" sz="quarter" idx="14"/>
          </p:nvPr>
        </p:nvSpPr>
        <p:spPr/>
        <p:txBody>
          <a:bodyPr/>
          <a:lstStyle/>
          <a:p>
            <a:pPr defTabSz="1219170">
              <a:buClrTx/>
            </a:pPr>
            <a:fld id="{3DD97BEB-BAEF-0344-9D5C-EC73E478698A}" type="slidenum">
              <a:rPr lang="en-US" kern="1200">
                <a:latin typeface="Calibri" panose="020F0502020204030204"/>
                <a:ea typeface="+mn-ea"/>
                <a:cs typeface="+mn-cs"/>
              </a:rPr>
              <a:pPr defTabSz="1219170">
                <a:buClrTx/>
              </a:pPr>
              <a:t>6</a:t>
            </a:fld>
            <a:endParaRPr lang="en-US" kern="1200">
              <a:latin typeface="Calibri" panose="020F0502020204030204"/>
              <a:ea typeface="+mn-ea"/>
              <a:cs typeface="+mn-cs"/>
            </a:endParaRPr>
          </a:p>
        </p:txBody>
      </p:sp>
      <p:graphicFrame>
        <p:nvGraphicFramePr>
          <p:cNvPr id="6" name="Diagram 5"/>
          <p:cNvGraphicFramePr/>
          <p:nvPr>
            <p:extLst/>
          </p:nvPr>
        </p:nvGraphicFramePr>
        <p:xfrm>
          <a:off x="2032001" y="1404182"/>
          <a:ext cx="7830908" cy="4734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9862909" y="434582"/>
            <a:ext cx="2015919" cy="1089247"/>
          </a:xfrm>
          <a:prstGeom prst="rect">
            <a:avLst/>
          </a:prstGeom>
        </p:spPr>
      </p:pic>
    </p:spTree>
    <p:extLst>
      <p:ext uri="{BB962C8B-B14F-4D97-AF65-F5344CB8AC3E}">
        <p14:creationId xmlns:p14="http://schemas.microsoft.com/office/powerpoint/2010/main" val="389518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 2019 Committee</a:t>
            </a:r>
            <a:endParaRPr lang="en-US" dirty="0"/>
          </a:p>
        </p:txBody>
      </p:sp>
      <p:sp>
        <p:nvSpPr>
          <p:cNvPr id="4" name="Slide Number Placeholder 3"/>
          <p:cNvSpPr>
            <a:spLocks noGrp="1"/>
          </p:cNvSpPr>
          <p:nvPr>
            <p:ph type="sldNum" sz="quarter" idx="14"/>
          </p:nvPr>
        </p:nvSpPr>
        <p:spPr/>
        <p:txBody>
          <a:bodyPr/>
          <a:lstStyle/>
          <a:p>
            <a:pPr defTabSz="1219170">
              <a:buClrTx/>
            </a:pPr>
            <a:fld id="{3DD97BEB-BAEF-0344-9D5C-EC73E478698A}" type="slidenum">
              <a:rPr lang="en-US" kern="1200">
                <a:latin typeface="Calibri" panose="020F0502020204030204"/>
                <a:ea typeface="+mn-ea"/>
                <a:cs typeface="+mn-cs"/>
              </a:rPr>
              <a:pPr defTabSz="1219170">
                <a:buClrTx/>
              </a:pPr>
              <a:t>7</a:t>
            </a:fld>
            <a:endParaRPr lang="en-US" kern="1200">
              <a:latin typeface="Calibri" panose="020F0502020204030204"/>
              <a:ea typeface="+mn-ea"/>
              <a:cs typeface="+mn-cs"/>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82625" y="1109518"/>
            <a:ext cx="8169780" cy="5191581"/>
          </a:xfrm>
          <a:prstGeom prst="rect">
            <a:avLst/>
          </a:prstGeom>
        </p:spPr>
      </p:pic>
    </p:spTree>
    <p:extLst>
      <p:ext uri="{BB962C8B-B14F-4D97-AF65-F5344CB8AC3E}">
        <p14:creationId xmlns:p14="http://schemas.microsoft.com/office/powerpoint/2010/main" val="22628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 Professional Staff Team in Piscataway, NJ, USA</a:t>
            </a:r>
            <a:endParaRPr lang="en-US" dirty="0"/>
          </a:p>
        </p:txBody>
      </p:sp>
      <p:sp>
        <p:nvSpPr>
          <p:cNvPr id="4" name="Slide Number Placeholder 3"/>
          <p:cNvSpPr>
            <a:spLocks noGrp="1"/>
          </p:cNvSpPr>
          <p:nvPr>
            <p:ph type="sldNum" sz="quarter" idx="14"/>
          </p:nvPr>
        </p:nvSpPr>
        <p:spPr/>
        <p:txBody>
          <a:bodyPr/>
          <a:lstStyle/>
          <a:p>
            <a:pPr defTabSz="1219170">
              <a:buClrTx/>
            </a:pPr>
            <a:fld id="{3DD97BEB-BAEF-0344-9D5C-EC73E478698A}" type="slidenum">
              <a:rPr lang="en-US" kern="1200">
                <a:latin typeface="Calibri" panose="020F0502020204030204"/>
                <a:ea typeface="+mn-ea"/>
                <a:cs typeface="+mn-cs"/>
              </a:rPr>
              <a:pPr defTabSz="1219170">
                <a:buClrTx/>
              </a:pPr>
              <a:t>8</a:t>
            </a:fld>
            <a:endParaRPr lang="en-US" kern="1200">
              <a:latin typeface="Calibri" panose="020F0502020204030204"/>
              <a:ea typeface="+mn-ea"/>
              <a:cs typeface="+mn-cs"/>
            </a:endParaRPr>
          </a:p>
        </p:txBody>
      </p:sp>
      <p:graphicFrame>
        <p:nvGraphicFramePr>
          <p:cNvPr id="6" name="Diagram 5"/>
          <p:cNvGraphicFramePr/>
          <p:nvPr>
            <p:extLst/>
          </p:nvPr>
        </p:nvGraphicFramePr>
        <p:xfrm>
          <a:off x="1895268" y="110619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71335" y="556182"/>
            <a:ext cx="1763108" cy="952647"/>
          </a:xfrm>
          <a:prstGeom prst="rect">
            <a:avLst/>
          </a:prstGeom>
        </p:spPr>
      </p:pic>
    </p:spTree>
    <p:extLst>
      <p:ext uri="{BB962C8B-B14F-4D97-AF65-F5344CB8AC3E}">
        <p14:creationId xmlns:p14="http://schemas.microsoft.com/office/powerpoint/2010/main" val="3994586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6181"/>
            <a:ext cx="10515600" cy="833030"/>
          </a:xfrm>
        </p:spPr>
        <p:txBody>
          <a:bodyPr/>
          <a:lstStyle/>
          <a:p>
            <a:r>
              <a:rPr lang="en-US" dirty="0" smtClean="0"/>
              <a:t>2019 IEEE </a:t>
            </a:r>
            <a:r>
              <a:rPr lang="en-US" dirty="0"/>
              <a:t>HAC Funding Opportunities </a:t>
            </a:r>
            <a:r>
              <a:rPr lang="en-US" dirty="0" smtClean="0"/>
              <a:t>Deadlines </a:t>
            </a:r>
            <a:r>
              <a:rPr lang="en-US" sz="2800" dirty="0" smtClean="0"/>
              <a:t>(remaining)</a:t>
            </a:r>
            <a:endParaRPr lang="es-MX" sz="2800" dirty="0"/>
          </a:p>
        </p:txBody>
      </p:sp>
      <p:sp>
        <p:nvSpPr>
          <p:cNvPr id="3" name="Text Placeholder 2"/>
          <p:cNvSpPr>
            <a:spLocks noGrp="1"/>
          </p:cNvSpPr>
          <p:nvPr>
            <p:ph type="body" sz="quarter" idx="13"/>
          </p:nvPr>
        </p:nvSpPr>
        <p:spPr>
          <a:xfrm>
            <a:off x="838200" y="1825626"/>
            <a:ext cx="7330440" cy="4305937"/>
          </a:xfrm>
        </p:spPr>
        <p:txBody>
          <a:bodyPr>
            <a:normAutofit lnSpcReduction="10000"/>
          </a:bodyPr>
          <a:lstStyle/>
          <a:p>
            <a:r>
              <a:rPr lang="es-MX" sz="2800" dirty="0" smtClean="0"/>
              <a:t>HAC Project </a:t>
            </a:r>
            <a:r>
              <a:rPr lang="es-MX" sz="2800" dirty="0" err="1" smtClean="0"/>
              <a:t>Deadlines</a:t>
            </a:r>
            <a:r>
              <a:rPr lang="es-MX" sz="2800" dirty="0" smtClean="0"/>
              <a:t> – 15 </a:t>
            </a:r>
            <a:r>
              <a:rPr lang="es-MX" sz="2800" dirty="0" err="1" smtClean="0"/>
              <a:t>July</a:t>
            </a:r>
            <a:r>
              <a:rPr lang="es-MX" sz="2800" dirty="0" smtClean="0"/>
              <a:t>, 09 </a:t>
            </a:r>
            <a:r>
              <a:rPr lang="es-MX" sz="2800" dirty="0" err="1" smtClean="0"/>
              <a:t>September</a:t>
            </a:r>
            <a:r>
              <a:rPr lang="es-MX" sz="2800" dirty="0" smtClean="0"/>
              <a:t> (</a:t>
            </a:r>
            <a:r>
              <a:rPr lang="es-MX" sz="2800" dirty="0" err="1" smtClean="0"/>
              <a:t>only</a:t>
            </a:r>
            <a:r>
              <a:rPr lang="es-MX" sz="2800" dirty="0" smtClean="0"/>
              <a:t> </a:t>
            </a:r>
            <a:r>
              <a:rPr lang="es-MX" sz="2800" dirty="0" err="1" smtClean="0"/>
              <a:t>if</a:t>
            </a:r>
            <a:r>
              <a:rPr lang="es-MX" sz="2800" dirty="0" smtClean="0"/>
              <a:t> </a:t>
            </a:r>
            <a:r>
              <a:rPr lang="es-MX" sz="2800" dirty="0" err="1" smtClean="0"/>
              <a:t>funds</a:t>
            </a:r>
            <a:r>
              <a:rPr lang="es-MX" sz="2800" dirty="0" smtClean="0"/>
              <a:t> </a:t>
            </a:r>
            <a:r>
              <a:rPr lang="es-MX" sz="2800" dirty="0" err="1" smtClean="0"/>
              <a:t>remain</a:t>
            </a:r>
            <a:r>
              <a:rPr lang="es-MX" sz="2800" dirty="0" smtClean="0"/>
              <a:t>)</a:t>
            </a:r>
          </a:p>
          <a:p>
            <a:r>
              <a:rPr lang="es-MX" sz="2800" dirty="0" smtClean="0"/>
              <a:t>HAC </a:t>
            </a:r>
            <a:r>
              <a:rPr lang="es-MX" sz="2800" dirty="0" err="1" smtClean="0"/>
              <a:t>Event</a:t>
            </a:r>
            <a:r>
              <a:rPr lang="es-MX" sz="2800" dirty="0" smtClean="0"/>
              <a:t> </a:t>
            </a:r>
            <a:r>
              <a:rPr lang="es-MX" sz="2800" dirty="0" err="1" smtClean="0"/>
              <a:t>Deadlines</a:t>
            </a:r>
            <a:r>
              <a:rPr lang="es-MX" sz="2800" dirty="0" smtClean="0"/>
              <a:t> – 20 </a:t>
            </a:r>
            <a:r>
              <a:rPr lang="es-MX" sz="2800" dirty="0" err="1" smtClean="0"/>
              <a:t>May</a:t>
            </a:r>
            <a:r>
              <a:rPr lang="es-MX" sz="2800" dirty="0" smtClean="0"/>
              <a:t>, 19 </a:t>
            </a:r>
            <a:r>
              <a:rPr lang="es-MX" sz="2800" dirty="0" err="1" smtClean="0"/>
              <a:t>August</a:t>
            </a:r>
            <a:endParaRPr lang="es-MX" sz="2800" dirty="0" smtClean="0"/>
          </a:p>
          <a:p>
            <a:r>
              <a:rPr lang="es-MX" sz="2800" dirty="0" smtClean="0"/>
              <a:t>SIGHT Project </a:t>
            </a:r>
            <a:r>
              <a:rPr lang="es-MX" sz="2800" dirty="0" err="1" smtClean="0"/>
              <a:t>Deadlines</a:t>
            </a:r>
            <a:r>
              <a:rPr lang="es-MX" sz="2800" dirty="0" smtClean="0"/>
              <a:t> – 22 </a:t>
            </a:r>
            <a:r>
              <a:rPr lang="es-MX" sz="2800" dirty="0" err="1" smtClean="0"/>
              <a:t>April</a:t>
            </a:r>
            <a:r>
              <a:rPr lang="es-MX" sz="2800" dirty="0" smtClean="0"/>
              <a:t>, 15 </a:t>
            </a:r>
            <a:r>
              <a:rPr lang="es-MX" sz="2800" dirty="0" err="1" smtClean="0"/>
              <a:t>August</a:t>
            </a:r>
            <a:endParaRPr lang="es-MX" sz="2800" dirty="0" smtClean="0"/>
          </a:p>
          <a:p>
            <a:r>
              <a:rPr lang="es-MX" sz="2800" dirty="0" smtClean="0"/>
              <a:t>HAC </a:t>
            </a:r>
            <a:r>
              <a:rPr lang="es-MX" sz="2800" dirty="0" err="1" smtClean="0"/>
              <a:t>Conference</a:t>
            </a:r>
            <a:r>
              <a:rPr lang="es-MX" sz="2800" dirty="0" smtClean="0"/>
              <a:t> </a:t>
            </a:r>
            <a:r>
              <a:rPr lang="es-MX" sz="2800" dirty="0" err="1" smtClean="0"/>
              <a:t>Participation</a:t>
            </a:r>
            <a:r>
              <a:rPr lang="es-MX" sz="2800" dirty="0" smtClean="0"/>
              <a:t> </a:t>
            </a:r>
            <a:r>
              <a:rPr lang="es-MX" sz="2800" dirty="0" err="1" smtClean="0"/>
              <a:t>Program</a:t>
            </a:r>
            <a:r>
              <a:rPr lang="es-MX" sz="2800" dirty="0" smtClean="0"/>
              <a:t> – 24 </a:t>
            </a:r>
            <a:r>
              <a:rPr lang="es-MX" sz="2800" dirty="0" err="1" smtClean="0"/>
              <a:t>April</a:t>
            </a:r>
            <a:r>
              <a:rPr lang="es-MX" sz="2800" dirty="0" smtClean="0"/>
              <a:t>, 29 </a:t>
            </a:r>
            <a:r>
              <a:rPr lang="es-MX" sz="2800" dirty="0" err="1" smtClean="0"/>
              <a:t>May</a:t>
            </a:r>
            <a:r>
              <a:rPr lang="es-MX" sz="2800" dirty="0" smtClean="0"/>
              <a:t>, 26 June, 31 </a:t>
            </a:r>
            <a:r>
              <a:rPr lang="es-MX" sz="2800" dirty="0" err="1" smtClean="0"/>
              <a:t>July</a:t>
            </a:r>
            <a:r>
              <a:rPr lang="es-MX" sz="2800" dirty="0" smtClean="0"/>
              <a:t>, 28 </a:t>
            </a:r>
            <a:r>
              <a:rPr lang="es-MX" sz="2800" dirty="0" err="1" smtClean="0"/>
              <a:t>August</a:t>
            </a:r>
            <a:r>
              <a:rPr lang="es-MX" sz="2800" dirty="0" smtClean="0"/>
              <a:t>, 25 </a:t>
            </a:r>
            <a:r>
              <a:rPr lang="es-MX" sz="2800" dirty="0" err="1" smtClean="0"/>
              <a:t>September</a:t>
            </a:r>
            <a:r>
              <a:rPr lang="es-MX" sz="2800" dirty="0" smtClean="0"/>
              <a:t>, 30 </a:t>
            </a:r>
            <a:r>
              <a:rPr lang="es-MX" sz="2800" dirty="0" err="1" smtClean="0"/>
              <a:t>October</a:t>
            </a:r>
            <a:endParaRPr lang="es-MX" sz="2800" dirty="0" smtClean="0"/>
          </a:p>
          <a:p>
            <a:endParaRPr lang="es-MX" sz="2800" dirty="0"/>
          </a:p>
          <a:p>
            <a:r>
              <a:rPr lang="es-MX" sz="2800" dirty="0" err="1" smtClean="0"/>
              <a:t>Visit</a:t>
            </a:r>
            <a:r>
              <a:rPr lang="es-MX" sz="2800" dirty="0" smtClean="0"/>
              <a:t> </a:t>
            </a:r>
            <a:r>
              <a:rPr lang="es-MX" sz="2800" dirty="0" smtClean="0">
                <a:hlinkClick r:id="rId2"/>
              </a:rPr>
              <a:t>hac.ieee.org</a:t>
            </a:r>
            <a:r>
              <a:rPr lang="es-MX" sz="2800" dirty="0" smtClean="0"/>
              <a:t> to </a:t>
            </a:r>
            <a:r>
              <a:rPr lang="es-MX" sz="2800" dirty="0" err="1" smtClean="0"/>
              <a:t>review</a:t>
            </a:r>
            <a:r>
              <a:rPr lang="es-MX" sz="2800" dirty="0" smtClean="0"/>
              <a:t> </a:t>
            </a:r>
            <a:r>
              <a:rPr lang="es-MX" sz="2800" dirty="0" err="1" smtClean="0"/>
              <a:t>Calls</a:t>
            </a:r>
            <a:r>
              <a:rPr lang="es-MX" sz="2800" dirty="0" smtClean="0"/>
              <a:t> </a:t>
            </a:r>
            <a:r>
              <a:rPr lang="es-MX" sz="2800" dirty="0" err="1" smtClean="0"/>
              <a:t>for</a:t>
            </a:r>
            <a:r>
              <a:rPr lang="es-MX" sz="2800" dirty="0" smtClean="0"/>
              <a:t> </a:t>
            </a:r>
            <a:r>
              <a:rPr lang="es-MX" sz="2800" dirty="0" err="1" smtClean="0"/>
              <a:t>Proposals</a:t>
            </a:r>
            <a:r>
              <a:rPr lang="es-MX" sz="2800" dirty="0" smtClean="0"/>
              <a:t> and links to </a:t>
            </a:r>
            <a:r>
              <a:rPr lang="es-MX" sz="2800" dirty="0" err="1" smtClean="0"/>
              <a:t>application</a:t>
            </a:r>
            <a:r>
              <a:rPr lang="es-MX" sz="2800" dirty="0" smtClean="0"/>
              <a:t> </a:t>
            </a:r>
            <a:r>
              <a:rPr lang="es-MX" sz="2800" dirty="0" err="1" smtClean="0"/>
              <a:t>forms</a:t>
            </a:r>
            <a:endParaRPr lang="es-MX" sz="2800" dirty="0" smtClean="0"/>
          </a:p>
          <a:p>
            <a:endParaRPr lang="es-MX" dirty="0"/>
          </a:p>
        </p:txBody>
      </p:sp>
      <p:sp>
        <p:nvSpPr>
          <p:cNvPr id="4" name="Slide Number Placeholder 3"/>
          <p:cNvSpPr>
            <a:spLocks noGrp="1"/>
          </p:cNvSpPr>
          <p:nvPr>
            <p:ph type="sldNum" sz="quarter" idx="14"/>
          </p:nvPr>
        </p:nvSpPr>
        <p:spPr/>
        <p:txBody>
          <a:bodyPr/>
          <a:lstStyle/>
          <a:p>
            <a:pPr defTabSz="1219170">
              <a:buClrTx/>
            </a:pPr>
            <a:fld id="{3DD97BEB-BAEF-0344-9D5C-EC73E478698A}" type="slidenum">
              <a:rPr lang="en-US" kern="1200" smtClean="0">
                <a:latin typeface="Calibri" panose="020F0502020204030204"/>
                <a:ea typeface="+mn-ea"/>
                <a:cs typeface="+mn-cs"/>
              </a:rPr>
              <a:pPr defTabSz="1219170">
                <a:buClrTx/>
              </a:pPr>
              <a:t>9</a:t>
            </a:fld>
            <a:endParaRPr lang="en-US" kern="1200">
              <a:latin typeface="Calibri" panose="020F0502020204030204"/>
              <a:ea typeface="+mn-ea"/>
              <a:cs typeface="+mn-cs"/>
            </a:endParaRPr>
          </a:p>
        </p:txBody>
      </p:sp>
      <p:sp>
        <p:nvSpPr>
          <p:cNvPr id="5" name="Text Placeholder 4"/>
          <p:cNvSpPr>
            <a:spLocks noGrp="1"/>
          </p:cNvSpPr>
          <p:nvPr>
            <p:ph type="body" sz="quarter" idx="15"/>
          </p:nvPr>
        </p:nvSpPr>
        <p:spPr/>
        <p:txBody>
          <a:bodyPr>
            <a:normAutofit fontScale="92500" lnSpcReduction="20000"/>
          </a:bodyPr>
          <a:lstStyle/>
          <a:p>
            <a:endParaRPr lang="es-MX"/>
          </a:p>
        </p:txBody>
      </p:sp>
      <p:pic>
        <p:nvPicPr>
          <p:cNvPr id="6" name="Picture 5"/>
          <p:cNvPicPr>
            <a:picLocks noChangeAspect="1"/>
          </p:cNvPicPr>
          <p:nvPr/>
        </p:nvPicPr>
        <p:blipFill>
          <a:blip r:embed="rId3"/>
          <a:stretch>
            <a:fillRect/>
          </a:stretch>
        </p:blipFill>
        <p:spPr>
          <a:xfrm>
            <a:off x="8168640" y="1026834"/>
            <a:ext cx="3718560" cy="5241617"/>
          </a:xfrm>
          <a:prstGeom prst="rect">
            <a:avLst/>
          </a:prstGeom>
        </p:spPr>
      </p:pic>
    </p:spTree>
    <p:extLst>
      <p:ext uri="{BB962C8B-B14F-4D97-AF65-F5344CB8AC3E}">
        <p14:creationId xmlns:p14="http://schemas.microsoft.com/office/powerpoint/2010/main" val="3678737962"/>
      </p:ext>
    </p:extLst>
  </p:cSld>
  <p:clrMapOvr>
    <a:masterClrMapping/>
  </p:clrMapOvr>
</p:sld>
</file>

<file path=ppt/theme/theme1.xml><?xml version="1.0" encoding="utf-8"?>
<a:theme xmlns:a="http://schemas.openxmlformats.org/drawingml/2006/main" name="Office Theme">
  <a:themeElements>
    <a:clrScheme name="IEEE SIGHT">
      <a:dk1>
        <a:srgbClr val="2B2521"/>
      </a:dk1>
      <a:lt1>
        <a:srgbClr val="E6E6E6"/>
      </a:lt1>
      <a:dk2>
        <a:srgbClr val="073D5B"/>
      </a:dk2>
      <a:lt2>
        <a:srgbClr val="E0E0E0"/>
      </a:lt2>
      <a:accent1>
        <a:srgbClr val="00A0DB"/>
      </a:accent1>
      <a:accent2>
        <a:srgbClr val="EA7317"/>
      </a:accent2>
      <a:accent3>
        <a:srgbClr val="542069"/>
      </a:accent3>
      <a:accent4>
        <a:srgbClr val="71933B"/>
      </a:accent4>
      <a:accent5>
        <a:srgbClr val="30602D"/>
      </a:accent5>
      <a:accent6>
        <a:srgbClr val="FFCA27"/>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895</TotalTime>
  <Words>1578</Words>
  <Application>Microsoft Office PowerPoint</Application>
  <PresentationFormat>Widescreen</PresentationFormat>
  <Paragraphs>216</Paragraphs>
  <Slides>26</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Courier New</vt:lpstr>
      <vt:lpstr>LucidaGrande</vt:lpstr>
      <vt:lpstr>Verdana</vt:lpstr>
      <vt:lpstr>Wingdings</vt:lpstr>
      <vt:lpstr>Office Theme</vt:lpstr>
      <vt:lpstr>Theme 1</vt:lpstr>
      <vt:lpstr>IEEE Humanitarian Activities Committee (HAC)</vt:lpstr>
      <vt:lpstr>How HAC fits into the IEEE Strategic Plan 2015 - 2020</vt:lpstr>
      <vt:lpstr>HAC Strategic Goals</vt:lpstr>
      <vt:lpstr>HAC Operational Committees</vt:lpstr>
      <vt:lpstr>IEEE HAC Funding Opportunities at a Glance</vt:lpstr>
      <vt:lpstr>HAC Funding Support in 2018</vt:lpstr>
      <vt:lpstr>HAC 2019 Committee</vt:lpstr>
      <vt:lpstr>HAC Professional Staff Team in Piscataway, NJ, USA</vt:lpstr>
      <vt:lpstr>2019 IEEE HAC Funding Opportunities Deadlines (remaining)</vt:lpstr>
      <vt:lpstr>Building a locally-focused community of engineers for global development</vt:lpstr>
      <vt:lpstr>Special Interest Group on Humanitarian Technology</vt:lpstr>
      <vt:lpstr>Vision &amp; Mission</vt:lpstr>
      <vt:lpstr>2019 IEEE SIGHT Committee</vt:lpstr>
      <vt:lpstr>SIGHT Members, Groups, and Projects</vt:lpstr>
      <vt:lpstr>IEEE SIGHT Members &amp; Global Community</vt:lpstr>
      <vt:lpstr>2018 Update – SIGHT Members</vt:lpstr>
      <vt:lpstr>What is a SIGHT Group?</vt:lpstr>
      <vt:lpstr>2018 Update – SIGHT Groups Around the World</vt:lpstr>
      <vt:lpstr>IEEE SIGHT Groups 2016 - 2018</vt:lpstr>
      <vt:lpstr>IEEE SIGHT Groups</vt:lpstr>
      <vt:lpstr>Why a project?</vt:lpstr>
      <vt:lpstr>2018 Update - Funded IEEE SIGHT Projects </vt:lpstr>
      <vt:lpstr>R3 IEEE HAC Volunteer Leaders</vt:lpstr>
      <vt:lpstr>IEEE Humanitarian &amp; Philanthropic Opportunities</vt:lpstr>
      <vt:lpstr>Other Social Programs </vt:lpstr>
      <vt:lpstr>Stay Connected!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locally-focused community of engineers for global development</dc:title>
  <dc:creator>Julianna M Pichardo de la Rosa</dc:creator>
  <cp:lastModifiedBy>Julianna M Pichardo de la Rosa</cp:lastModifiedBy>
  <cp:revision>49</cp:revision>
  <dcterms:modified xsi:type="dcterms:W3CDTF">2019-04-08T21:05:21Z</dcterms:modified>
</cp:coreProperties>
</file>