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5"/>
    <p:restoredTop sz="94658"/>
  </p:normalViewPr>
  <p:slideViewPr>
    <p:cSldViewPr snapToGrid="0" snapToObjects="1">
      <p:cViewPr varScale="1">
        <p:scale>
          <a:sx n="158" d="100"/>
          <a:sy n="158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05-Apr-19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IEEE Conferences Roundtable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Haynes, Region 3 Conferences Committee Chair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Discussion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I will ask questions of the panelists</a:t>
            </a:r>
          </a:p>
          <a:p>
            <a:pPr lvl="1"/>
            <a:r>
              <a:rPr lang="en-US" dirty="0"/>
              <a:t>We will start with pre-submitted questions</a:t>
            </a:r>
          </a:p>
          <a:p>
            <a:pPr lvl="1"/>
            <a:r>
              <a:rPr lang="en-US" dirty="0"/>
              <a:t>We will have a short break</a:t>
            </a:r>
          </a:p>
          <a:p>
            <a:pPr lvl="1"/>
            <a:r>
              <a:rPr lang="en-US" dirty="0"/>
              <a:t>We will then accept questions via Twitter from the audience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FFEF-76F2-433D-880B-412B5FB0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50AB-905C-470D-965B-5E12FB6D5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Please send questions via Twitter with:</a:t>
            </a:r>
          </a:p>
          <a:p>
            <a:pPr lvl="1"/>
            <a:r>
              <a:rPr lang="en-US" dirty="0"/>
              <a:t>#SoutheastCon2019ConfRT</a:t>
            </a:r>
          </a:p>
          <a:p>
            <a:r>
              <a:rPr lang="en-US" dirty="0"/>
              <a:t>We will try to answer all questions either live or via Twitter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F3EBF-1AE0-441A-8FB5-A4073F9499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603F0-8EE9-4265-A951-436EEB2478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Name, Email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21</TotalTime>
  <Words>84</Words>
  <Application>Microsoft Office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LucidaGrande</vt:lpstr>
      <vt:lpstr>Wingdings</vt:lpstr>
      <vt:lpstr>Theme 1</vt:lpstr>
      <vt:lpstr>IEEE Conferences Roundtable</vt:lpstr>
      <vt:lpstr>Roundtable Discussion</vt:lpstr>
      <vt:lpstr>Roundtable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Sean Haynes</cp:lastModifiedBy>
  <cp:revision>7</cp:revision>
  <dcterms:created xsi:type="dcterms:W3CDTF">2016-10-24T19:40:55Z</dcterms:created>
  <dcterms:modified xsi:type="dcterms:W3CDTF">2019-04-05T14:42:09Z</dcterms:modified>
</cp:coreProperties>
</file>