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3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5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7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7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5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6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3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9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8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6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5F943-F4A1-43AB-B9BC-21B223AAADC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2537-B316-473B-A2DA-609910C62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5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07621"/>
              </p:ext>
            </p:extLst>
          </p:nvPr>
        </p:nvGraphicFramePr>
        <p:xfrm>
          <a:off x="320361" y="831272"/>
          <a:ext cx="11609710" cy="5218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9493188" imgH="4267331" progId="Excel.Sheet.8">
                  <p:embed/>
                </p:oleObj>
              </mc:Choice>
              <mc:Fallback>
                <p:oleObj name="Worksheet" r:id="rId3" imgW="9493188" imgH="426733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61" y="831272"/>
                        <a:ext cx="11609710" cy="5218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60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Gostin, Jill</dc:creator>
  <cp:lastModifiedBy>Patrick Donohoe</cp:lastModifiedBy>
  <cp:revision>1</cp:revision>
  <dcterms:created xsi:type="dcterms:W3CDTF">2019-04-13T16:06:40Z</dcterms:created>
  <dcterms:modified xsi:type="dcterms:W3CDTF">2019-04-13T16:24:40Z</dcterms:modified>
</cp:coreProperties>
</file>