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7"/>
  </p:notesMasterIdLst>
  <p:sldIdLst>
    <p:sldId id="282" r:id="rId2"/>
    <p:sldId id="288" r:id="rId3"/>
    <p:sldId id="286" r:id="rId4"/>
    <p:sldId id="289" r:id="rId5"/>
    <p:sldId id="290" r:id="rId6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7B1E73-8A82-4D07-951F-8CFBA1868459}">
  <a:tblStyle styleId="{447B1E73-8A82-4D07-951F-8CFBA1868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5976"/>
  </p:normalViewPr>
  <p:slideViewPr>
    <p:cSldViewPr snapToGrid="0">
      <p:cViewPr varScale="1">
        <p:scale>
          <a:sx n="148" d="100"/>
          <a:sy n="148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7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8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98" name="Google Shape;498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9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98" name="Google Shape;498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2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98" name="Google Shape;498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14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4708" lvl="0" indent="-9850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98" name="Google Shape;498;p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1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23888" y="3088183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267505"/>
            <a:ext cx="1215715" cy="35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46291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137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3"/>
          </p:nvPr>
        </p:nvSpPr>
        <p:spPr>
          <a:xfrm>
            <a:off x="4629150" y="1385779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4"/>
          </p:nvPr>
        </p:nvSpPr>
        <p:spPr>
          <a:xfrm>
            <a:off x="6286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5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019523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628650" y="3591613"/>
            <a:ext cx="3886200" cy="62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>
            <a:spLocks noGrp="1"/>
          </p:cNvSpPr>
          <p:nvPr>
            <p:ph type="pic" idx="3"/>
          </p:nvPr>
        </p:nvSpPr>
        <p:spPr>
          <a:xfrm>
            <a:off x="628650" y="1369219"/>
            <a:ext cx="3886200" cy="222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628650" y="2128100"/>
            <a:ext cx="7886700" cy="160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628650" y="3733015"/>
            <a:ext cx="7886700" cy="4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628650" y="3004794"/>
            <a:ext cx="3886200" cy="120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15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>
            <a:spLocks noGrp="1"/>
          </p:cNvSpPr>
          <p:nvPr>
            <p:ph type="pic" idx="3"/>
          </p:nvPr>
        </p:nvSpPr>
        <p:spPr>
          <a:xfrm>
            <a:off x="4629150" y="3004793"/>
            <a:ext cx="3886200" cy="1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4970872" cy="21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2"/>
          </p:nvPr>
        </p:nvSpPr>
        <p:spPr>
          <a:xfrm>
            <a:off x="628650" y="3535051"/>
            <a:ext cx="4970872" cy="67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>
            <a:spLocks noGrp="1"/>
          </p:cNvSpPr>
          <p:nvPr>
            <p:ph type="pic" idx="3"/>
          </p:nvPr>
        </p:nvSpPr>
        <p:spPr>
          <a:xfrm>
            <a:off x="5712643" y="1369219"/>
            <a:ext cx="2802707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None/>
              <a:defRPr sz="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365760" y="1234440"/>
            <a:ext cx="832643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">
  <p:cSld name="Presentation Title Slide Opt 1 Editab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267505"/>
            <a:ext cx="1215715" cy="354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0" y="652552"/>
            <a:ext cx="1828800" cy="1828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3"/>
          </p:nvPr>
        </p:nvSpPr>
        <p:spPr>
          <a:xfrm>
            <a:off x="1828800" y="652552"/>
            <a:ext cx="1828800" cy="1828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4"/>
          </p:nvPr>
        </p:nvSpPr>
        <p:spPr>
          <a:xfrm>
            <a:off x="3657600" y="652552"/>
            <a:ext cx="1828800" cy="1828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5"/>
          </p:nvPr>
        </p:nvSpPr>
        <p:spPr>
          <a:xfrm>
            <a:off x="5486400" y="652552"/>
            <a:ext cx="1828800" cy="1828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6"/>
          </p:nvPr>
        </p:nvSpPr>
        <p:spPr>
          <a:xfrm>
            <a:off x="7315200" y="652552"/>
            <a:ext cx="1828800" cy="18288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685800" y="37301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 Tagline">
  <p:cSld name="Presentation Title Slide Opt 1 Editable Taglin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>
            <a:spLocks noGrp="1"/>
          </p:cNvSpPr>
          <p:nvPr>
            <p:ph type="pic" idx="2"/>
          </p:nvPr>
        </p:nvSpPr>
        <p:spPr>
          <a:xfrm>
            <a:off x="0" y="652552"/>
            <a:ext cx="1828800" cy="1828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>
            <a:spLocks noGrp="1"/>
          </p:cNvSpPr>
          <p:nvPr>
            <p:ph type="pic" idx="3"/>
          </p:nvPr>
        </p:nvSpPr>
        <p:spPr>
          <a:xfrm>
            <a:off x="1828800" y="652552"/>
            <a:ext cx="1828800" cy="1828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4"/>
          </p:nvPr>
        </p:nvSpPr>
        <p:spPr>
          <a:xfrm>
            <a:off x="3657600" y="652552"/>
            <a:ext cx="1828800" cy="1828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>
            <a:spLocks noGrp="1"/>
          </p:cNvSpPr>
          <p:nvPr>
            <p:ph type="pic" idx="5"/>
          </p:nvPr>
        </p:nvSpPr>
        <p:spPr>
          <a:xfrm>
            <a:off x="5486400" y="652552"/>
            <a:ext cx="1828800" cy="1828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>
            <a:spLocks noGrp="1"/>
          </p:cNvSpPr>
          <p:nvPr>
            <p:ph type="pic" idx="6"/>
          </p:nvPr>
        </p:nvSpPr>
        <p:spPr>
          <a:xfrm>
            <a:off x="7315200" y="652552"/>
            <a:ext cx="1828800" cy="1828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ctrTitle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1"/>
          </p:nvPr>
        </p:nvSpPr>
        <p:spPr>
          <a:xfrm>
            <a:off x="685800" y="37301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3" name="Google Shape;103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23888" y="3088183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267505"/>
            <a:ext cx="1215715" cy="3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2966" y="352567"/>
            <a:ext cx="906997" cy="92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1408" y="821327"/>
            <a:ext cx="1343053" cy="135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7">
            <a:alphaModFix/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0068" y="2089046"/>
            <a:ext cx="1643932" cy="192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4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623888" y="3088183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267505"/>
            <a:ext cx="1215715" cy="35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4629150" y="2844601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4629150" y="2128102"/>
            <a:ext cx="3886200" cy="2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628650" y="1361923"/>
            <a:ext cx="3886200" cy="285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4629150" y="2128101"/>
            <a:ext cx="3886200" cy="20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13960" y="4267505"/>
            <a:ext cx="1215715" cy="3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9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9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1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dirty="0" smtClean="0"/>
              <a:t>Event Ideas</a:t>
            </a:r>
            <a:endParaRPr dirty="0"/>
          </a:p>
        </p:txBody>
      </p:sp>
      <p:sp>
        <p:nvSpPr>
          <p:cNvPr id="458" name="Google Shape;458;p51"/>
          <p:cNvSpPr txBox="1">
            <a:spLocks noGrp="1"/>
          </p:cNvSpPr>
          <p:nvPr>
            <p:ph type="body" idx="1"/>
          </p:nvPr>
        </p:nvSpPr>
        <p:spPr>
          <a:xfrm>
            <a:off x="623888" y="3088183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dirty="0" smtClean="0"/>
              <a:t>For Volunteers</a:t>
            </a:r>
            <a:endParaRPr dirty="0"/>
          </a:p>
        </p:txBody>
      </p:sp>
      <p:sp>
        <p:nvSpPr>
          <p:cNvPr id="459" name="Google Shape;459;p51"/>
          <p:cNvSpPr txBox="1">
            <a:spLocks noGrp="1"/>
          </p:cNvSpPr>
          <p:nvPr>
            <p:ph type="sldNum" idx="4294967295"/>
          </p:nvPr>
        </p:nvSpPr>
        <p:spPr>
          <a:xfrm>
            <a:off x="0" y="4654550"/>
            <a:ext cx="48577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</a:pPr>
            <a:r>
              <a:rPr lang="en-US" dirty="0" smtClean="0"/>
              <a:t>Event Ideas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28650" y="1104077"/>
            <a:ext cx="5339013" cy="32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</a:pPr>
            <a:r>
              <a:rPr lang="en-US" sz="2000" dirty="0" smtClean="0"/>
              <a:t>Plenary sessions</a:t>
            </a:r>
            <a:endParaRPr sz="18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Networking and socializing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Humanitarian initiatives (blood donations, etc.)</a:t>
            </a:r>
            <a:endParaRPr sz="14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Sport activities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Industry tours</a:t>
            </a:r>
            <a:endParaRPr lang="en-US" sz="1600" dirty="0" smtClean="0"/>
          </a:p>
          <a:p>
            <a:pPr marL="342900" lvl="1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</a:pPr>
            <a:endParaRPr sz="1600" dirty="0"/>
          </a:p>
          <a:p>
            <a:pPr marL="171450" lvl="0" indent="-171450">
              <a:lnSpc>
                <a:spcPct val="80000"/>
              </a:lnSpc>
            </a:pPr>
            <a:r>
              <a:rPr lang="en-US" sz="2000" dirty="0" smtClean="0"/>
              <a:t>Workshops</a:t>
            </a:r>
            <a:endParaRPr lang="en-US" sz="1800" dirty="0"/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Interview skills</a:t>
            </a:r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Public speaking</a:t>
            </a:r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Time management</a:t>
            </a:r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Professional unwritten rules</a:t>
            </a:r>
          </a:p>
        </p:txBody>
      </p:sp>
      <p:sp>
        <p:nvSpPr>
          <p:cNvPr id="502" name="Google Shape;502;p55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3" name="Google Shape;503;p55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 smtClean="0"/>
              <a:t>For Volunteers</a:t>
            </a:r>
            <a:endParaRPr sz="1530" dirty="0"/>
          </a:p>
        </p:txBody>
      </p:sp>
    </p:spTree>
    <p:extLst>
      <p:ext uri="{BB962C8B-B14F-4D97-AF65-F5344CB8AC3E}">
        <p14:creationId xmlns:p14="http://schemas.microsoft.com/office/powerpoint/2010/main" val="8193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</a:pPr>
            <a:r>
              <a:rPr lang="en-US" dirty="0" smtClean="0"/>
              <a:t>Event Ideas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28650" y="1104077"/>
            <a:ext cx="5339013" cy="32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</a:pPr>
            <a:r>
              <a:rPr lang="en-US" sz="2000" dirty="0" smtClean="0"/>
              <a:t>Lectures</a:t>
            </a:r>
            <a:endParaRPr lang="en-US" sz="16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Smart grid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Communication systems (5G, etc.)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Nanotechnology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Renewable energy</a:t>
            </a:r>
            <a:endParaRPr sz="16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Char char="-"/>
            </a:pPr>
            <a:r>
              <a:rPr lang="en-US" sz="1600" dirty="0" smtClean="0"/>
              <a:t>Cybersecurity</a:t>
            </a:r>
          </a:p>
          <a:p>
            <a:pPr marL="342900" lvl="1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</a:pPr>
            <a:endParaRPr sz="1600" dirty="0"/>
          </a:p>
          <a:p>
            <a:pPr marL="171450" lvl="0" indent="-171450">
              <a:lnSpc>
                <a:spcPct val="80000"/>
              </a:lnSpc>
            </a:pPr>
            <a:r>
              <a:rPr lang="en-US" sz="2000" dirty="0" smtClean="0"/>
              <a:t>Bigger scale events</a:t>
            </a:r>
            <a:endParaRPr lang="en-US" sz="1800" dirty="0"/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Career fair</a:t>
            </a:r>
          </a:p>
          <a:p>
            <a:pPr marL="514350" lvl="1" indent="-171450">
              <a:lnSpc>
                <a:spcPct val="120000"/>
              </a:lnSpc>
              <a:buSzPts val="1500"/>
            </a:pPr>
            <a:r>
              <a:rPr lang="en-US" sz="1600" dirty="0" smtClean="0"/>
              <a:t>Mentoring program</a:t>
            </a:r>
          </a:p>
          <a:p>
            <a:pPr marL="514350" lvl="1" indent="-171450">
              <a:lnSpc>
                <a:spcPct val="80000"/>
              </a:lnSpc>
              <a:buSzPts val="1500"/>
            </a:pPr>
            <a:endParaRPr lang="en-US" sz="1500" dirty="0" smtClean="0"/>
          </a:p>
        </p:txBody>
      </p:sp>
      <p:sp>
        <p:nvSpPr>
          <p:cNvPr id="502" name="Google Shape;502;p55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3" name="Google Shape;503;p55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 smtClean="0"/>
              <a:t>For Volunteers</a:t>
            </a:r>
            <a:endParaRPr sz="153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</a:pPr>
            <a:r>
              <a:rPr lang="en-US" dirty="0" smtClean="0"/>
              <a:t>Event Checklist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420460" cy="32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</a:pPr>
            <a:r>
              <a:rPr lang="en-US" sz="2000" dirty="0" smtClean="0"/>
              <a:t>Points to maximize the effectiveness of your event:</a:t>
            </a:r>
            <a:endParaRPr lang="en-US" sz="16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Plan with 2 to 3 months ahead of time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Seek opportunities to partner with other groups (WIE, Student chapters, etc.)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Review logistics of the event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Keep speakers, if any, informed of any changes to the event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/>
              <a:t>C</a:t>
            </a:r>
            <a:r>
              <a:rPr lang="en-US" sz="1600" dirty="0" smtClean="0"/>
              <a:t>reate an art for the event to improve the advertisement outreach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Write up an event description to invite members and specify event details about the event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Coordinate who will take pictures and videos during the event</a:t>
            </a:r>
            <a:endParaRPr lang="en-US" sz="1500" dirty="0" smtClean="0"/>
          </a:p>
        </p:txBody>
      </p:sp>
      <p:sp>
        <p:nvSpPr>
          <p:cNvPr id="502" name="Google Shape;502;p55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03" name="Google Shape;503;p55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 smtClean="0"/>
              <a:t>For Volunteers</a:t>
            </a:r>
            <a:endParaRPr sz="1530" dirty="0"/>
          </a:p>
        </p:txBody>
      </p:sp>
    </p:spTree>
    <p:extLst>
      <p:ext uri="{BB962C8B-B14F-4D97-AF65-F5344CB8AC3E}">
        <p14:creationId xmlns:p14="http://schemas.microsoft.com/office/powerpoint/2010/main" val="9342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00"/>
              <a:buFont typeface="Calibri"/>
              <a:buNone/>
            </a:pPr>
            <a:r>
              <a:rPr lang="en-US" dirty="0" smtClean="0"/>
              <a:t>After The Event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420460" cy="32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</a:pPr>
            <a:r>
              <a:rPr lang="en-US" sz="2000" dirty="0" smtClean="0"/>
              <a:t>After the event:</a:t>
            </a:r>
            <a:endParaRPr lang="en-US" sz="1600" dirty="0" smtClean="0"/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Send a thank you email to all attendees. Include key take-</a:t>
            </a:r>
            <a:r>
              <a:rPr lang="en-US" sz="1600" dirty="0" err="1" smtClean="0"/>
              <a:t>aways</a:t>
            </a:r>
            <a:r>
              <a:rPr lang="en-US" sz="1600" dirty="0" smtClean="0"/>
              <a:t> from the event.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Gather feedback on the content quality and logistics of the event.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Upload photos to the group’s IEEE page or social media.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Reach out to non IEEE members that attended the event.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Complete event financials.</a:t>
            </a:r>
          </a:p>
          <a:p>
            <a:pPr marL="514350" lvl="1" indent="-171450" algn="l" rtl="0">
              <a:lnSpc>
                <a:spcPct val="120000"/>
              </a:lnSpc>
              <a:spcBef>
                <a:spcPts val="375"/>
              </a:spcBef>
              <a:buSzPts val="1500"/>
              <a:buChar char="-"/>
            </a:pPr>
            <a:r>
              <a:rPr lang="en-US" sz="1600" dirty="0" smtClean="0"/>
              <a:t>Complete L31 report.</a:t>
            </a:r>
          </a:p>
        </p:txBody>
      </p:sp>
      <p:sp>
        <p:nvSpPr>
          <p:cNvPr id="502" name="Google Shape;502;p55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03" name="Google Shape;503;p55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1530" dirty="0" smtClean="0"/>
              <a:t>For Volunteers</a:t>
            </a:r>
            <a:endParaRPr sz="1530" dirty="0"/>
          </a:p>
        </p:txBody>
      </p:sp>
    </p:spTree>
    <p:extLst>
      <p:ext uri="{BB962C8B-B14F-4D97-AF65-F5344CB8AC3E}">
        <p14:creationId xmlns:p14="http://schemas.microsoft.com/office/powerpoint/2010/main" val="1110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Template - WS Thin Foot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228</Words>
  <Application>Microsoft Macintosh PowerPoint</Application>
  <PresentationFormat>On-screen Show (16:9)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Courier New</vt:lpstr>
      <vt:lpstr>Merriweather Sans</vt:lpstr>
      <vt:lpstr>Noto Sans Symbols</vt:lpstr>
      <vt:lpstr>Arial</vt:lpstr>
      <vt:lpstr>IEEE Master Template - WS Thin Footer</vt:lpstr>
      <vt:lpstr>Event Ideas</vt:lpstr>
      <vt:lpstr>Event Ideas</vt:lpstr>
      <vt:lpstr>Event Ideas</vt:lpstr>
      <vt:lpstr>Event Checklist</vt:lpstr>
      <vt:lpstr>After The Event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Torres</dc:creator>
  <cp:lastModifiedBy>Microsoft Office User</cp:lastModifiedBy>
  <cp:revision>17</cp:revision>
  <dcterms:modified xsi:type="dcterms:W3CDTF">2019-04-12T05:23:46Z</dcterms:modified>
</cp:coreProperties>
</file>