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126" d="100"/>
          <a:sy n="126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07-Apr-19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.a.haynes@ieee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 Support of Your Section: Conferences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Sean Haynes, Region 3 Conferences Committee Chair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Conference Committee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Liaison between Section and Society</a:t>
            </a:r>
          </a:p>
          <a:p>
            <a:pPr lvl="1"/>
            <a:r>
              <a:rPr lang="en-US" dirty="0"/>
              <a:t>Financial and Technical Co-sponsorships</a:t>
            </a:r>
          </a:p>
          <a:p>
            <a:pPr lvl="1"/>
            <a:r>
              <a:rPr lang="en-US" dirty="0"/>
              <a:t>Support not Extort – Don’t ask for something for nothing</a:t>
            </a:r>
          </a:p>
          <a:p>
            <a:r>
              <a:rPr lang="en-US" dirty="0"/>
              <a:t>Mentoring</a:t>
            </a:r>
          </a:p>
          <a:p>
            <a:pPr lvl="1"/>
            <a:r>
              <a:rPr lang="en-US" dirty="0"/>
              <a:t>Can provide a mentor for a hosted conference</a:t>
            </a:r>
          </a:p>
          <a:p>
            <a:pPr lvl="1"/>
            <a:r>
              <a:rPr lang="en-US" dirty="0"/>
              <a:t>Mentors have many years of experience hosting IEEE conferences</a:t>
            </a:r>
          </a:p>
          <a:p>
            <a:r>
              <a:rPr lang="en-US" dirty="0"/>
              <a:t>Support</a:t>
            </a:r>
          </a:p>
          <a:p>
            <a:pPr lvl="1"/>
            <a:r>
              <a:rPr lang="en-US" dirty="0"/>
              <a:t>Can provide conflict resolution</a:t>
            </a:r>
          </a:p>
          <a:p>
            <a:pPr lvl="1"/>
            <a:r>
              <a:rPr lang="en-US" dirty="0"/>
              <a:t>Can provide recommendations for services</a:t>
            </a:r>
          </a:p>
          <a:p>
            <a:pPr lvl="1"/>
            <a:r>
              <a:rPr lang="en-US" dirty="0"/>
              <a:t>On a case-by-case basis may be able to provide financial startup loan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are here to mentor and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FFEF-76F2-433D-880B-412B5FB0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</a:t>
            </a:r>
            <a:r>
              <a:rPr lang="en-US" dirty="0" err="1"/>
              <a:t>SoutheastCon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B50AB-905C-470D-965B-5E12FB6D5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r>
              <a:rPr lang="en-US" dirty="0"/>
              <a:t>Local Sections Notify Committee of Interest (2023+)</a:t>
            </a:r>
          </a:p>
          <a:p>
            <a:pPr lvl="1"/>
            <a:r>
              <a:rPr lang="en-US" dirty="0"/>
              <a:t>Region will review location and potential sites that could host based on current conference requirements</a:t>
            </a:r>
          </a:p>
          <a:p>
            <a:r>
              <a:rPr lang="en-US" dirty="0"/>
              <a:t>Region will perform all logistics associated with site selection</a:t>
            </a:r>
          </a:p>
          <a:p>
            <a:r>
              <a:rPr lang="en-US" dirty="0"/>
              <a:t>Region will provide registration logistics</a:t>
            </a:r>
          </a:p>
          <a:p>
            <a:r>
              <a:rPr lang="en-US" dirty="0"/>
              <a:t>Region will provide mentor</a:t>
            </a:r>
          </a:p>
          <a:p>
            <a:r>
              <a:rPr lang="en-US" dirty="0"/>
              <a:t>Section is expected to provide</a:t>
            </a:r>
          </a:p>
          <a:p>
            <a:pPr lvl="1"/>
            <a:r>
              <a:rPr lang="en-US" dirty="0"/>
              <a:t>Local Organizing Committee (General Chair, Treasurer, Program Chair, Student Program Chair)</a:t>
            </a:r>
          </a:p>
          <a:p>
            <a:pPr lvl="1"/>
            <a:r>
              <a:rPr lang="en-US" dirty="0"/>
              <a:t>Local Volunteer Staff at Conference Time</a:t>
            </a:r>
          </a:p>
          <a:p>
            <a:r>
              <a:rPr lang="en-US" dirty="0"/>
              <a:t>Requires a 3 year commitment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F3EBF-1AE0-441A-8FB5-A4073F9499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603F0-8EE9-4265-A951-436EEB2478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Annual Region 3 Conference</a:t>
            </a:r>
          </a:p>
        </p:txBody>
      </p:sp>
    </p:spTree>
    <p:extLst>
      <p:ext uri="{BB962C8B-B14F-4D97-AF65-F5344CB8AC3E}">
        <p14:creationId xmlns:p14="http://schemas.microsoft.com/office/powerpoint/2010/main" val="173896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Haynes, </a:t>
            </a:r>
            <a:r>
              <a:rPr lang="en-US" dirty="0">
                <a:hlinkClick r:id="rId2"/>
              </a:rPr>
              <a:t>s.a.haynes@ieee.org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115</TotalTime>
  <Words>189</Words>
  <Application>Microsoft Office PowerPoint</Application>
  <PresentationFormat>On-screen Show (16:9)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LucidaGrande</vt:lpstr>
      <vt:lpstr>Wingdings</vt:lpstr>
      <vt:lpstr>Theme 1</vt:lpstr>
      <vt:lpstr>Region Support of Your Section: Conferences</vt:lpstr>
      <vt:lpstr>IEEE Conference Committee</vt:lpstr>
      <vt:lpstr>IEEE SoutheastCon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Sean Haynes</cp:lastModifiedBy>
  <cp:revision>19</cp:revision>
  <dcterms:created xsi:type="dcterms:W3CDTF">2016-10-24T19:40:55Z</dcterms:created>
  <dcterms:modified xsi:type="dcterms:W3CDTF">2019-04-07T17:53:32Z</dcterms:modified>
</cp:coreProperties>
</file>