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13" d="100"/>
          <a:sy n="113" d="100"/>
        </p:scale>
        <p:origin x="57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s.ieee.org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Activities Committee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Victor Basantes (RSAC) / Jill Johnson (RSR)</a:t>
            </a:r>
          </a:p>
          <a:p>
            <a:r>
              <a:rPr lang="en-US" dirty="0" err="1" smtClean="0"/>
              <a:t>SoutheastCon</a:t>
            </a:r>
            <a:r>
              <a:rPr lang="en-US" dirty="0" smtClean="0"/>
              <a:t> </a:t>
            </a:r>
            <a:r>
              <a:rPr lang="en-US" dirty="0"/>
              <a:t>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Activities Committee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SoutheastCon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Student Branch Leadership Workshops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Student Branch Creation/Revival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Activities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Support SoutheastCon Competitions</a:t>
            </a:r>
          </a:p>
          <a:p>
            <a:pPr lvl="1"/>
            <a:r>
              <a:rPr lang="en-US" dirty="0" smtClean="0"/>
              <a:t>Revisit Travel Reimbursement model</a:t>
            </a:r>
          </a:p>
          <a:p>
            <a:pPr lvl="1"/>
            <a:endParaRPr lang="en-US" dirty="0"/>
          </a:p>
          <a:p>
            <a:r>
              <a:rPr lang="en-US" dirty="0" smtClean="0"/>
              <a:t>Host 2 more Student Leadership Training Workshops (2 completed already)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Continue documentation of SAC processes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1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Activities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 Sections:</a:t>
            </a:r>
          </a:p>
          <a:p>
            <a:pPr lvl="1"/>
            <a:r>
              <a:rPr lang="en-US" dirty="0" smtClean="0"/>
              <a:t>Provide resources (speakers) to Student Branches for events</a:t>
            </a:r>
          </a:p>
          <a:p>
            <a:pPr lvl="1"/>
            <a:r>
              <a:rPr lang="en-US" dirty="0" smtClean="0"/>
              <a:t>Communicate funding available for Student Branch projects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Counselors:</a:t>
            </a:r>
          </a:p>
          <a:p>
            <a:pPr lvl="1"/>
            <a:r>
              <a:rPr lang="en-US" dirty="0" smtClean="0"/>
              <a:t>Support Student Branch officers and provide advice when needed</a:t>
            </a:r>
          </a:p>
          <a:p>
            <a:endParaRPr lang="en-US" dirty="0"/>
          </a:p>
          <a:p>
            <a:r>
              <a:rPr lang="en-US" dirty="0" smtClean="0"/>
              <a:t>General Information: </a:t>
            </a:r>
            <a:r>
              <a:rPr lang="en-US" dirty="0" smtClean="0">
                <a:hlinkClick r:id="rId2"/>
              </a:rPr>
              <a:t>students.ieee.org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TO PROVIDE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9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Victor Basantes</a:t>
            </a:r>
          </a:p>
          <a:p>
            <a:r>
              <a:rPr lang="en-US" dirty="0" smtClean="0"/>
              <a:t>victor.basantes@ieee.org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1063</TotalTime>
  <Words>124</Words>
  <Application>Microsoft Office PowerPoint</Application>
  <PresentationFormat>On-screen Show (16:9)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Student Activities Committee</vt:lpstr>
      <vt:lpstr>Student Activities Committee</vt:lpstr>
      <vt:lpstr>Student Activities Committee</vt:lpstr>
      <vt:lpstr>Student Activities Committee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Patrick Donohoe</cp:lastModifiedBy>
  <cp:revision>40</cp:revision>
  <dcterms:created xsi:type="dcterms:W3CDTF">2016-10-24T19:40:55Z</dcterms:created>
  <dcterms:modified xsi:type="dcterms:W3CDTF">2019-04-12T15:31:22Z</dcterms:modified>
</cp:coreProperties>
</file>