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75" r:id="rId4"/>
    <p:sldId id="277" r:id="rId5"/>
    <p:sldId id="278" r:id="rId6"/>
    <p:sldId id="276" r:id="rId7"/>
    <p:sldId id="260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5"/>
    <p:restoredTop sz="94658"/>
  </p:normalViewPr>
  <p:slideViewPr>
    <p:cSldViewPr snapToGrid="0" snapToObjects="1">
      <p:cViewPr varScale="1">
        <p:scale>
          <a:sx n="105" d="100"/>
          <a:sy n="105" d="100"/>
        </p:scale>
        <p:origin x="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234440"/>
            <a:ext cx="8326438" cy="3291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E1F0-28BF-A844-9B91-A150FCA37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4/2/2017</a:t>
            </a:r>
          </a:p>
        </p:txBody>
      </p:sp>
    </p:spTree>
    <p:extLst>
      <p:ext uri="{BB962C8B-B14F-4D97-AF65-F5344CB8AC3E}">
        <p14:creationId xmlns:p14="http://schemas.microsoft.com/office/powerpoint/2010/main" val="390913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619632"/>
            <a:ext cx="1456944" cy="24140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619632"/>
            <a:ext cx="1944624" cy="24140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619632"/>
            <a:ext cx="2365248" cy="24140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619632"/>
            <a:ext cx="1956816" cy="24140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619632"/>
            <a:ext cx="1499616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66" y="352567"/>
            <a:ext cx="906997" cy="9200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08" y="821327"/>
            <a:ext cx="1343053" cy="13561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4" y="-3048"/>
            <a:ext cx="2334535" cy="23810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68" y="2089046"/>
            <a:ext cx="1643932" cy="1927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3750" y="-2"/>
            <a:ext cx="916775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1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267505"/>
            <a:ext cx="1215715" cy="354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4502874"/>
            <a:ext cx="9144000" cy="640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0993"/>
            <a:ext cx="9144000" cy="6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7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andsmicrowave.com/about.html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685799" y="3138060"/>
            <a:ext cx="8415811" cy="522983"/>
          </a:xfrm>
        </p:spPr>
        <p:txBody>
          <a:bodyPr>
            <a:normAutofit fontScale="90000"/>
          </a:bodyPr>
          <a:lstStyle/>
          <a:p>
            <a:r>
              <a:rPr lang="en-US" dirty="0"/>
              <a:t>Candidate for IEEE R3 Director-Elect 2020-2021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Theresa Brunasso, theresa.brunasso@ieee.org</a:t>
            </a:r>
          </a:p>
          <a:p>
            <a:r>
              <a:rPr lang="en-US" dirty="0" err="1"/>
              <a:t>SoutheastCon</a:t>
            </a:r>
            <a:r>
              <a:rPr lang="en-US" dirty="0"/>
              <a:t> 2019, Huntsville, 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Working Engineer</a:t>
            </a:r>
          </a:p>
          <a:p>
            <a:r>
              <a:rPr lang="en-US" dirty="0"/>
              <a:t>Small Business Owner</a:t>
            </a:r>
          </a:p>
          <a:p>
            <a:r>
              <a:rPr lang="en-US" dirty="0"/>
              <a:t>Frequent Volunteer</a:t>
            </a:r>
          </a:p>
          <a:p>
            <a:r>
              <a:rPr lang="en-US" dirty="0"/>
              <a:t>Named Georgia’s Woman of the Year in 2008 by Women in Technology</a:t>
            </a:r>
          </a:p>
          <a:p>
            <a:r>
              <a:rPr lang="en-US" dirty="0"/>
              <a:t>Wife to Brian Boe (UGA Math professor) since 1987</a:t>
            </a:r>
          </a:p>
          <a:p>
            <a:r>
              <a:rPr lang="en-US" dirty="0"/>
              <a:t>Love to travel, hike, cook, and laugh!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EB7AA-7C90-4BB4-B9CC-708A4507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52" y="1369219"/>
            <a:ext cx="1412906" cy="21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6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Activities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33571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Society Memberships</a:t>
            </a:r>
          </a:p>
          <a:p>
            <a:pPr lvl="1"/>
            <a:r>
              <a:rPr lang="en-US" dirty="0"/>
              <a:t>Microwave Theory &amp; Techniques</a:t>
            </a:r>
          </a:p>
          <a:p>
            <a:pPr lvl="1"/>
            <a:r>
              <a:rPr lang="en-US" dirty="0"/>
              <a:t>Antennas &amp; Propagation</a:t>
            </a:r>
          </a:p>
          <a:p>
            <a:r>
              <a:rPr lang="en-US" dirty="0"/>
              <a:t>TAB Conferences Committee 2019</a:t>
            </a:r>
          </a:p>
          <a:p>
            <a:r>
              <a:rPr lang="en-US" dirty="0"/>
              <a:t>Region 3 Professional Activities Committee Chair 2017 to present</a:t>
            </a:r>
          </a:p>
          <a:p>
            <a:r>
              <a:rPr lang="en-US" dirty="0"/>
              <a:t>Region 3 PACE chair 2015, 2016, 2017, 2018 and 2019</a:t>
            </a:r>
          </a:p>
          <a:p>
            <a:r>
              <a:rPr lang="en-US" dirty="0"/>
              <a:t>Atlanta Section Chair 2016 &amp; 2017</a:t>
            </a:r>
          </a:p>
          <a:p>
            <a:r>
              <a:rPr lang="en-US" dirty="0"/>
              <a:t>Atlanta Section Vice Chair 2015</a:t>
            </a:r>
          </a:p>
          <a:p>
            <a:r>
              <a:rPr lang="en-US" dirty="0"/>
              <a:t>Atlanta Section Secretary 2013 &amp; 1014</a:t>
            </a:r>
          </a:p>
          <a:p>
            <a:r>
              <a:rPr lang="en-US" dirty="0"/>
              <a:t>Atlanta PACE Chair 2012, 2013 &amp; 2014</a:t>
            </a:r>
          </a:p>
          <a:p>
            <a:r>
              <a:rPr lang="en-US" dirty="0"/>
              <a:t>Employment Assistance Volunteer 2011 </a:t>
            </a:r>
          </a:p>
          <a:p>
            <a:r>
              <a:rPr lang="en-US" dirty="0"/>
              <a:t>Atlanta WIE Secretary 2011 - 2015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Member since 1982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Accomplishments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3357145"/>
          </a:xfrm>
        </p:spPr>
        <p:txBody>
          <a:bodyPr>
            <a:normAutofit/>
          </a:bodyPr>
          <a:lstStyle/>
          <a:p>
            <a:r>
              <a:rPr lang="en-US" dirty="0"/>
              <a:t>Region 3 Outstanding Volunteer Award in 2018 for work as Atlanta Section Chair and Region 3 Professional Development Committee chair.</a:t>
            </a:r>
          </a:p>
          <a:p>
            <a:r>
              <a:rPr lang="en-US" dirty="0"/>
              <a:t>IEEE-USA Board of Directors Regional Professional Leadership Award in 2015 </a:t>
            </a:r>
          </a:p>
          <a:p>
            <a:r>
              <a:rPr lang="en-US" dirty="0"/>
              <a:t>Region 3 Professional Leadership Award in 2012 for developing multiple PACE activities</a:t>
            </a:r>
          </a:p>
          <a:p>
            <a:r>
              <a:rPr lang="en-US" dirty="0"/>
              <a:t>Atlanta Section Volunteer of the Year in 2011 for developing employment assistance activities.</a:t>
            </a:r>
          </a:p>
          <a:p>
            <a:r>
              <a:rPr lang="en-US" dirty="0"/>
              <a:t>As Atlanta Section Chair</a:t>
            </a:r>
          </a:p>
          <a:p>
            <a:pPr lvl="1"/>
            <a:r>
              <a:rPr lang="en-US" dirty="0"/>
              <a:t>Started two new chapters (TEM &amp; ED/PHO)</a:t>
            </a:r>
          </a:p>
          <a:p>
            <a:pPr lvl="1"/>
            <a:r>
              <a:rPr lang="en-US" dirty="0"/>
              <a:t>Won honorable mention for member retention in 2016</a:t>
            </a:r>
          </a:p>
          <a:p>
            <a:pPr lvl="1"/>
            <a:r>
              <a:rPr lang="en-US" dirty="0"/>
              <a:t>Won the Region 3 award for the most Senior Member upgrades in 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0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IEEE Goals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3357145"/>
          </a:xfrm>
        </p:spPr>
        <p:txBody>
          <a:bodyPr>
            <a:normAutofit/>
          </a:bodyPr>
          <a:lstStyle/>
          <a:p>
            <a:r>
              <a:rPr lang="en-US" dirty="0"/>
              <a:t>Provide more Region support for local Sections and Councils. </a:t>
            </a:r>
          </a:p>
          <a:p>
            <a:r>
              <a:rPr lang="en-US" dirty="0"/>
              <a:t>I believe that the biggest impact on members occurs at the Section level, and our region has the largest number of Sections in the U.S. </a:t>
            </a:r>
          </a:p>
          <a:p>
            <a:r>
              <a:rPr lang="en-US" dirty="0"/>
              <a:t>Some of our Sections are struggling, and I want to help them thrive.</a:t>
            </a:r>
          </a:p>
          <a:p>
            <a:r>
              <a:rPr lang="en-US" dirty="0"/>
              <a:t>I would work to have events and meetings in different sections to provide both exposure and support. </a:t>
            </a:r>
          </a:p>
          <a:p>
            <a:r>
              <a:rPr lang="en-US" dirty="0"/>
              <a:t>I want to replace the IEEE-USA PACE funding that is vanishing in a few years, so that Sections and Councils can continue to provide Professional Activities for their members.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Day Job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3357145"/>
          </a:xfrm>
        </p:spPr>
        <p:txBody>
          <a:bodyPr>
            <a:normAutofit/>
          </a:bodyPr>
          <a:lstStyle/>
          <a:p>
            <a:r>
              <a:rPr lang="en-US" dirty="0"/>
              <a:t>Microwave Engineering for Satellite communications, radar, and electronic defense</a:t>
            </a:r>
          </a:p>
          <a:p>
            <a:r>
              <a:rPr lang="en-US" dirty="0"/>
              <a:t>Started my consulting business, </a:t>
            </a:r>
            <a:r>
              <a:rPr lang="en-US" dirty="0">
                <a:hlinkClick r:id="rId2"/>
              </a:rPr>
              <a:t>D&amp;S Microwave, Inc.</a:t>
            </a:r>
            <a:r>
              <a:rPr lang="en-US" dirty="0"/>
              <a:t>, in 2010, after 25 years in industry. </a:t>
            </a:r>
          </a:p>
          <a:p>
            <a:r>
              <a:rPr lang="en-US" dirty="0"/>
              <a:t>Selected Past Projects:</a:t>
            </a:r>
          </a:p>
          <a:p>
            <a:pPr lvl="1"/>
            <a:r>
              <a:rPr lang="en-US" dirty="0"/>
              <a:t>Mars Science Laboratory</a:t>
            </a:r>
          </a:p>
          <a:p>
            <a:pPr lvl="1"/>
            <a:r>
              <a:rPr lang="en-US" dirty="0"/>
              <a:t>DirecTV</a:t>
            </a:r>
          </a:p>
          <a:p>
            <a:pPr lvl="1"/>
            <a:r>
              <a:rPr lang="en-US" dirty="0"/>
              <a:t>XM-Radio</a:t>
            </a:r>
          </a:p>
          <a:p>
            <a:pPr lvl="1"/>
            <a:r>
              <a:rPr lang="en-US" dirty="0"/>
              <a:t>INTELSAT IX</a:t>
            </a:r>
          </a:p>
          <a:p>
            <a:pPr lvl="1"/>
            <a:r>
              <a:rPr lang="en-US" dirty="0"/>
              <a:t>MILSTAR II</a:t>
            </a:r>
          </a:p>
          <a:p>
            <a:pPr lvl="1"/>
            <a:r>
              <a:rPr lang="en-US" dirty="0" err="1"/>
              <a:t>DarkStar</a:t>
            </a:r>
            <a:endParaRPr lang="en-US" dirty="0"/>
          </a:p>
          <a:p>
            <a:r>
              <a:rPr lang="en-US" dirty="0"/>
              <a:t>Current Projects:</a:t>
            </a:r>
          </a:p>
          <a:p>
            <a:pPr lvl="1"/>
            <a:r>
              <a:rPr lang="en-US" dirty="0"/>
              <a:t>National Spectrum Consortium for Georgia Tech Research Institute</a:t>
            </a:r>
          </a:p>
          <a:p>
            <a:pPr lvl="1"/>
            <a:r>
              <a:rPr lang="en-US" dirty="0"/>
              <a:t>Phased array design for Atlanta based company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7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all this happen?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Voting will be early August through early October</a:t>
            </a:r>
          </a:p>
          <a:p>
            <a:r>
              <a:rPr lang="en-US" dirty="0"/>
              <a:t>Elected individual will serve as:</a:t>
            </a:r>
          </a:p>
          <a:p>
            <a:pPr lvl="1"/>
            <a:r>
              <a:rPr lang="en-US" dirty="0"/>
              <a:t>Director-Elect in 2020-2021</a:t>
            </a:r>
          </a:p>
          <a:p>
            <a:pPr lvl="1"/>
            <a:r>
              <a:rPr lang="en-US" dirty="0"/>
              <a:t>Director in 2022-2023</a:t>
            </a:r>
          </a:p>
          <a:p>
            <a:pPr lvl="1"/>
            <a:r>
              <a:rPr lang="en-US" dirty="0"/>
              <a:t>Past Director in 2024-2025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2CE1F0-28BF-A844-9B91-A150FCA372D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9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47123"/>
            <a:ext cx="7886700" cy="62081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Please contact me if you have questions or suggestions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Theresa Brunasso, theresa.brunasso@ieee.org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65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132</TotalTime>
  <Words>458</Words>
  <Application>Microsoft Office PowerPoint</Application>
  <PresentationFormat>On-screen Show (16:9)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LucidaGrande</vt:lpstr>
      <vt:lpstr>Wingdings</vt:lpstr>
      <vt:lpstr>Theme 1</vt:lpstr>
      <vt:lpstr>Candidate for IEEE R3 Director-Elect 2020-2021</vt:lpstr>
      <vt:lpstr>Who am I?</vt:lpstr>
      <vt:lpstr>IEEE Activities</vt:lpstr>
      <vt:lpstr>IEEE Accomplishments</vt:lpstr>
      <vt:lpstr>My IEEE Goals</vt:lpstr>
      <vt:lpstr>My Day Job</vt:lpstr>
      <vt:lpstr>When will all this happen?</vt:lpstr>
      <vt:lpstr> Please contact me if you have questions or suggestions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Theresa Brunasso</cp:lastModifiedBy>
  <cp:revision>19</cp:revision>
  <dcterms:created xsi:type="dcterms:W3CDTF">2016-10-24T19:40:55Z</dcterms:created>
  <dcterms:modified xsi:type="dcterms:W3CDTF">2019-04-10T23:42:43Z</dcterms:modified>
</cp:coreProperties>
</file>