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82" d="100"/>
          <a:sy n="82" d="100"/>
        </p:scale>
        <p:origin x="-9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 Analytics 101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J. Lord. PE</a:t>
            </a:r>
          </a:p>
          <a:p>
            <a:r>
              <a:rPr lang="en-US" dirty="0" err="1" smtClean="0"/>
              <a:t>SoutheastCon</a:t>
            </a:r>
            <a:r>
              <a:rPr lang="en-US" dirty="0" smtClean="0"/>
              <a:t> </a:t>
            </a:r>
            <a:r>
              <a:rPr lang="en-US" dirty="0"/>
              <a:t>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in Excel…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Sort for all Senior Members and Fellows – sort for a Members for at least 5-10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dirty="0" smtClean="0"/>
              <a:t>Senior member roundup!</a:t>
            </a:r>
          </a:p>
          <a:p>
            <a:r>
              <a:rPr lang="en-US" dirty="0" smtClean="0"/>
              <a:t>Sort for location – find out where people work / live!</a:t>
            </a:r>
          </a:p>
          <a:p>
            <a:r>
              <a:rPr lang="en-US" dirty="0" smtClean="0"/>
              <a:t>Sort for primary area of interest – what topics should we plan for meetings!</a:t>
            </a:r>
          </a:p>
          <a:p>
            <a:r>
              <a:rPr lang="en-US" dirty="0" smtClean="0"/>
              <a:t>Sort for…</a:t>
            </a:r>
          </a:p>
          <a:p>
            <a:endParaRPr lang="en-US" dirty="0"/>
          </a:p>
          <a:p>
            <a:r>
              <a:rPr lang="en-US" dirty="0" smtClean="0"/>
              <a:t>Watch  the OK to Contact flags!!!!!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#1 – CHECK WHO IEEE THINKS ARE YOUR OFFICERS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vTools</a:t>
            </a:r>
            <a:r>
              <a:rPr lang="en-US" dirty="0" smtClean="0"/>
              <a:t> Officer Reporting to correct if incorrect</a:t>
            </a:r>
          </a:p>
          <a:p>
            <a:r>
              <a:rPr lang="en-US" dirty="0" smtClean="0"/>
              <a:t>Find out who are your peers in nearby sections – NETWORK!</a:t>
            </a:r>
          </a:p>
          <a:p>
            <a:endParaRPr lang="en-US" dirty="0"/>
          </a:p>
          <a:p>
            <a:r>
              <a:rPr lang="en-US" dirty="0" smtClean="0"/>
              <a:t>Make use of the Volunteer History to find mentors! Make use of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48"/>
            <a:ext cx="8947230" cy="47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1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Nominating a new officer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vTools</a:t>
            </a:r>
            <a:r>
              <a:rPr lang="en-US" dirty="0" smtClean="0"/>
              <a:t> Elections and Officer Reporting need the membership number!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3" y="1369219"/>
            <a:ext cx="8696224" cy="24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2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Patience! The larger the data set, the slower the system is</a:t>
            </a:r>
          </a:p>
          <a:p>
            <a:r>
              <a:rPr lang="en-US" dirty="0" smtClean="0"/>
              <a:t>Click on “ALL” to clear the default of all choices</a:t>
            </a:r>
          </a:p>
          <a:p>
            <a:r>
              <a:rPr lang="en-US" dirty="0" smtClean="0"/>
              <a:t>Click on the unit name to select subsets of data</a:t>
            </a:r>
          </a:p>
          <a:p>
            <a:r>
              <a:rPr lang="en-US" dirty="0" smtClean="0"/>
              <a:t>ALWAYS sort downloaded data by “do not contact” flags. DON’T SPAM! (GDPR)</a:t>
            </a:r>
          </a:p>
          <a:p>
            <a:endParaRPr lang="en-US" dirty="0"/>
          </a:p>
          <a:p>
            <a:r>
              <a:rPr lang="en-US" dirty="0" smtClean="0"/>
              <a:t>Deep dive tomorrow afternoon!!!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Things I still forget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9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Charles J. Lord</a:t>
            </a:r>
            <a:br>
              <a:rPr lang="en-US" dirty="0" smtClean="0"/>
            </a:br>
            <a:r>
              <a:rPr lang="en-US" dirty="0" smtClean="0"/>
              <a:t>c.j.lord@ieee.org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“How can I…”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Know my membership numbers?</a:t>
            </a:r>
          </a:p>
          <a:p>
            <a:r>
              <a:rPr lang="en-US" dirty="0" smtClean="0"/>
              <a:t>Know who my members are?</a:t>
            </a:r>
          </a:p>
          <a:p>
            <a:r>
              <a:rPr lang="en-US" dirty="0" smtClean="0"/>
              <a:t>Know my members’ interests?</a:t>
            </a:r>
          </a:p>
          <a:p>
            <a:r>
              <a:rPr lang="en-US" dirty="0" smtClean="0"/>
              <a:t>Find out who my officers are?</a:t>
            </a:r>
          </a:p>
          <a:p>
            <a:r>
              <a:rPr lang="en-US" dirty="0" smtClean="0"/>
              <a:t>Find out who is the [officer] in the [section / council / area]?</a:t>
            </a:r>
          </a:p>
          <a:p>
            <a:r>
              <a:rPr lang="en-US" dirty="0" smtClean="0"/>
              <a:t>Find a mentor for myself or other officers?</a:t>
            </a:r>
          </a:p>
          <a:p>
            <a:r>
              <a:rPr lang="en-US" dirty="0" smtClean="0"/>
              <a:t>Find the data I need to organize an election – or report officers?</a:t>
            </a:r>
          </a:p>
          <a:p>
            <a:r>
              <a:rPr lang="en-US" dirty="0" smtClean="0"/>
              <a:t>Organize a senior member roundup?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64" y="270308"/>
            <a:ext cx="5665023" cy="446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90147" y="3680749"/>
            <a:ext cx="23668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www.ieee.org/samieee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Use, don’t abuse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IEEE member and volunteer data is CONFIDENTIAL within IEEE</a:t>
            </a:r>
          </a:p>
          <a:p>
            <a:r>
              <a:rPr lang="en-US" dirty="0" smtClean="0"/>
              <a:t>IEEE information list CANNOT be given out to outside sources (lists, mail lists, emails,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Cannot use this data for any personal or business purposes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nfidential Clipart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29" y="1420019"/>
            <a:ext cx="2253446" cy="22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6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my members?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 Analytics shows you the data for YOUR area of </a:t>
            </a:r>
            <a:r>
              <a:rPr lang="en-US" dirty="0" err="1" smtClean="0"/>
              <a:t>responsibity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3" y="1311344"/>
            <a:ext cx="6247354" cy="31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level you want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1227263"/>
            <a:ext cx="7315200" cy="3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5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“detail”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32138"/>
            <a:ext cx="8276787" cy="409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96365" y="829648"/>
            <a:ext cx="451412" cy="267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Arrears! Let’s try to get them back!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69219"/>
            <a:ext cx="8165805" cy="27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541853" y="1369219"/>
            <a:ext cx="1041721" cy="366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Upper right hand corner</a:t>
            </a:r>
          </a:p>
          <a:p>
            <a:r>
              <a:rPr lang="en-US" dirty="0" smtClean="0"/>
              <a:t>Can display</a:t>
            </a:r>
          </a:p>
          <a:p>
            <a:r>
              <a:rPr lang="en-US" dirty="0" smtClean="0"/>
              <a:t>Can – in many cases – download CSV to Excel</a:t>
            </a:r>
          </a:p>
          <a:p>
            <a:r>
              <a:rPr lang="en-US" dirty="0" smtClean="0"/>
              <a:t>REMEMBER the rules for proper use of the 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DANGER </a:t>
            </a:r>
            <a:r>
              <a:rPr lang="en-US" dirty="0" err="1" smtClean="0">
                <a:solidFill>
                  <a:srgbClr val="FF0000"/>
                </a:solidFill>
              </a:rPr>
              <a:t>DANGER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DANGER</a:t>
            </a:r>
            <a:r>
              <a:rPr lang="en-US" dirty="0" smtClean="0">
                <a:solidFill>
                  <a:srgbClr val="FF0000"/>
                </a:solidFill>
              </a:rPr>
              <a:t> WILL ROBINSON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39" y="2897982"/>
            <a:ext cx="3848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070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1480</TotalTime>
  <Words>410</Words>
  <Application>Microsoft Office PowerPoint</Application>
  <PresentationFormat>On-screen Show (16:9)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OU Analytics 101</vt:lpstr>
      <vt:lpstr>“How can I…”</vt:lpstr>
      <vt:lpstr>PowerPoint Presentation</vt:lpstr>
      <vt:lpstr>Use, don’t abuse</vt:lpstr>
      <vt:lpstr>Who are my members?</vt:lpstr>
      <vt:lpstr>Select the level you want</vt:lpstr>
      <vt:lpstr>Click on “detail”</vt:lpstr>
      <vt:lpstr>Arrears! Let’s try to get them back!</vt:lpstr>
      <vt:lpstr>Downloading Data</vt:lpstr>
      <vt:lpstr>Once in Excel…</vt:lpstr>
      <vt:lpstr>Volunteers</vt:lpstr>
      <vt:lpstr>PowerPoint Presentation</vt:lpstr>
      <vt:lpstr>Nominating a new officer</vt:lpstr>
      <vt:lpstr>Tips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Charles J Lord</cp:lastModifiedBy>
  <cp:revision>21</cp:revision>
  <dcterms:created xsi:type="dcterms:W3CDTF">2016-10-24T19:40:55Z</dcterms:created>
  <dcterms:modified xsi:type="dcterms:W3CDTF">2019-04-12T17:40:47Z</dcterms:modified>
</cp:coreProperties>
</file>