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2"/>
  </p:notesMasterIdLst>
  <p:sldIdLst>
    <p:sldId id="308" r:id="rId2"/>
    <p:sldId id="309" r:id="rId3"/>
    <p:sldId id="310" r:id="rId4"/>
    <p:sldId id="311" r:id="rId5"/>
    <p:sldId id="312" r:id="rId6"/>
    <p:sldId id="313" r:id="rId7"/>
    <p:sldId id="276" r:id="rId8"/>
    <p:sldId id="277" r:id="rId9"/>
    <p:sldId id="278" r:id="rId10"/>
    <p:sldId id="280" r:id="rId11"/>
    <p:sldId id="281" r:id="rId12"/>
    <p:sldId id="314" r:id="rId13"/>
    <p:sldId id="316" r:id="rId14"/>
    <p:sldId id="315" r:id="rId15"/>
    <p:sldId id="282" r:id="rId16"/>
    <p:sldId id="283" r:id="rId17"/>
    <p:sldId id="284" r:id="rId18"/>
    <p:sldId id="285" r:id="rId19"/>
    <p:sldId id="286" r:id="rId20"/>
    <p:sldId id="287" r:id="rId21"/>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7B1E73-8A82-4D07-951F-8CFBA1868459}">
  <a:tblStyle styleId="{447B1E73-8A82-4D07-951F-8CFBA186845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3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quote is painted on the wall of an IEEE Human Resources conference room at the Operations Center in Piscataway, NJ.</a:t>
            </a:r>
            <a:endParaRPr/>
          </a:p>
        </p:txBody>
      </p:sp>
      <p:sp>
        <p:nvSpPr>
          <p:cNvPr id="194" name="Google Shape;194;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82327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We need to do a better job of promoting IEEE Membership</a:t>
            </a:r>
            <a:endParaRPr/>
          </a:p>
          <a:p>
            <a:pPr marL="171450" lvl="0" indent="-171450" algn="l" rtl="0">
              <a:spcBef>
                <a:spcPts val="0"/>
              </a:spcBef>
              <a:spcAft>
                <a:spcPts val="0"/>
              </a:spcAft>
              <a:buClr>
                <a:schemeClr val="dk1"/>
              </a:buClr>
              <a:buSzPts val="1200"/>
              <a:buFont typeface="Arial"/>
              <a:buChar char="•"/>
            </a:pPr>
            <a:r>
              <a:rPr lang="en-US"/>
              <a:t>Use the IEEE Member Experience Channel for videos to show during your events</a:t>
            </a:r>
            <a:endParaRPr/>
          </a:p>
          <a:p>
            <a:pPr marL="171450" lvl="0" indent="-171450" algn="l" rtl="0">
              <a:spcBef>
                <a:spcPts val="0"/>
              </a:spcBef>
              <a:spcAft>
                <a:spcPts val="0"/>
              </a:spcAft>
              <a:buClr>
                <a:schemeClr val="dk1"/>
              </a:buClr>
              <a:buSzPts val="1200"/>
              <a:buFont typeface="Arial"/>
              <a:buChar char="•"/>
            </a:pPr>
            <a:r>
              <a:rPr lang="en-US"/>
              <a:t>Use Collabratec to create a community where your members can communicate among each other and with the volunteers</a:t>
            </a:r>
            <a:endParaRPr/>
          </a:p>
          <a:p>
            <a:pPr marL="628650" lvl="1" indent="-171450" algn="l" rtl="0">
              <a:spcBef>
                <a:spcPts val="0"/>
              </a:spcBef>
              <a:spcAft>
                <a:spcPts val="0"/>
              </a:spcAft>
              <a:buClr>
                <a:schemeClr val="dk1"/>
              </a:buClr>
              <a:buSzPts val="1200"/>
              <a:buFont typeface="Arial"/>
              <a:buChar char="•"/>
            </a:pPr>
            <a:r>
              <a:rPr lang="en-US"/>
              <a:t>Groups and Communities can be created for a Section</a:t>
            </a:r>
            <a:endParaRPr/>
          </a:p>
          <a:p>
            <a:pPr marL="171450" lvl="0" indent="-171450" algn="l" rtl="0">
              <a:spcBef>
                <a:spcPts val="0"/>
              </a:spcBef>
              <a:spcAft>
                <a:spcPts val="0"/>
              </a:spcAft>
              <a:buClr>
                <a:schemeClr val="dk1"/>
              </a:buClr>
              <a:buSzPts val="1200"/>
              <a:buFont typeface="Arial"/>
              <a:buChar char="•"/>
            </a:pPr>
            <a:r>
              <a:rPr lang="en-US"/>
              <a:t>Use Social media as well.</a:t>
            </a:r>
            <a:endParaRPr/>
          </a:p>
          <a:p>
            <a:pPr marL="628650" lvl="1" indent="-171450" algn="l" rtl="0">
              <a:spcBef>
                <a:spcPts val="0"/>
              </a:spcBef>
              <a:spcAft>
                <a:spcPts val="0"/>
              </a:spcAft>
              <a:buClr>
                <a:schemeClr val="dk1"/>
              </a:buClr>
              <a:buSzPts val="1200"/>
              <a:buFont typeface="Arial"/>
              <a:buChar char="•"/>
            </a:pPr>
            <a:r>
              <a:rPr lang="en-US"/>
              <a:t>If you don’t have a social media account have your YP’s and students help you with them</a:t>
            </a:r>
            <a:endParaRPr/>
          </a:p>
          <a:p>
            <a:pPr marL="628650" lvl="1" indent="-171450" algn="l" rtl="0">
              <a:spcBef>
                <a:spcPts val="0"/>
              </a:spcBef>
              <a:spcAft>
                <a:spcPts val="0"/>
              </a:spcAft>
              <a:buClr>
                <a:schemeClr val="dk1"/>
              </a:buClr>
              <a:buSzPts val="1200"/>
              <a:buFont typeface="Arial"/>
              <a:buChar char="•"/>
            </a:pPr>
            <a:r>
              <a:rPr lang="en-US"/>
              <a:t>Make sure to use the hash tag #IEEExp so staff can find you.</a:t>
            </a:r>
            <a:endParaRPr/>
          </a:p>
          <a:p>
            <a:pPr marL="0" lvl="0" indent="0" algn="l" rtl="0">
              <a:spcBef>
                <a:spcPts val="0"/>
              </a:spcBef>
              <a:spcAft>
                <a:spcPts val="0"/>
              </a:spcAft>
              <a:buNone/>
            </a:pPr>
            <a:endParaRPr/>
          </a:p>
        </p:txBody>
      </p:sp>
      <p:sp>
        <p:nvSpPr>
          <p:cNvPr id="440" name="Google Shape;440;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Bill Marshall is covering this in the Tools for Sections session in Track 1.</a:t>
            </a:r>
            <a:endParaRPr/>
          </a:p>
          <a:p>
            <a:pPr marL="171450" lvl="0" indent="-171450" algn="l" rtl="0">
              <a:spcBef>
                <a:spcPts val="0"/>
              </a:spcBef>
              <a:spcAft>
                <a:spcPts val="0"/>
              </a:spcAft>
              <a:buClr>
                <a:schemeClr val="dk1"/>
              </a:buClr>
              <a:buSzPts val="1200"/>
              <a:buFont typeface="Arial"/>
              <a:buChar char="•"/>
            </a:pPr>
            <a:r>
              <a:rPr lang="en-US"/>
              <a:t>This is the training resource for volunteers to learn more about their job descriptions and action plans.</a:t>
            </a:r>
            <a:endParaRPr/>
          </a:p>
          <a:p>
            <a:pPr marL="171450" lvl="0" indent="-171450" algn="l" rtl="0">
              <a:spcBef>
                <a:spcPts val="0"/>
              </a:spcBef>
              <a:spcAft>
                <a:spcPts val="0"/>
              </a:spcAft>
              <a:buClr>
                <a:schemeClr val="dk1"/>
              </a:buClr>
              <a:buSzPts val="1200"/>
              <a:buFont typeface="Arial"/>
              <a:buChar char="•"/>
            </a:pPr>
            <a:r>
              <a:rPr lang="en-US"/>
              <a:t>All Section Volunteer job descriptions are loaded</a:t>
            </a:r>
            <a:endParaRPr/>
          </a:p>
          <a:p>
            <a:pPr marL="171450" lvl="0" indent="-171450" algn="l" rtl="0">
              <a:spcBef>
                <a:spcPts val="0"/>
              </a:spcBef>
              <a:spcAft>
                <a:spcPts val="0"/>
              </a:spcAft>
              <a:buClr>
                <a:schemeClr val="dk1"/>
              </a:buClr>
              <a:buSzPts val="1200"/>
              <a:buFont typeface="Arial"/>
              <a:buChar char="•"/>
            </a:pPr>
            <a:r>
              <a:rPr lang="en-US"/>
              <a:t>Region volunteers will be available in the near future</a:t>
            </a:r>
            <a:endParaRPr/>
          </a:p>
          <a:p>
            <a:pPr marL="0" lvl="0" indent="0" algn="l" rtl="0">
              <a:spcBef>
                <a:spcPts val="0"/>
              </a:spcBef>
              <a:spcAft>
                <a:spcPts val="0"/>
              </a:spcAft>
              <a:buNone/>
            </a:pPr>
            <a:endParaRPr/>
          </a:p>
          <a:p>
            <a:pPr marL="174708" lvl="0" indent="-174708" algn="l" rtl="0">
              <a:spcBef>
                <a:spcPts val="0"/>
              </a:spcBef>
              <a:spcAft>
                <a:spcPts val="0"/>
              </a:spcAft>
              <a:buClr>
                <a:schemeClr val="dk1"/>
              </a:buClr>
              <a:buSzPts val="1200"/>
              <a:buFont typeface="Arial"/>
              <a:buChar char="•"/>
            </a:pPr>
            <a:r>
              <a:rPr lang="en-US"/>
              <a:t>You will need your IEEE user name and password to login to the tool.</a:t>
            </a:r>
            <a:endParaRPr/>
          </a:p>
          <a:p>
            <a:pPr marL="174708" lvl="0" indent="-174708" algn="l" rtl="0">
              <a:spcBef>
                <a:spcPts val="0"/>
              </a:spcBef>
              <a:spcAft>
                <a:spcPts val="0"/>
              </a:spcAft>
              <a:buClr>
                <a:schemeClr val="dk1"/>
              </a:buClr>
              <a:buSzPts val="1200"/>
              <a:buFont typeface="Arial"/>
              <a:buChar char="•"/>
            </a:pPr>
            <a:r>
              <a:rPr lang="en-US"/>
              <a:t>Suggest EVERYONE takes the Membership Development (MD) Training</a:t>
            </a:r>
            <a:endParaRPr/>
          </a:p>
          <a:p>
            <a:pPr marL="174708" lvl="0" indent="-174708" algn="l" rtl="0">
              <a:spcBef>
                <a:spcPts val="0"/>
              </a:spcBef>
              <a:spcAft>
                <a:spcPts val="0"/>
              </a:spcAft>
              <a:buClr>
                <a:schemeClr val="dk1"/>
              </a:buClr>
              <a:buSzPts val="1200"/>
              <a:buFont typeface="Arial"/>
              <a:buChar char="•"/>
            </a:pPr>
            <a:r>
              <a:rPr lang="en-US"/>
              <a:t>All volunteer roles have an element that speaks directly to serving the members’ needs and giving them the best possible experience. </a:t>
            </a:r>
            <a:endParaRPr/>
          </a:p>
          <a:p>
            <a:pPr marL="174708" lvl="0" indent="-174708" algn="l" rtl="0">
              <a:spcBef>
                <a:spcPts val="0"/>
              </a:spcBef>
              <a:spcAft>
                <a:spcPts val="0"/>
              </a:spcAft>
              <a:buClr>
                <a:schemeClr val="dk1"/>
              </a:buClr>
              <a:buSzPts val="1200"/>
              <a:buFont typeface="Arial"/>
              <a:buChar char="•"/>
            </a:pPr>
            <a:r>
              <a:rPr lang="en-US"/>
              <a:t>The MD training addresses how to do this.</a:t>
            </a:r>
            <a:endParaRPr/>
          </a:p>
          <a:p>
            <a:pPr marL="174708" lvl="0" indent="-174708" algn="l" rtl="0">
              <a:spcBef>
                <a:spcPts val="0"/>
              </a:spcBef>
              <a:spcAft>
                <a:spcPts val="0"/>
              </a:spcAft>
              <a:buClr>
                <a:schemeClr val="dk1"/>
              </a:buClr>
              <a:buSzPts val="1200"/>
              <a:buFont typeface="Arial"/>
              <a:buChar char="•"/>
            </a:pPr>
            <a:r>
              <a:rPr lang="en-US"/>
              <a:t>Most Section Leader job descriptions are now available</a:t>
            </a:r>
            <a:endParaRPr/>
          </a:p>
        </p:txBody>
      </p:sp>
      <p:sp>
        <p:nvSpPr>
          <p:cNvPr id="241" name="Google Shape;241;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84400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5" name="Google Shape;285;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038035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5" name="Google Shape;455;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Available to Regions, Sections and all sub-units</a:t>
            </a:r>
            <a:endParaRPr/>
          </a:p>
          <a:p>
            <a:pPr marL="174708" lvl="0" indent="-174708" algn="l" rtl="0">
              <a:spcBef>
                <a:spcPts val="0"/>
              </a:spcBef>
              <a:spcAft>
                <a:spcPts val="0"/>
              </a:spcAft>
              <a:buClr>
                <a:schemeClr val="dk1"/>
              </a:buClr>
              <a:buSzPts val="1200"/>
              <a:buFont typeface="Arial"/>
              <a:buChar char="•"/>
            </a:pPr>
            <a:r>
              <a:rPr lang="en-US"/>
              <a:t>We know volunteers use a variety of Event scheduling/planning tools like Eventbrite.</a:t>
            </a:r>
            <a:endParaRPr/>
          </a:p>
          <a:p>
            <a:pPr marL="174708" lvl="0" indent="-174708" algn="l" rtl="0">
              <a:spcBef>
                <a:spcPts val="0"/>
              </a:spcBef>
              <a:spcAft>
                <a:spcPts val="0"/>
              </a:spcAft>
              <a:buClr>
                <a:schemeClr val="dk1"/>
              </a:buClr>
              <a:buSzPts val="1200"/>
              <a:buFont typeface="Arial"/>
              <a:buChar char="•"/>
            </a:pPr>
            <a:r>
              <a:rPr lang="en-US"/>
              <a:t>Like Eventbright, Events is an </a:t>
            </a:r>
            <a:r>
              <a:rPr lang="en-US" b="1"/>
              <a:t>end to end planning tool. </a:t>
            </a:r>
            <a:r>
              <a:rPr lang="en-US"/>
              <a:t>You can set up your event, announce it, take registrations, etc.</a:t>
            </a:r>
            <a:endParaRPr/>
          </a:p>
          <a:p>
            <a:pPr marL="640594" lvl="1" indent="-174707" algn="l" rtl="0">
              <a:spcBef>
                <a:spcPts val="0"/>
              </a:spcBef>
              <a:spcAft>
                <a:spcPts val="0"/>
              </a:spcAft>
              <a:buClr>
                <a:schemeClr val="dk1"/>
              </a:buClr>
              <a:buSzPts val="1200"/>
              <a:buFont typeface="Arial"/>
              <a:buChar char="•"/>
            </a:pPr>
            <a:r>
              <a:rPr lang="en-US"/>
              <a:t>Member advantages:</a:t>
            </a:r>
            <a:endParaRPr/>
          </a:p>
          <a:p>
            <a:pPr marL="1106481" lvl="2" indent="-174708" algn="l" rtl="0">
              <a:spcBef>
                <a:spcPts val="0"/>
              </a:spcBef>
              <a:spcAft>
                <a:spcPts val="0"/>
              </a:spcAft>
              <a:buClr>
                <a:schemeClr val="dk1"/>
              </a:buClr>
              <a:buSzPts val="1200"/>
              <a:buFont typeface="Arial"/>
              <a:buChar char="•"/>
            </a:pPr>
            <a:r>
              <a:rPr lang="en-US"/>
              <a:t>Your members can use this tool to find your events/meetings activities</a:t>
            </a:r>
            <a:endParaRPr/>
          </a:p>
          <a:p>
            <a:pPr marL="1106481" lvl="2" indent="-174708" algn="l" rtl="0">
              <a:spcBef>
                <a:spcPts val="0"/>
              </a:spcBef>
              <a:spcAft>
                <a:spcPts val="0"/>
              </a:spcAft>
              <a:buClr>
                <a:schemeClr val="dk1"/>
              </a:buClr>
              <a:buSzPts val="1200"/>
              <a:buFont typeface="Arial"/>
              <a:buChar char="•"/>
            </a:pPr>
            <a:r>
              <a:rPr lang="en-US"/>
              <a:t>When a member logs in it will give them upcoming events</a:t>
            </a:r>
            <a:endParaRPr/>
          </a:p>
          <a:p>
            <a:pPr marL="1106481" lvl="2" indent="-174708" algn="l" rtl="0">
              <a:spcBef>
                <a:spcPts val="0"/>
              </a:spcBef>
              <a:spcAft>
                <a:spcPts val="0"/>
              </a:spcAft>
              <a:buClr>
                <a:schemeClr val="dk1"/>
              </a:buClr>
              <a:buSzPts val="1200"/>
              <a:buFont typeface="Arial"/>
              <a:buChar char="•"/>
            </a:pPr>
            <a:r>
              <a:rPr lang="en-US"/>
              <a:t>Can easily Search from front page</a:t>
            </a:r>
            <a:endParaRPr/>
          </a:p>
          <a:p>
            <a:pPr marL="0" lvl="0" indent="0" algn="l" rtl="0">
              <a:spcBef>
                <a:spcPts val="0"/>
              </a:spcBef>
              <a:spcAft>
                <a:spcPts val="0"/>
              </a:spcAft>
              <a:buNone/>
            </a:pPr>
            <a:endParaRPr/>
          </a:p>
        </p:txBody>
      </p:sp>
      <p:sp>
        <p:nvSpPr>
          <p:cNvPr id="463" name="Google Shape;463;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Your members can use this tool to find your events/meetings activities</a:t>
            </a:r>
            <a:endParaRPr/>
          </a:p>
          <a:p>
            <a:pPr marL="174708" lvl="0" indent="-174708" algn="l" rtl="0">
              <a:spcBef>
                <a:spcPts val="0"/>
              </a:spcBef>
              <a:spcAft>
                <a:spcPts val="0"/>
              </a:spcAft>
              <a:buClr>
                <a:schemeClr val="dk1"/>
              </a:buClr>
              <a:buSzPts val="1200"/>
              <a:buFont typeface="Arial"/>
              <a:buChar char="•"/>
            </a:pPr>
            <a:r>
              <a:rPr lang="en-US"/>
              <a:t>When a member logs in it will give them upcoming events</a:t>
            </a:r>
            <a:endParaRPr/>
          </a:p>
          <a:p>
            <a:pPr marL="174708" lvl="0" indent="-174708" algn="l" rtl="0">
              <a:spcBef>
                <a:spcPts val="0"/>
              </a:spcBef>
              <a:spcAft>
                <a:spcPts val="0"/>
              </a:spcAft>
              <a:buClr>
                <a:schemeClr val="dk1"/>
              </a:buClr>
              <a:buSzPts val="1200"/>
              <a:buFont typeface="Arial"/>
              <a:buChar char="•"/>
            </a:pPr>
            <a:r>
              <a:rPr lang="en-US"/>
              <a:t>Can easily Search from front page</a:t>
            </a:r>
            <a:endParaRPr/>
          </a:p>
          <a:p>
            <a:pPr marL="0" lvl="0" indent="0" algn="l" rtl="0">
              <a:spcBef>
                <a:spcPts val="0"/>
              </a:spcBef>
              <a:spcAft>
                <a:spcPts val="0"/>
              </a:spcAft>
              <a:buNone/>
            </a:pPr>
            <a:endParaRPr/>
          </a:p>
        </p:txBody>
      </p:sp>
      <p:sp>
        <p:nvSpPr>
          <p:cNvPr id="473" name="Google Shape;473;p2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u="sng"/>
              <a:t>Best Practice #1: Audit</a:t>
            </a:r>
            <a:endParaRPr/>
          </a:p>
          <a:p>
            <a:pPr marL="174708" lvl="0" indent="-174708" algn="l" rtl="0">
              <a:spcBef>
                <a:spcPts val="0"/>
              </a:spcBef>
              <a:spcAft>
                <a:spcPts val="0"/>
              </a:spcAft>
              <a:buClr>
                <a:schemeClr val="dk1"/>
              </a:buClr>
              <a:buSzPts val="1200"/>
              <a:buFont typeface="Arial"/>
              <a:buChar char="•"/>
            </a:pPr>
            <a:r>
              <a:rPr lang="en-US"/>
              <a:t>Thank you Christopher Sanderson, 2019 R5 South Area Chair</a:t>
            </a:r>
            <a:endParaRPr/>
          </a:p>
          <a:p>
            <a:pPr marL="174708" lvl="0" indent="-174708" algn="l" rtl="0">
              <a:spcBef>
                <a:spcPts val="0"/>
              </a:spcBef>
              <a:spcAft>
                <a:spcPts val="0"/>
              </a:spcAft>
              <a:buClr>
                <a:schemeClr val="dk1"/>
              </a:buClr>
              <a:buSzPts val="1200"/>
              <a:buFont typeface="Arial"/>
              <a:buChar char="•"/>
            </a:pPr>
            <a:r>
              <a:rPr lang="en-US"/>
              <a:t>Simply fill out the Search Criteria for Region, Section and a time frame.</a:t>
            </a:r>
            <a:endParaRPr/>
          </a:p>
          <a:p>
            <a:pPr marL="174708" lvl="0" indent="-174708" algn="l" rtl="0">
              <a:spcBef>
                <a:spcPts val="0"/>
              </a:spcBef>
              <a:spcAft>
                <a:spcPts val="0"/>
              </a:spcAft>
              <a:buClr>
                <a:schemeClr val="dk1"/>
              </a:buClr>
              <a:buSzPts val="1200"/>
              <a:buFont typeface="Arial"/>
              <a:buChar char="•"/>
            </a:pPr>
            <a:r>
              <a:rPr lang="en-US"/>
              <a:t>Can download the report for later use</a:t>
            </a:r>
            <a:endParaRPr/>
          </a:p>
          <a:p>
            <a:pPr marL="174708" lvl="0" indent="-174708" algn="l" rtl="0">
              <a:spcBef>
                <a:spcPts val="0"/>
              </a:spcBef>
              <a:spcAft>
                <a:spcPts val="0"/>
              </a:spcAft>
              <a:buClr>
                <a:schemeClr val="dk1"/>
              </a:buClr>
              <a:buSzPts val="1200"/>
              <a:buFont typeface="Arial"/>
              <a:buChar char="•"/>
            </a:pPr>
            <a:r>
              <a:rPr lang="en-US"/>
              <a:t>The download includes:</a:t>
            </a:r>
            <a:endParaRPr/>
          </a:p>
          <a:p>
            <a:pPr marL="640594" lvl="1" indent="-174707" algn="l" rtl="0">
              <a:spcBef>
                <a:spcPts val="0"/>
              </a:spcBef>
              <a:spcAft>
                <a:spcPts val="0"/>
              </a:spcAft>
              <a:buClr>
                <a:schemeClr val="dk1"/>
              </a:buClr>
              <a:buSzPts val="1200"/>
              <a:buFont typeface="Arial"/>
              <a:buChar char="•"/>
            </a:pPr>
            <a:r>
              <a:rPr lang="en-US"/>
              <a:t>All the Event Details</a:t>
            </a:r>
            <a:endParaRPr/>
          </a:p>
          <a:p>
            <a:pPr marL="640594" lvl="1" indent="-174707" algn="l" rtl="0">
              <a:spcBef>
                <a:spcPts val="0"/>
              </a:spcBef>
              <a:spcAft>
                <a:spcPts val="0"/>
              </a:spcAft>
              <a:buClr>
                <a:schemeClr val="dk1"/>
              </a:buClr>
              <a:buSzPts val="1200"/>
              <a:buFont typeface="Arial"/>
              <a:buChar char="•"/>
            </a:pPr>
            <a:r>
              <a:rPr lang="en-US"/>
              <a:t>Plus Attendance data, provided it is filled in</a:t>
            </a:r>
            <a:endParaRPr/>
          </a:p>
          <a:p>
            <a:pPr marL="0" lvl="0" indent="0" algn="l" rtl="0">
              <a:spcBef>
                <a:spcPts val="0"/>
              </a:spcBef>
              <a:spcAft>
                <a:spcPts val="0"/>
              </a:spcAft>
              <a:buNone/>
            </a:pPr>
            <a:endParaRPr/>
          </a:p>
          <a:p>
            <a:pPr marL="0" lvl="0" indent="0" algn="l" rtl="0">
              <a:spcBef>
                <a:spcPts val="0"/>
              </a:spcBef>
              <a:spcAft>
                <a:spcPts val="0"/>
              </a:spcAft>
              <a:buNone/>
            </a:pPr>
            <a:r>
              <a:rPr lang="en-US" b="1" u="sng"/>
              <a:t>Best Practice #2: Planning</a:t>
            </a:r>
            <a:endParaRPr/>
          </a:p>
          <a:p>
            <a:pPr marL="174708" lvl="0" indent="-174708" algn="l" rtl="0">
              <a:spcBef>
                <a:spcPts val="0"/>
              </a:spcBef>
              <a:spcAft>
                <a:spcPts val="0"/>
              </a:spcAft>
              <a:buClr>
                <a:schemeClr val="dk1"/>
              </a:buClr>
              <a:buSzPts val="1200"/>
              <a:buFont typeface="Arial"/>
              <a:buChar char="•"/>
            </a:pPr>
            <a:r>
              <a:rPr lang="en-US"/>
              <a:t>Look through it to see what types of communications your Section has sent</a:t>
            </a:r>
            <a:endParaRPr/>
          </a:p>
          <a:p>
            <a:pPr marL="174708" lvl="0" indent="-174708" algn="l" rtl="0">
              <a:spcBef>
                <a:spcPts val="0"/>
              </a:spcBef>
              <a:spcAft>
                <a:spcPts val="0"/>
              </a:spcAft>
              <a:buClr>
                <a:schemeClr val="dk1"/>
              </a:buClr>
              <a:buSzPts val="1200"/>
              <a:buFont typeface="Arial"/>
              <a:buChar char="•"/>
            </a:pPr>
            <a:r>
              <a:rPr lang="en-US"/>
              <a:t>Get an understanding of what types of events/meetings have been run</a:t>
            </a:r>
            <a:endParaRPr/>
          </a:p>
          <a:p>
            <a:pPr marL="174708" lvl="0" indent="-174708" algn="l" rtl="0">
              <a:spcBef>
                <a:spcPts val="0"/>
              </a:spcBef>
              <a:spcAft>
                <a:spcPts val="0"/>
              </a:spcAft>
              <a:buClr>
                <a:schemeClr val="dk1"/>
              </a:buClr>
              <a:buSzPts val="1200"/>
              <a:buFont typeface="Arial"/>
              <a:buChar char="•"/>
            </a:pPr>
            <a:r>
              <a:rPr lang="en-US"/>
              <a:t>Use it to plan or improve on future communications</a:t>
            </a:r>
            <a:endParaRPr/>
          </a:p>
          <a:p>
            <a:pPr marL="0" lvl="0" indent="0" algn="l" rtl="0">
              <a:spcBef>
                <a:spcPts val="0"/>
              </a:spcBef>
              <a:spcAft>
                <a:spcPts val="0"/>
              </a:spcAft>
              <a:buNone/>
            </a:pPr>
            <a:endParaRPr/>
          </a:p>
        </p:txBody>
      </p:sp>
      <p:sp>
        <p:nvSpPr>
          <p:cNvPr id="487" name="Google Shape;487;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b="1"/>
              <a:t>Events is the tool used to submit Section Reporting</a:t>
            </a:r>
            <a:endParaRPr/>
          </a:p>
          <a:p>
            <a:pPr marL="640594" lvl="1" indent="-174707" algn="l" rtl="0">
              <a:spcBef>
                <a:spcPts val="0"/>
              </a:spcBef>
              <a:spcAft>
                <a:spcPts val="0"/>
              </a:spcAft>
              <a:buClr>
                <a:schemeClr val="dk1"/>
              </a:buClr>
              <a:buSzPts val="1200"/>
              <a:buFont typeface="Arial"/>
              <a:buChar char="•"/>
            </a:pPr>
            <a:r>
              <a:rPr lang="en-US"/>
              <a:t>If you use another tool, you will have to duplicate the effort just to report your event for L31 purposes</a:t>
            </a:r>
            <a:endParaRPr/>
          </a:p>
          <a:p>
            <a:pPr marL="640594" lvl="1" indent="-174707" algn="l" rtl="0">
              <a:spcBef>
                <a:spcPts val="0"/>
              </a:spcBef>
              <a:spcAft>
                <a:spcPts val="0"/>
              </a:spcAft>
              <a:buClr>
                <a:schemeClr val="dk1"/>
              </a:buClr>
              <a:buSzPts val="1200"/>
              <a:buFont typeface="Arial"/>
              <a:buChar char="•"/>
            </a:pPr>
            <a:r>
              <a:rPr lang="en-US"/>
              <a:t>If you use Events, you can submit your report in one click</a:t>
            </a:r>
            <a:endParaRPr/>
          </a:p>
          <a:p>
            <a:pPr marL="0" lvl="0" indent="0" algn="l" rtl="0">
              <a:spcBef>
                <a:spcPts val="0"/>
              </a:spcBef>
              <a:spcAft>
                <a:spcPts val="0"/>
              </a:spcAft>
              <a:buNone/>
            </a:pPr>
            <a:endParaRPr/>
          </a:p>
          <a:p>
            <a:pPr marL="174708" lvl="0" indent="-174708" algn="l" rtl="0">
              <a:spcBef>
                <a:spcPts val="0"/>
              </a:spcBef>
              <a:spcAft>
                <a:spcPts val="0"/>
              </a:spcAft>
              <a:buClr>
                <a:schemeClr val="dk1"/>
              </a:buClr>
              <a:buSzPts val="1200"/>
              <a:buFont typeface="Arial"/>
              <a:buChar char="•"/>
            </a:pPr>
            <a:r>
              <a:rPr lang="en-US" b="1"/>
              <a:t>User does not have to upload invite lists</a:t>
            </a:r>
            <a:r>
              <a:rPr lang="en-US"/>
              <a:t> </a:t>
            </a:r>
            <a:endParaRPr/>
          </a:p>
          <a:p>
            <a:pPr marL="640594" lvl="1" indent="-174707" algn="l" rtl="0">
              <a:spcBef>
                <a:spcPts val="0"/>
              </a:spcBef>
              <a:spcAft>
                <a:spcPts val="0"/>
              </a:spcAft>
              <a:buClr>
                <a:schemeClr val="dk1"/>
              </a:buClr>
              <a:buSzPts val="1200"/>
              <a:buFont typeface="Arial"/>
              <a:buChar char="•"/>
            </a:pPr>
            <a:r>
              <a:rPr lang="en-US"/>
              <a:t>as communications are sent through eNotice</a:t>
            </a:r>
            <a:endParaRPr/>
          </a:p>
          <a:p>
            <a:pPr marL="0" lvl="0" indent="0" algn="l" rtl="0">
              <a:spcBef>
                <a:spcPts val="0"/>
              </a:spcBef>
              <a:spcAft>
                <a:spcPts val="0"/>
              </a:spcAft>
              <a:buNone/>
            </a:pPr>
            <a:endParaRPr/>
          </a:p>
          <a:p>
            <a:pPr marL="174708" lvl="0" indent="-174708" algn="l" rtl="0">
              <a:spcBef>
                <a:spcPts val="0"/>
              </a:spcBef>
              <a:spcAft>
                <a:spcPts val="0"/>
              </a:spcAft>
              <a:buClr>
                <a:schemeClr val="dk1"/>
              </a:buClr>
              <a:buSzPts val="1200"/>
              <a:buFont typeface="Arial"/>
              <a:buChar char="•"/>
            </a:pPr>
            <a:r>
              <a:rPr lang="en-US" b="1"/>
              <a:t>Messages are compliant with all IEEE member communication preferences and GDPR</a:t>
            </a:r>
            <a:r>
              <a:rPr lang="en-US"/>
              <a:t>. </a:t>
            </a:r>
            <a:endParaRPr/>
          </a:p>
          <a:p>
            <a:pPr marL="640594" lvl="1" indent="-174707" algn="l" rtl="0">
              <a:spcBef>
                <a:spcPts val="0"/>
              </a:spcBef>
              <a:spcAft>
                <a:spcPts val="0"/>
              </a:spcAft>
              <a:buClr>
                <a:schemeClr val="dk1"/>
              </a:buClr>
              <a:buSzPts val="1200"/>
              <a:buFont typeface="Arial"/>
              <a:buChar char="•"/>
            </a:pPr>
            <a:r>
              <a:rPr lang="en-US"/>
              <a:t>With Eventbright, the user (i.e. volunteer) is responsible for complying with the preferences.</a:t>
            </a:r>
            <a:endParaRPr/>
          </a:p>
          <a:p>
            <a:pPr marL="174708" lvl="0" indent="-98508" algn="l" rtl="0">
              <a:spcBef>
                <a:spcPts val="0"/>
              </a:spcBef>
              <a:spcAft>
                <a:spcPts val="0"/>
              </a:spcAft>
              <a:buClr>
                <a:schemeClr val="dk1"/>
              </a:buClr>
              <a:buSzPts val="1200"/>
              <a:buFont typeface="Arial"/>
              <a:buNone/>
            </a:pPr>
            <a:endParaRPr/>
          </a:p>
          <a:p>
            <a:pPr marL="174708" lvl="0" indent="-174708" algn="l" rtl="0">
              <a:spcBef>
                <a:spcPts val="0"/>
              </a:spcBef>
              <a:spcAft>
                <a:spcPts val="0"/>
              </a:spcAft>
              <a:buClr>
                <a:schemeClr val="dk1"/>
              </a:buClr>
              <a:buSzPts val="1200"/>
              <a:buFont typeface="Arial"/>
              <a:buChar char="•"/>
            </a:pPr>
            <a:r>
              <a:rPr lang="en-US" b="1"/>
              <a:t>All Events are made public via a number of IEEE channels</a:t>
            </a:r>
            <a:r>
              <a:rPr lang="en-US"/>
              <a:t> </a:t>
            </a:r>
            <a:endParaRPr/>
          </a:p>
          <a:p>
            <a:pPr marL="640594" lvl="1" indent="-174707" algn="l" rtl="0">
              <a:spcBef>
                <a:spcPts val="0"/>
              </a:spcBef>
              <a:spcAft>
                <a:spcPts val="0"/>
              </a:spcAft>
              <a:buClr>
                <a:schemeClr val="dk1"/>
              </a:buClr>
              <a:buSzPts val="1200"/>
              <a:buFont typeface="Arial"/>
              <a:buChar char="•"/>
            </a:pPr>
            <a:r>
              <a:rPr lang="en-US"/>
              <a:t>including the IEEE Event Finder App, Collabratec's Event Finder and the Event Finder Map. </a:t>
            </a:r>
            <a:endParaRPr/>
          </a:p>
          <a:p>
            <a:pPr marL="640594" lvl="1" indent="-174707" algn="l" rtl="0">
              <a:spcBef>
                <a:spcPts val="0"/>
              </a:spcBef>
              <a:spcAft>
                <a:spcPts val="0"/>
              </a:spcAft>
              <a:buClr>
                <a:schemeClr val="dk1"/>
              </a:buClr>
              <a:buSzPts val="1200"/>
              <a:buFont typeface="Arial"/>
              <a:buChar char="•"/>
            </a:pPr>
            <a:r>
              <a:rPr lang="en-US" b="1"/>
              <a:t>SIMPLE PROMOTION WITH LITTLE WORK.</a:t>
            </a:r>
            <a:r>
              <a:rPr lang="en-US"/>
              <a:t>  </a:t>
            </a:r>
            <a:endParaRPr/>
          </a:p>
          <a:p>
            <a:pPr marL="174708" lvl="0" indent="-98508" algn="l" rtl="0">
              <a:spcBef>
                <a:spcPts val="0"/>
              </a:spcBef>
              <a:spcAft>
                <a:spcPts val="0"/>
              </a:spcAft>
              <a:buClr>
                <a:schemeClr val="dk1"/>
              </a:buClr>
              <a:buSzPts val="1200"/>
              <a:buFont typeface="Arial"/>
              <a:buNone/>
            </a:pPr>
            <a:endParaRPr/>
          </a:p>
        </p:txBody>
      </p:sp>
      <p:sp>
        <p:nvSpPr>
          <p:cNvPr id="498" name="Google Shape;498;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8" name="Google Shape;508;p3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IEEE</a:t>
            </a:r>
            <a:r>
              <a:rPr lang="en-US" baseline="0" dirty="0"/>
              <a:t> Geographic structure (Regions/Sections/etc.) all report back to MGA and the MGA Board.</a:t>
            </a:r>
          </a:p>
          <a:p>
            <a:pPr marL="171450" indent="-171450">
              <a:buFont typeface="Arial" panose="020B0604020202020204" pitchFamily="34" charset="0"/>
              <a:buChar char="•"/>
            </a:pPr>
            <a:r>
              <a:rPr lang="en-US" baseline="0" dirty="0"/>
              <a:t>We’re all working towards this vision &amp; vision.</a:t>
            </a:r>
            <a:endParaRPr lang="en-US" dirty="0"/>
          </a:p>
        </p:txBody>
      </p:sp>
      <p:sp>
        <p:nvSpPr>
          <p:cNvPr id="4" name="Slide Number Placeholder 3"/>
          <p:cNvSpPr>
            <a:spLocks noGrp="1"/>
          </p:cNvSpPr>
          <p:nvPr>
            <p:ph type="sldNum" sz="quarter" idx="10"/>
          </p:nvPr>
        </p:nvSpPr>
        <p:spPr/>
        <p:txBody>
          <a:bodyPr/>
          <a:lstStyle/>
          <a:p>
            <a:fld id="{2EFB354D-3814-4A48-83E8-8C73A6589759}" type="slidenum">
              <a:rPr lang="en-US" smtClean="0"/>
              <a:t>3</a:t>
            </a:fld>
            <a:endParaRPr lang="en-US" dirty="0"/>
          </a:p>
        </p:txBody>
      </p:sp>
    </p:spTree>
    <p:extLst>
      <p:ext uri="{BB962C8B-B14F-4D97-AF65-F5344CB8AC3E}">
        <p14:creationId xmlns:p14="http://schemas.microsoft.com/office/powerpoint/2010/main" val="269277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FB354D-3814-4A48-83E8-8C73A6589759}" type="slidenum">
              <a:rPr lang="en-US" smtClean="0"/>
              <a:t>4</a:t>
            </a:fld>
            <a:endParaRPr lang="en-US" dirty="0"/>
          </a:p>
        </p:txBody>
      </p:sp>
    </p:spTree>
    <p:extLst>
      <p:ext uri="{BB962C8B-B14F-4D97-AF65-F5344CB8AC3E}">
        <p14:creationId xmlns:p14="http://schemas.microsoft.com/office/powerpoint/2010/main" val="377192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view:</a:t>
            </a:r>
          </a:p>
          <a:p>
            <a:pPr marL="628650" lvl="1" indent="-171450">
              <a:buFont typeface="Arial" panose="020B0604020202020204" pitchFamily="34" charset="0"/>
              <a:buChar char="•"/>
            </a:pPr>
            <a:r>
              <a:rPr lang="en-US" dirty="0"/>
              <a:t>The member is the focus</a:t>
            </a:r>
          </a:p>
          <a:p>
            <a:pPr marL="628650" lvl="1" indent="-171450">
              <a:buFont typeface="Arial" panose="020B0604020202020204" pitchFamily="34" charset="0"/>
              <a:buChar char="•"/>
            </a:pPr>
            <a:r>
              <a:rPr lang="en-US" dirty="0"/>
              <a:t>They</a:t>
            </a:r>
            <a:r>
              <a:rPr lang="en-US" baseline="0" dirty="0"/>
              <a:t> joined for anyone of the “reasons” represented by the segments of the pie or also known as “communities of interest”</a:t>
            </a:r>
          </a:p>
          <a:p>
            <a:pPr marL="1085850" lvl="2" indent="-171450">
              <a:buFont typeface="Arial" panose="020B0604020202020204" pitchFamily="34" charset="0"/>
              <a:buChar char="•"/>
            </a:pPr>
            <a:r>
              <a:rPr lang="en-US" dirty="0"/>
              <a:t>When a member joins, they are looking for IEEE to fulfill</a:t>
            </a:r>
            <a:r>
              <a:rPr lang="en-US" baseline="0" dirty="0"/>
              <a:t> a need</a:t>
            </a:r>
            <a:r>
              <a:rPr lang="en-US" dirty="0"/>
              <a:t>.</a:t>
            </a:r>
          </a:p>
          <a:p>
            <a:pPr marL="1085850" lvl="2" indent="-171450">
              <a:buFont typeface="Arial" panose="020B0604020202020204" pitchFamily="34" charset="0"/>
              <a:buChar char="•"/>
            </a:pPr>
            <a:r>
              <a:rPr lang="en-US" dirty="0"/>
              <a:t>However, many do not realize the full depth and breadth</a:t>
            </a:r>
            <a:r>
              <a:rPr lang="en-US" baseline="0" dirty="0"/>
              <a:t> of IEEE.</a:t>
            </a:r>
          </a:p>
          <a:p>
            <a:pPr marL="628650" lvl="1" indent="-171450">
              <a:buFont typeface="Arial" panose="020B0604020202020204" pitchFamily="34" charset="0"/>
              <a:buChar char="•"/>
            </a:pPr>
            <a:r>
              <a:rPr lang="en-US" baseline="0" dirty="0"/>
              <a:t>The Section is there to support the members locally</a:t>
            </a:r>
          </a:p>
          <a:p>
            <a:pPr marL="628650" lvl="1" indent="-171450">
              <a:buFont typeface="Arial" panose="020B0604020202020204" pitchFamily="34" charset="0"/>
              <a:buChar char="•"/>
            </a:pPr>
            <a:r>
              <a:rPr lang="en-US" baseline="0" dirty="0"/>
              <a:t>The Region is there to support the Sections and volunteers to do their jobs effectively and efficiently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There is staff that supports all of these functions, however, members do not have direct access to staff outside of the IEEE Contact Center resources.</a:t>
            </a:r>
          </a:p>
          <a:p>
            <a:pPr marL="171450" indent="-171450">
              <a:buFont typeface="Arial" panose="020B0604020202020204" pitchFamily="34" charset="0"/>
              <a:buChar char="•"/>
            </a:pPr>
            <a:r>
              <a:rPr lang="en-US" baseline="0" dirty="0"/>
              <a:t>Per our Member satisfaction survey:</a:t>
            </a:r>
          </a:p>
          <a:p>
            <a:pPr marL="628650" lvl="1" indent="-171450">
              <a:buFont typeface="Arial" panose="020B0604020202020204" pitchFamily="34" charset="0"/>
              <a:buChar char="•"/>
            </a:pPr>
            <a:r>
              <a:rPr lang="en-US" baseline="0" dirty="0"/>
              <a:t>Members find IEEE products “difficult to use”.</a:t>
            </a:r>
          </a:p>
          <a:p>
            <a:pPr marL="1085850" lvl="2" indent="-171450">
              <a:buFont typeface="Arial" panose="020B0604020202020204" pitchFamily="34" charset="0"/>
              <a:buChar char="•"/>
            </a:pPr>
            <a:r>
              <a:rPr lang="en-US" baseline="0" dirty="0"/>
              <a:t>If you’ve ever tried to find anything at IEEE there is A LOT of content to go through.</a:t>
            </a:r>
          </a:p>
          <a:p>
            <a:pPr marL="628650" lvl="1" indent="-171450">
              <a:buFont typeface="Arial" panose="020B0604020202020204" pitchFamily="34" charset="0"/>
              <a:buChar char="•"/>
            </a:pPr>
            <a:r>
              <a:rPr lang="en-US" baseline="0" dirty="0"/>
              <a:t>Members do not necessarily see the value or state “membership is too expensive”.</a:t>
            </a:r>
          </a:p>
          <a:p>
            <a:pPr marL="1085850" lvl="2" indent="-171450">
              <a:buFont typeface="Arial" panose="020B0604020202020204" pitchFamily="34" charset="0"/>
              <a:buChar char="•"/>
            </a:pPr>
            <a:r>
              <a:rPr lang="en-US" baseline="0" dirty="0"/>
              <a:t>These two concepts are related.</a:t>
            </a:r>
          </a:p>
          <a:p>
            <a:pPr marL="1085850" lvl="2" indent="-171450">
              <a:buFont typeface="Arial" panose="020B0604020202020204" pitchFamily="34" charset="0"/>
              <a:buChar char="•"/>
            </a:pPr>
            <a:r>
              <a:rPr lang="en-US" baseline="0" dirty="0"/>
              <a:t>If a member can’t find what you need/want, there is no perceived value.</a:t>
            </a:r>
          </a:p>
          <a:p>
            <a:pPr marL="171450" lvl="0" indent="-171450">
              <a:buFont typeface="Arial" panose="020B0604020202020204" pitchFamily="34" charset="0"/>
              <a:buChar char="•"/>
            </a:pPr>
            <a:r>
              <a:rPr lang="en-US" baseline="0" dirty="0"/>
              <a:t>So…..</a:t>
            </a:r>
          </a:p>
          <a:p>
            <a:endParaRPr lang="en-US" dirty="0"/>
          </a:p>
        </p:txBody>
      </p:sp>
      <p:sp>
        <p:nvSpPr>
          <p:cNvPr id="4" name="Slide Number Placeholder 3"/>
          <p:cNvSpPr>
            <a:spLocks noGrp="1"/>
          </p:cNvSpPr>
          <p:nvPr>
            <p:ph type="sldNum" sz="quarter" idx="10"/>
          </p:nvPr>
        </p:nvSpPr>
        <p:spPr/>
        <p:txBody>
          <a:bodyPr/>
          <a:lstStyle/>
          <a:p>
            <a:fld id="{2EFB354D-3814-4A48-83E8-8C73A6589759}" type="slidenum">
              <a:rPr lang="en-US" smtClean="0"/>
              <a:t>5</a:t>
            </a:fld>
            <a:endParaRPr lang="en-US" dirty="0"/>
          </a:p>
        </p:txBody>
      </p:sp>
    </p:spTree>
    <p:extLst>
      <p:ext uri="{BB962C8B-B14F-4D97-AF65-F5344CB8AC3E}">
        <p14:creationId xmlns:p14="http://schemas.microsoft.com/office/powerpoint/2010/main" val="804891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This is why IEEE relies on the local volunteers to deliver an excellent “member experience”</a:t>
            </a:r>
            <a:endParaRPr/>
          </a:p>
          <a:p>
            <a:pPr marL="640594" lvl="1" indent="-174707" algn="l" rtl="0">
              <a:spcBef>
                <a:spcPts val="0"/>
              </a:spcBef>
              <a:spcAft>
                <a:spcPts val="0"/>
              </a:spcAft>
              <a:buClr>
                <a:schemeClr val="dk1"/>
              </a:buClr>
              <a:buSzPts val="1200"/>
              <a:buFont typeface="Arial"/>
              <a:buChar char="•"/>
            </a:pPr>
            <a:r>
              <a:rPr lang="en-US"/>
              <a:t>To deliver this experience, volunteers would again rely on their members’ communities of interest</a:t>
            </a:r>
            <a:endParaRPr/>
          </a:p>
          <a:p>
            <a:pPr marL="640594" lvl="1" indent="-174707" algn="l" rtl="0">
              <a:spcBef>
                <a:spcPts val="0"/>
              </a:spcBef>
              <a:spcAft>
                <a:spcPts val="0"/>
              </a:spcAft>
              <a:buClr>
                <a:schemeClr val="dk1"/>
              </a:buClr>
              <a:buSzPts val="1200"/>
              <a:buFont typeface="Arial"/>
              <a:buChar char="•"/>
            </a:pPr>
            <a:r>
              <a:rPr lang="en-US"/>
              <a:t>It is important to note each Section’s communities of interest are unique; There is no universal answer</a:t>
            </a:r>
            <a:endParaRPr/>
          </a:p>
          <a:p>
            <a:pPr marL="1106481" lvl="2" indent="-174708" algn="l" rtl="0">
              <a:spcBef>
                <a:spcPts val="0"/>
              </a:spcBef>
              <a:spcAft>
                <a:spcPts val="0"/>
              </a:spcAft>
              <a:buClr>
                <a:schemeClr val="dk1"/>
              </a:buClr>
              <a:buSzPts val="1200"/>
              <a:buFont typeface="Arial"/>
              <a:buChar char="•"/>
            </a:pPr>
            <a:r>
              <a:rPr lang="en-US"/>
              <a:t>It will take member engagement to learn what your specific members are interested in to deliver.</a:t>
            </a:r>
            <a:endParaRPr/>
          </a:p>
          <a:p>
            <a:pPr marL="174708" lvl="0" indent="-174708" algn="l" rtl="0">
              <a:spcBef>
                <a:spcPts val="0"/>
              </a:spcBef>
              <a:spcAft>
                <a:spcPts val="0"/>
              </a:spcAft>
              <a:buClr>
                <a:schemeClr val="dk1"/>
              </a:buClr>
              <a:buSzPts val="1200"/>
              <a:buFont typeface="Arial"/>
              <a:buChar char="•"/>
            </a:pPr>
            <a:r>
              <a:rPr lang="en-US"/>
              <a:t>The challenges are:</a:t>
            </a:r>
            <a:endParaRPr/>
          </a:p>
          <a:p>
            <a:pPr marL="640594" lvl="1" indent="-174707" algn="l" rtl="0">
              <a:spcBef>
                <a:spcPts val="0"/>
              </a:spcBef>
              <a:spcAft>
                <a:spcPts val="0"/>
              </a:spcAft>
              <a:buClr>
                <a:schemeClr val="dk1"/>
              </a:buClr>
              <a:buSzPts val="1200"/>
              <a:buFont typeface="Arial"/>
              <a:buChar char="•"/>
            </a:pPr>
            <a:r>
              <a:rPr lang="en-US"/>
              <a:t>Volunteers are more often than not still working in the profession, in school etc. which limits their time.</a:t>
            </a:r>
            <a:endParaRPr/>
          </a:p>
          <a:p>
            <a:pPr marL="640594" lvl="1" indent="-174707" algn="l" rtl="0">
              <a:spcBef>
                <a:spcPts val="0"/>
              </a:spcBef>
              <a:spcAft>
                <a:spcPts val="0"/>
              </a:spcAft>
              <a:buClr>
                <a:schemeClr val="dk1"/>
              </a:buClr>
              <a:buSzPts val="1200"/>
              <a:buFont typeface="Arial"/>
              <a:buChar char="•"/>
            </a:pPr>
            <a:r>
              <a:rPr lang="en-US"/>
              <a:t>Many Sections do not have volunteers to service all of the various member interest</a:t>
            </a:r>
            <a:endParaRPr/>
          </a:p>
          <a:p>
            <a:pPr marL="174708" lvl="0" indent="-174708" algn="l" rtl="0">
              <a:spcBef>
                <a:spcPts val="0"/>
              </a:spcBef>
              <a:spcAft>
                <a:spcPts val="0"/>
              </a:spcAft>
              <a:buClr>
                <a:schemeClr val="dk1"/>
              </a:buClr>
              <a:buSzPts val="1200"/>
              <a:buFont typeface="Arial"/>
              <a:buChar char="•"/>
            </a:pPr>
            <a:r>
              <a:rPr lang="en-US"/>
              <a:t>Again, there is staff support available for these categories, but in this case volunteers DO HAVE ACCESS to staff to ask questions and get support to service their members.</a:t>
            </a:r>
            <a:endParaRPr/>
          </a:p>
          <a:p>
            <a:pPr marL="640594" lvl="1" indent="-174707" algn="l" rtl="0">
              <a:spcBef>
                <a:spcPts val="0"/>
              </a:spcBef>
              <a:spcAft>
                <a:spcPts val="0"/>
              </a:spcAft>
              <a:buClr>
                <a:schemeClr val="dk1"/>
              </a:buClr>
              <a:buSzPts val="1200"/>
              <a:buFont typeface="Arial"/>
              <a:buChar char="•"/>
            </a:pPr>
            <a:r>
              <a:rPr lang="en-US"/>
              <a:t>Adrienne Hahn (volunteer resource for Regions 1, 2, &amp;4) </a:t>
            </a:r>
            <a:endParaRPr/>
          </a:p>
          <a:p>
            <a:pPr marL="640594" lvl="1" indent="-174707" algn="l" rtl="0">
              <a:spcBef>
                <a:spcPts val="0"/>
              </a:spcBef>
              <a:spcAft>
                <a:spcPts val="0"/>
              </a:spcAft>
              <a:buClr>
                <a:schemeClr val="dk1"/>
              </a:buClr>
              <a:buSzPts val="1200"/>
              <a:buFont typeface="Arial"/>
              <a:buChar char="•"/>
            </a:pPr>
            <a:r>
              <a:rPr lang="en-US"/>
              <a:t>Chris Wright (volunteer resources for Regions 3, 5 &amp; 6)</a:t>
            </a:r>
            <a:endParaRPr/>
          </a:p>
          <a:p>
            <a:pPr marL="640594" lvl="1" indent="-174707" algn="l" rtl="0">
              <a:spcBef>
                <a:spcPts val="0"/>
              </a:spcBef>
              <a:spcAft>
                <a:spcPts val="0"/>
              </a:spcAft>
              <a:buClr>
                <a:schemeClr val="dk1"/>
              </a:buClr>
              <a:buSzPts val="1200"/>
              <a:buFont typeface="Arial"/>
              <a:buChar char="•"/>
            </a:pPr>
            <a:r>
              <a:rPr lang="en-US"/>
              <a:t>Along with the staff who support the various interests</a:t>
            </a:r>
            <a:endParaRPr/>
          </a:p>
          <a:p>
            <a:pPr marL="174708" lvl="0" indent="-174708" algn="l" rtl="0">
              <a:spcBef>
                <a:spcPts val="0"/>
              </a:spcBef>
              <a:spcAft>
                <a:spcPts val="0"/>
              </a:spcAft>
              <a:buClr>
                <a:schemeClr val="dk1"/>
              </a:buClr>
              <a:buSzPts val="1200"/>
              <a:buFont typeface="Arial"/>
              <a:buChar char="•"/>
            </a:pPr>
            <a:r>
              <a:rPr lang="en-US"/>
              <a:t>This is also where the Region Executive Committee come in.</a:t>
            </a:r>
            <a:endParaRPr/>
          </a:p>
          <a:p>
            <a:pPr marL="640594" lvl="1" indent="-98507" algn="l" rtl="0">
              <a:spcBef>
                <a:spcPts val="0"/>
              </a:spcBef>
              <a:spcAft>
                <a:spcPts val="0"/>
              </a:spcAft>
              <a:buClr>
                <a:schemeClr val="dk1"/>
              </a:buClr>
              <a:buSzPts val="1200"/>
              <a:buFont typeface="Arial"/>
              <a:buNone/>
            </a:pPr>
            <a:endParaRPr/>
          </a:p>
        </p:txBody>
      </p:sp>
      <p:sp>
        <p:nvSpPr>
          <p:cNvPr id="269" name="Google Shape;269;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98695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Staff communications lack the local aspect of membership.</a:t>
            </a:r>
            <a:endParaRPr/>
          </a:p>
          <a:p>
            <a:pPr marL="0" lvl="0" indent="0" algn="l" rtl="0">
              <a:spcBef>
                <a:spcPts val="0"/>
              </a:spcBef>
              <a:spcAft>
                <a:spcPts val="0"/>
              </a:spcAft>
              <a:buNone/>
            </a:pPr>
            <a:r>
              <a:rPr lang="en-US"/>
              <a:t>There is no local personalization.</a:t>
            </a:r>
            <a:endParaRPr/>
          </a:p>
          <a:p>
            <a:pPr marL="0" lvl="0" indent="0" algn="l" rtl="0">
              <a:spcBef>
                <a:spcPts val="0"/>
              </a:spcBef>
              <a:spcAft>
                <a:spcPts val="0"/>
              </a:spcAft>
              <a:buNone/>
            </a:pPr>
            <a:r>
              <a:rPr lang="en-US"/>
              <a:t>We need to communicate what we are doing locally</a:t>
            </a:r>
            <a:endParaRPr/>
          </a:p>
          <a:p>
            <a:pPr marL="0" lvl="0" indent="0" algn="l" rtl="0">
              <a:spcBef>
                <a:spcPts val="0"/>
              </a:spcBef>
              <a:spcAft>
                <a:spcPts val="0"/>
              </a:spcAft>
              <a:buNone/>
            </a:pPr>
            <a:endParaRPr/>
          </a:p>
        </p:txBody>
      </p:sp>
      <p:sp>
        <p:nvSpPr>
          <p:cNvPr id="388" name="Google Shape;388;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To create and send your communications, use eNotice. </a:t>
            </a:r>
            <a:endParaRPr/>
          </a:p>
          <a:p>
            <a:pPr marL="0" lvl="0" indent="0" algn="l" rtl="0">
              <a:spcBef>
                <a:spcPts val="0"/>
              </a:spcBef>
              <a:spcAft>
                <a:spcPts val="0"/>
              </a:spcAft>
              <a:buNone/>
            </a:pPr>
            <a:r>
              <a:rPr lang="en-US"/>
              <a:t>There is very little reason to pull your own lists anymore</a:t>
            </a:r>
            <a:endParaRPr/>
          </a:p>
          <a:p>
            <a:pPr marL="0" lvl="0" indent="0" algn="l" rtl="0">
              <a:spcBef>
                <a:spcPts val="0"/>
              </a:spcBef>
              <a:spcAft>
                <a:spcPts val="0"/>
              </a:spcAft>
              <a:buNone/>
            </a:pPr>
            <a:r>
              <a:rPr lang="en-US"/>
              <a:t>eNotice has had a number of updates made over the past year or so.</a:t>
            </a:r>
            <a:endParaRPr/>
          </a:p>
          <a:p>
            <a:pPr marL="174708" lvl="0" indent="-174708" algn="l" rtl="0">
              <a:spcBef>
                <a:spcPts val="0"/>
              </a:spcBef>
              <a:spcAft>
                <a:spcPts val="0"/>
              </a:spcAft>
              <a:buClr>
                <a:schemeClr val="dk1"/>
              </a:buClr>
              <a:buSzPts val="1200"/>
              <a:buFont typeface="Arial"/>
              <a:buChar char="•"/>
            </a:pPr>
            <a:r>
              <a:rPr lang="en-US"/>
              <a:t>We advocate using eNotice instead for the following reasons:</a:t>
            </a:r>
            <a:endParaRPr/>
          </a:p>
          <a:p>
            <a:pPr marL="640594" lvl="1" indent="-174707" algn="l" rtl="0">
              <a:spcBef>
                <a:spcPts val="0"/>
              </a:spcBef>
              <a:spcAft>
                <a:spcPts val="0"/>
              </a:spcAft>
              <a:buClr>
                <a:schemeClr val="dk1"/>
              </a:buClr>
              <a:buSzPts val="1200"/>
              <a:buFont typeface="Arial"/>
              <a:buChar char="•"/>
            </a:pPr>
            <a:r>
              <a:rPr lang="en-US"/>
              <a:t>All lists are pulled in real-time versus pulling member lists</a:t>
            </a:r>
            <a:endParaRPr/>
          </a:p>
          <a:p>
            <a:pPr marL="1106481" lvl="2" indent="-174708" algn="l" rtl="0">
              <a:spcBef>
                <a:spcPts val="0"/>
              </a:spcBef>
              <a:spcAft>
                <a:spcPts val="0"/>
              </a:spcAft>
              <a:buClr>
                <a:schemeClr val="dk1"/>
              </a:buClr>
              <a:buSzPts val="1200"/>
              <a:buFont typeface="Arial"/>
              <a:buChar char="•"/>
            </a:pPr>
            <a:r>
              <a:rPr lang="en-US"/>
              <a:t>Member lists that are pulled from OU Analytics need to be updated each time they are used to account for changes in the contact data</a:t>
            </a:r>
            <a:endParaRPr/>
          </a:p>
          <a:p>
            <a:pPr marL="640594" lvl="1" indent="-174707" algn="l" rtl="0">
              <a:spcBef>
                <a:spcPts val="0"/>
              </a:spcBef>
              <a:spcAft>
                <a:spcPts val="0"/>
              </a:spcAft>
              <a:buClr>
                <a:schemeClr val="dk1"/>
              </a:buClr>
              <a:buSzPts val="1200"/>
              <a:buFont typeface="Arial"/>
              <a:buChar char="•"/>
            </a:pPr>
            <a:r>
              <a:rPr lang="en-US" b="1"/>
              <a:t>All messages comply with member communication preferences from a GDPR perspective</a:t>
            </a:r>
            <a:endParaRPr/>
          </a:p>
          <a:p>
            <a:pPr marL="640594" lvl="1" indent="-174707" algn="l" rtl="0">
              <a:spcBef>
                <a:spcPts val="0"/>
              </a:spcBef>
              <a:spcAft>
                <a:spcPts val="0"/>
              </a:spcAft>
              <a:buClr>
                <a:schemeClr val="dk1"/>
              </a:buClr>
              <a:buSzPts val="1200"/>
              <a:buFont typeface="Arial"/>
              <a:buChar char="•"/>
            </a:pPr>
            <a:r>
              <a:rPr lang="en-US"/>
              <a:t>New features</a:t>
            </a:r>
            <a:endParaRPr/>
          </a:p>
          <a:p>
            <a:pPr marL="1097794" lvl="2" indent="-174708" algn="l" rtl="0">
              <a:spcBef>
                <a:spcPts val="0"/>
              </a:spcBef>
              <a:spcAft>
                <a:spcPts val="0"/>
              </a:spcAft>
              <a:buClr>
                <a:schemeClr val="dk1"/>
              </a:buClr>
              <a:buSzPts val="1200"/>
              <a:buFont typeface="Arial"/>
              <a:buChar char="•"/>
            </a:pPr>
            <a:r>
              <a:rPr lang="en-US"/>
              <a:t>We've built in </a:t>
            </a:r>
            <a:r>
              <a:rPr lang="en-US" b="1"/>
              <a:t>various levels of segmentation and targeting based on member grade and Section sub-units, provided your Section has them)</a:t>
            </a:r>
            <a:r>
              <a:rPr lang="en-US"/>
              <a:t>.</a:t>
            </a:r>
            <a:endParaRPr/>
          </a:p>
          <a:p>
            <a:pPr marL="1097794" lvl="2" indent="-174708" algn="l" rtl="0">
              <a:spcBef>
                <a:spcPts val="0"/>
              </a:spcBef>
              <a:spcAft>
                <a:spcPts val="0"/>
              </a:spcAft>
              <a:buClr>
                <a:schemeClr val="dk1"/>
              </a:buClr>
              <a:buSzPts val="1200"/>
              <a:buFont typeface="Arial"/>
              <a:buChar char="•"/>
            </a:pPr>
            <a:r>
              <a:rPr lang="en-US" b="1"/>
              <a:t>Personalize the message</a:t>
            </a:r>
            <a:endParaRPr/>
          </a:p>
        </p:txBody>
      </p:sp>
      <p:sp>
        <p:nvSpPr>
          <p:cNvPr id="398" name="Google Shape;398;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So what are we going to use OU Analytics for?</a:t>
            </a:r>
            <a:endParaRPr/>
          </a:p>
        </p:txBody>
      </p:sp>
      <p:sp>
        <p:nvSpPr>
          <p:cNvPr id="408" name="Google Shape;408;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9" name="Google Shape;429;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vider Title Slide Opt 1" type="secHead">
  <p:cSld name="SECTION_HEADER">
    <p:spTree>
      <p:nvGrpSpPr>
        <p:cNvPr id="1" name="Shape 31"/>
        <p:cNvGrpSpPr/>
        <p:nvPr/>
      </p:nvGrpSpPr>
      <p:grpSpPr>
        <a:xfrm>
          <a:off x="0" y="0"/>
          <a:ext cx="0" cy="0"/>
          <a:chOff x="0" y="0"/>
          <a:chExt cx="0" cy="0"/>
        </a:xfrm>
      </p:grpSpPr>
      <p:pic>
        <p:nvPicPr>
          <p:cNvPr id="32" name="Google Shape;32;p4"/>
          <p:cNvPicPr preferRelativeResize="0"/>
          <p:nvPr/>
        </p:nvPicPr>
        <p:blipFill rotWithShape="1">
          <a:blip r:embed="rId2">
            <a:alphaModFix/>
          </a:blip>
          <a:srcRect/>
          <a:stretch/>
        </p:blipFill>
        <p:spPr>
          <a:xfrm>
            <a:off x="-23750" y="0"/>
            <a:ext cx="9167750" cy="5143500"/>
          </a:xfrm>
          <a:prstGeom prst="rect">
            <a:avLst/>
          </a:prstGeom>
          <a:noFill/>
          <a:ln>
            <a:noFill/>
          </a:ln>
        </p:spPr>
      </p:pic>
      <p:sp>
        <p:nvSpPr>
          <p:cNvPr id="33" name="Google Shape;33;p4"/>
          <p:cNvSpPr txBox="1">
            <a:spLocks noGrp="1"/>
          </p:cNvSpPr>
          <p:nvPr>
            <p:ph type="title"/>
          </p:nvPr>
        </p:nvSpPr>
        <p:spPr>
          <a:xfrm>
            <a:off x="623888" y="2447123"/>
            <a:ext cx="7886700" cy="620819"/>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623888" y="3088183"/>
            <a:ext cx="7886700" cy="504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2100"/>
              <a:buNone/>
              <a:defRPr sz="2100" b="1" i="1">
                <a:solidFill>
                  <a:srgbClr val="7F7F7F"/>
                </a:solidFil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SzPts val="1200"/>
              <a:buNone/>
              <a:defRPr sz="1200">
                <a:solidFill>
                  <a:srgbClr val="888888"/>
                </a:solidFill>
              </a:defRPr>
            </a:lvl4pPr>
            <a:lvl5pPr marL="2286000" lvl="4" indent="-228600" algn="l">
              <a:lnSpc>
                <a:spcPct val="90000"/>
              </a:lnSpc>
              <a:spcBef>
                <a:spcPts val="375"/>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4"/>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4"/>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37" name="Google Shape;37;p4"/>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pic>
        <p:nvPicPr>
          <p:cNvPr id="38" name="Google Shape;38;p4"/>
          <p:cNvPicPr preferRelativeResize="0"/>
          <p:nvPr/>
        </p:nvPicPr>
        <p:blipFill rotWithShape="1">
          <a:blip r:embed="rId4">
            <a:alphaModFix/>
          </a:blip>
          <a:srcRect/>
          <a:stretch/>
        </p:blipFill>
        <p:spPr>
          <a:xfrm>
            <a:off x="7613960" y="4267505"/>
            <a:ext cx="1215715" cy="35498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Title Slide Opt 2">
  <p:cSld name="Divider Title Slide Opt 2">
    <p:spTree>
      <p:nvGrpSpPr>
        <p:cNvPr id="1" name="Shape 116"/>
        <p:cNvGrpSpPr/>
        <p:nvPr/>
      </p:nvGrpSpPr>
      <p:grpSpPr>
        <a:xfrm>
          <a:off x="0" y="0"/>
          <a:ext cx="0" cy="0"/>
          <a:chOff x="0" y="0"/>
          <a:chExt cx="0" cy="0"/>
        </a:xfrm>
      </p:grpSpPr>
      <p:pic>
        <p:nvPicPr>
          <p:cNvPr id="117" name="Google Shape;117;p14"/>
          <p:cNvPicPr preferRelativeResize="0"/>
          <p:nvPr/>
        </p:nvPicPr>
        <p:blipFill rotWithShape="1">
          <a:blip r:embed="rId2">
            <a:alphaModFix amt="50000"/>
          </a:blip>
          <a:srcRect l="10600" t="25000"/>
          <a:stretch/>
        </p:blipFill>
        <p:spPr>
          <a:xfrm rot="10800000" flipH="1">
            <a:off x="-23750" y="-2"/>
            <a:ext cx="9167750" cy="5143501"/>
          </a:xfrm>
          <a:prstGeom prst="rect">
            <a:avLst/>
          </a:prstGeom>
          <a:noFill/>
          <a:ln>
            <a:noFill/>
          </a:ln>
        </p:spPr>
      </p:pic>
      <p:sp>
        <p:nvSpPr>
          <p:cNvPr id="118" name="Google Shape;118;p14"/>
          <p:cNvSpPr txBox="1">
            <a:spLocks noGrp="1"/>
          </p:cNvSpPr>
          <p:nvPr>
            <p:ph type="title"/>
          </p:nvPr>
        </p:nvSpPr>
        <p:spPr>
          <a:xfrm>
            <a:off x="623888" y="2447123"/>
            <a:ext cx="7886700" cy="620819"/>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4"/>
          <p:cNvSpPr txBox="1">
            <a:spLocks noGrp="1"/>
          </p:cNvSpPr>
          <p:nvPr>
            <p:ph type="body" idx="1"/>
          </p:nvPr>
        </p:nvSpPr>
        <p:spPr>
          <a:xfrm>
            <a:off x="623888" y="3088183"/>
            <a:ext cx="7886700" cy="504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2100"/>
              <a:buNone/>
              <a:defRPr sz="2100" b="1" i="1">
                <a:solidFill>
                  <a:srgbClr val="7F7F7F"/>
                </a:solidFil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SzPts val="1200"/>
              <a:buNone/>
              <a:defRPr sz="1200">
                <a:solidFill>
                  <a:srgbClr val="888888"/>
                </a:solidFill>
              </a:defRPr>
            </a:lvl4pPr>
            <a:lvl5pPr marL="2286000" lvl="4" indent="-228600" algn="l">
              <a:lnSpc>
                <a:spcPct val="90000"/>
              </a:lnSpc>
              <a:spcBef>
                <a:spcPts val="375"/>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20" name="Google Shape;120;p14"/>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21" name="Google Shape;121;p14"/>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122" name="Google Shape;122;p14"/>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pic>
        <p:nvPicPr>
          <p:cNvPr id="123" name="Google Shape;123;p14"/>
          <p:cNvPicPr preferRelativeResize="0"/>
          <p:nvPr/>
        </p:nvPicPr>
        <p:blipFill rotWithShape="1">
          <a:blip r:embed="rId4">
            <a:alphaModFix/>
          </a:blip>
          <a:srcRect/>
          <a:stretch/>
        </p:blipFill>
        <p:spPr>
          <a:xfrm>
            <a:off x="7613960" y="4267505"/>
            <a:ext cx="1215715" cy="35498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5"/>
          <p:cNvSpPr txBox="1">
            <a:spLocks noGrp="1"/>
          </p:cNvSpPr>
          <p:nvPr>
            <p:ph type="body" idx="1"/>
          </p:nvPr>
        </p:nvSpPr>
        <p:spPr>
          <a:xfrm>
            <a:off x="4629150" y="2844601"/>
            <a:ext cx="3886200" cy="136918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15"/>
          <p:cNvSpPr txBox="1">
            <a:spLocks noGrp="1"/>
          </p:cNvSpPr>
          <p:nvPr>
            <p:ph type="body" idx="2"/>
          </p:nvPr>
        </p:nvSpPr>
        <p:spPr>
          <a:xfrm>
            <a:off x="6286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8" name="Google Shape;128;p15"/>
          <p:cNvSpPr txBox="1">
            <a:spLocks noGrp="1"/>
          </p:cNvSpPr>
          <p:nvPr>
            <p:ph type="body" idx="3"/>
          </p:nvPr>
        </p:nvSpPr>
        <p:spPr>
          <a:xfrm>
            <a:off x="4629150" y="1369219"/>
            <a:ext cx="3886200" cy="136918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9" name="Google Shape;129;p15"/>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0" name="Google Shape;130;p15"/>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6"/>
          <p:cNvSpPr txBox="1">
            <a:spLocks noGrp="1"/>
          </p:cNvSpPr>
          <p:nvPr>
            <p:ph type="body" idx="1"/>
          </p:nvPr>
        </p:nvSpPr>
        <p:spPr>
          <a:xfrm>
            <a:off x="4629150" y="2128102"/>
            <a:ext cx="3886200" cy="208568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16"/>
          <p:cNvSpPr txBox="1">
            <a:spLocks noGrp="1"/>
          </p:cNvSpPr>
          <p:nvPr>
            <p:ph type="body" idx="2"/>
          </p:nvPr>
        </p:nvSpPr>
        <p:spPr>
          <a:xfrm>
            <a:off x="6286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16"/>
          <p:cNvSpPr txBox="1">
            <a:spLocks noGrp="1"/>
          </p:cNvSpPr>
          <p:nvPr>
            <p:ph type="body" idx="3"/>
          </p:nvPr>
        </p:nvSpPr>
        <p:spPr>
          <a:xfrm>
            <a:off x="4629150" y="1369219"/>
            <a:ext cx="3886200" cy="75888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16"/>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p16"/>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ext, Bullets">
  <p:cSld name="Content, Text, Bullets">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7"/>
          <p:cNvSpPr txBox="1">
            <a:spLocks noGrp="1"/>
          </p:cNvSpPr>
          <p:nvPr>
            <p:ph type="body" idx="1"/>
          </p:nvPr>
        </p:nvSpPr>
        <p:spPr>
          <a:xfrm>
            <a:off x="628650" y="1361923"/>
            <a:ext cx="3886200" cy="2851699"/>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1" name="Google Shape;141;p17"/>
          <p:cNvSpPr txBox="1">
            <a:spLocks noGrp="1"/>
          </p:cNvSpPr>
          <p:nvPr>
            <p:ph type="body" idx="2"/>
          </p:nvPr>
        </p:nvSpPr>
        <p:spPr>
          <a:xfrm>
            <a:off x="4629150" y="2128101"/>
            <a:ext cx="3886200" cy="2085521"/>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2" name="Google Shape;142;p17"/>
          <p:cNvSpPr txBox="1">
            <a:spLocks noGrp="1"/>
          </p:cNvSpPr>
          <p:nvPr>
            <p:ph type="body" idx="3"/>
          </p:nvPr>
        </p:nvSpPr>
        <p:spPr>
          <a:xfrm>
            <a:off x="4629150" y="1369219"/>
            <a:ext cx="3886200" cy="75888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3" name="Google Shape;143;p17"/>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17"/>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18"/>
          <p:cNvSpPr txBox="1">
            <a:spLocks noGrp="1"/>
          </p:cNvSpPr>
          <p:nvPr>
            <p:ph type="body" idx="1"/>
          </p:nvPr>
        </p:nvSpPr>
        <p:spPr>
          <a:xfrm>
            <a:off x="4629150" y="2855320"/>
            <a:ext cx="3886200" cy="135846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8" name="Google Shape;148;p18"/>
          <p:cNvSpPr txBox="1">
            <a:spLocks noGrp="1"/>
          </p:cNvSpPr>
          <p:nvPr>
            <p:ph type="body" idx="2"/>
          </p:nvPr>
        </p:nvSpPr>
        <p:spPr>
          <a:xfrm>
            <a:off x="628650" y="1369219"/>
            <a:ext cx="3886200" cy="1375021"/>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9" name="Google Shape;149;p18"/>
          <p:cNvSpPr txBox="1">
            <a:spLocks noGrp="1"/>
          </p:cNvSpPr>
          <p:nvPr>
            <p:ph type="body" idx="3"/>
          </p:nvPr>
        </p:nvSpPr>
        <p:spPr>
          <a:xfrm>
            <a:off x="4629150" y="1385779"/>
            <a:ext cx="3886200" cy="135846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0" name="Google Shape;150;p18"/>
          <p:cNvSpPr txBox="1">
            <a:spLocks noGrp="1"/>
          </p:cNvSpPr>
          <p:nvPr>
            <p:ph type="body" idx="4"/>
          </p:nvPr>
        </p:nvSpPr>
        <p:spPr>
          <a:xfrm>
            <a:off x="628650" y="2855320"/>
            <a:ext cx="3886200" cy="135846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1" name="Google Shape;151;p18"/>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52" name="Google Shape;152;p18"/>
          <p:cNvSpPr txBox="1">
            <a:spLocks noGrp="1"/>
          </p:cNvSpPr>
          <p:nvPr>
            <p:ph type="body" idx="5"/>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9"/>
          <p:cNvSpPr txBox="1">
            <a:spLocks noGrp="1"/>
          </p:cNvSpPr>
          <p:nvPr>
            <p:ph type="body" idx="1"/>
          </p:nvPr>
        </p:nvSpPr>
        <p:spPr>
          <a:xfrm>
            <a:off x="628651" y="1369219"/>
            <a:ext cx="3019523"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6" name="Google Shape;156;p19"/>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57" name="Google Shape;157;p19"/>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with Caption">
  <p:cSld name="Photo with Caption">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0"/>
          <p:cNvSpPr txBox="1">
            <a:spLocks noGrp="1"/>
          </p:cNvSpPr>
          <p:nvPr>
            <p:ph type="body" idx="1"/>
          </p:nvPr>
        </p:nvSpPr>
        <p:spPr>
          <a:xfrm>
            <a:off x="46291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1" name="Google Shape;161;p20"/>
          <p:cNvSpPr txBox="1">
            <a:spLocks noGrp="1"/>
          </p:cNvSpPr>
          <p:nvPr>
            <p:ph type="body" idx="2"/>
          </p:nvPr>
        </p:nvSpPr>
        <p:spPr>
          <a:xfrm>
            <a:off x="628650" y="3591613"/>
            <a:ext cx="3886200" cy="62201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2" name="Google Shape;162;p20"/>
          <p:cNvSpPr>
            <a:spLocks noGrp="1"/>
          </p:cNvSpPr>
          <p:nvPr>
            <p:ph type="pic" idx="3"/>
          </p:nvPr>
        </p:nvSpPr>
        <p:spPr>
          <a:xfrm>
            <a:off x="628650" y="1369219"/>
            <a:ext cx="3886200" cy="2222393"/>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3" name="Google Shape;163;p20"/>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64" name="Google Shape;164;p20"/>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1"/>
          <p:cNvSpPr txBox="1">
            <a:spLocks noGrp="1"/>
          </p:cNvSpPr>
          <p:nvPr>
            <p:ph type="body" idx="1"/>
          </p:nvPr>
        </p:nvSpPr>
        <p:spPr>
          <a:xfrm>
            <a:off x="628650" y="2128100"/>
            <a:ext cx="7886700" cy="160491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8" name="Google Shape;168;p21"/>
          <p:cNvSpPr txBox="1">
            <a:spLocks noGrp="1"/>
          </p:cNvSpPr>
          <p:nvPr>
            <p:ph type="body" idx="2"/>
          </p:nvPr>
        </p:nvSpPr>
        <p:spPr>
          <a:xfrm>
            <a:off x="628650" y="1369219"/>
            <a:ext cx="7886700" cy="75888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9" name="Google Shape;169;p21"/>
          <p:cNvSpPr txBox="1">
            <a:spLocks noGrp="1"/>
          </p:cNvSpPr>
          <p:nvPr>
            <p:ph type="body" idx="3"/>
          </p:nvPr>
        </p:nvSpPr>
        <p:spPr>
          <a:xfrm>
            <a:off x="628650" y="3733015"/>
            <a:ext cx="7886700" cy="49716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b="1" i="1">
                <a:solidFill>
                  <a:srgbClr val="0066A1"/>
                </a:solidFill>
              </a:defRPr>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0" name="Google Shape;170;p21"/>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71" name="Google Shape;171;p21"/>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Bullets, Content">
  <p:cSld name="Text, Bullets, Content">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2"/>
          <p:cNvSpPr txBox="1">
            <a:spLocks noGrp="1"/>
          </p:cNvSpPr>
          <p:nvPr>
            <p:ph type="body" idx="1"/>
          </p:nvPr>
        </p:nvSpPr>
        <p:spPr>
          <a:xfrm>
            <a:off x="628650" y="3004794"/>
            <a:ext cx="3886200" cy="120882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5" name="Google Shape;175;p22"/>
          <p:cNvSpPr txBox="1">
            <a:spLocks noGrp="1"/>
          </p:cNvSpPr>
          <p:nvPr>
            <p:ph type="body" idx="2"/>
          </p:nvPr>
        </p:nvSpPr>
        <p:spPr>
          <a:xfrm>
            <a:off x="628650" y="1369219"/>
            <a:ext cx="7886700" cy="1556426"/>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6" name="Google Shape;176;p22"/>
          <p:cNvSpPr>
            <a:spLocks noGrp="1"/>
          </p:cNvSpPr>
          <p:nvPr>
            <p:ph type="pic" idx="3"/>
          </p:nvPr>
        </p:nvSpPr>
        <p:spPr>
          <a:xfrm>
            <a:off x="4629150" y="3004793"/>
            <a:ext cx="3886200" cy="1208829"/>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7" name="Google Shape;177;p22"/>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78" name="Google Shape;178;p22"/>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s and Image">
  <p:cSld name="Bullets and Image">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23"/>
          <p:cNvSpPr txBox="1">
            <a:spLocks noGrp="1"/>
          </p:cNvSpPr>
          <p:nvPr>
            <p:ph type="body" idx="1"/>
          </p:nvPr>
        </p:nvSpPr>
        <p:spPr>
          <a:xfrm>
            <a:off x="628650" y="1369218"/>
            <a:ext cx="4970872" cy="216583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2" name="Google Shape;182;p23"/>
          <p:cNvSpPr txBox="1">
            <a:spLocks noGrp="1"/>
          </p:cNvSpPr>
          <p:nvPr>
            <p:ph type="body" idx="2"/>
          </p:nvPr>
        </p:nvSpPr>
        <p:spPr>
          <a:xfrm>
            <a:off x="628650" y="3535051"/>
            <a:ext cx="4970872" cy="67857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500"/>
              <a:buNone/>
              <a:defRPr sz="1500" b="1">
                <a:solidFill>
                  <a:srgbClr val="0066A1"/>
                </a:solidFill>
              </a:defRPr>
            </a:lvl1pPr>
            <a:lvl2pPr marL="914400" lvl="1" indent="-314325" algn="l">
              <a:lnSpc>
                <a:spcPct val="90000"/>
              </a:lnSpc>
              <a:spcBef>
                <a:spcPts val="375"/>
              </a:spcBef>
              <a:spcAft>
                <a:spcPts val="0"/>
              </a:spcAft>
              <a:buSzPts val="1350"/>
              <a:buChar char="-"/>
              <a:defRPr sz="1350"/>
            </a:lvl2pPr>
            <a:lvl3pPr marL="1371600" lvl="2" indent="-314325" algn="l">
              <a:lnSpc>
                <a:spcPct val="90000"/>
              </a:lnSpc>
              <a:spcBef>
                <a:spcPts val="375"/>
              </a:spcBef>
              <a:spcAft>
                <a:spcPts val="0"/>
              </a:spcAft>
              <a:buSzPts val="1350"/>
              <a:buChar char="•"/>
              <a:defRPr sz="1350"/>
            </a:lvl3pPr>
            <a:lvl4pPr marL="1828800" lvl="3" indent="-314325" algn="l">
              <a:lnSpc>
                <a:spcPct val="90000"/>
              </a:lnSpc>
              <a:spcBef>
                <a:spcPts val="375"/>
              </a:spcBef>
              <a:spcAft>
                <a:spcPts val="0"/>
              </a:spcAft>
              <a:buSzPts val="1350"/>
              <a:buChar char="▪"/>
              <a:defRPr sz="1350"/>
            </a:lvl4pPr>
            <a:lvl5pPr marL="2286000" lvl="4" indent="-314325" algn="l">
              <a:lnSpc>
                <a:spcPct val="90000"/>
              </a:lnSpc>
              <a:spcBef>
                <a:spcPts val="375"/>
              </a:spcBef>
              <a:spcAft>
                <a:spcPts val="0"/>
              </a:spcAft>
              <a:buSzPts val="1350"/>
              <a:buChar char="o"/>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23"/>
          <p:cNvSpPr>
            <a:spLocks noGrp="1"/>
          </p:cNvSpPr>
          <p:nvPr>
            <p:ph type="pic" idx="3"/>
          </p:nvPr>
        </p:nvSpPr>
        <p:spPr>
          <a:xfrm>
            <a:off x="5712643" y="1369219"/>
            <a:ext cx="2802707" cy="2844404"/>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4" name="Google Shape;184;p23"/>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85" name="Google Shape;185;p23"/>
          <p:cNvSpPr txBox="1">
            <a:spLocks noGrp="1"/>
          </p:cNvSpPr>
          <p:nvPr>
            <p:ph type="body" idx="4"/>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6286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5"/>
          <p:cNvSpPr txBox="1">
            <a:spLocks noGrp="1"/>
          </p:cNvSpPr>
          <p:nvPr>
            <p:ph type="body" idx="2"/>
          </p:nvPr>
        </p:nvSpPr>
        <p:spPr>
          <a:xfrm>
            <a:off x="46291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5"/>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5"/>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 Content">
  <p:cSld name="1 Content">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24"/>
          <p:cNvSpPr txBox="1">
            <a:spLocks noGrp="1"/>
          </p:cNvSpPr>
          <p:nvPr>
            <p:ph type="body" idx="1"/>
          </p:nvPr>
        </p:nvSpPr>
        <p:spPr>
          <a:xfrm>
            <a:off x="365760" y="1234440"/>
            <a:ext cx="8326438" cy="329184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9" name="Google Shape;189;p24"/>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900">
                <a:solidFill>
                  <a:srgbClr val="0066A1"/>
                </a:solidFill>
                <a:latin typeface="Calibri"/>
                <a:ea typeface="Calibri"/>
                <a:cs typeface="Calibri"/>
                <a:sym typeface="Calibri"/>
              </a:defRPr>
            </a:lvl1pPr>
            <a:lvl2pPr marL="0" marR="0" lvl="1" indent="0" algn="l">
              <a:spcBef>
                <a:spcPts val="0"/>
              </a:spcBef>
              <a:buNone/>
              <a:defRPr sz="900">
                <a:solidFill>
                  <a:srgbClr val="0066A1"/>
                </a:solidFill>
                <a:latin typeface="Calibri"/>
                <a:ea typeface="Calibri"/>
                <a:cs typeface="Calibri"/>
                <a:sym typeface="Calibri"/>
              </a:defRPr>
            </a:lvl2pPr>
            <a:lvl3pPr marL="0" marR="0" lvl="2" indent="0" algn="l">
              <a:spcBef>
                <a:spcPts val="0"/>
              </a:spcBef>
              <a:buNone/>
              <a:defRPr sz="900">
                <a:solidFill>
                  <a:srgbClr val="0066A1"/>
                </a:solidFill>
                <a:latin typeface="Calibri"/>
                <a:ea typeface="Calibri"/>
                <a:cs typeface="Calibri"/>
                <a:sym typeface="Calibri"/>
              </a:defRPr>
            </a:lvl3pPr>
            <a:lvl4pPr marL="0" marR="0" lvl="3" indent="0" algn="l">
              <a:spcBef>
                <a:spcPts val="0"/>
              </a:spcBef>
              <a:buNone/>
              <a:defRPr sz="900">
                <a:solidFill>
                  <a:srgbClr val="0066A1"/>
                </a:solidFill>
                <a:latin typeface="Calibri"/>
                <a:ea typeface="Calibri"/>
                <a:cs typeface="Calibri"/>
                <a:sym typeface="Calibri"/>
              </a:defRPr>
            </a:lvl4pPr>
            <a:lvl5pPr marL="0" marR="0" lvl="4" indent="0" algn="l">
              <a:spcBef>
                <a:spcPts val="0"/>
              </a:spcBef>
              <a:buNone/>
              <a:defRPr sz="900">
                <a:solidFill>
                  <a:srgbClr val="0066A1"/>
                </a:solidFill>
                <a:latin typeface="Calibri"/>
                <a:ea typeface="Calibri"/>
                <a:cs typeface="Calibri"/>
                <a:sym typeface="Calibri"/>
              </a:defRPr>
            </a:lvl5pPr>
            <a:lvl6pPr marL="0" marR="0" lvl="5" indent="0" algn="l">
              <a:spcBef>
                <a:spcPts val="0"/>
              </a:spcBef>
              <a:buNone/>
              <a:defRPr sz="900">
                <a:solidFill>
                  <a:srgbClr val="0066A1"/>
                </a:solidFill>
                <a:latin typeface="Calibri"/>
                <a:ea typeface="Calibri"/>
                <a:cs typeface="Calibri"/>
                <a:sym typeface="Calibri"/>
              </a:defRPr>
            </a:lvl6pPr>
            <a:lvl7pPr marL="0" marR="0" lvl="6" indent="0" algn="l">
              <a:spcBef>
                <a:spcPts val="0"/>
              </a:spcBef>
              <a:buNone/>
              <a:defRPr sz="900">
                <a:solidFill>
                  <a:srgbClr val="0066A1"/>
                </a:solidFill>
                <a:latin typeface="Calibri"/>
                <a:ea typeface="Calibri"/>
                <a:cs typeface="Calibri"/>
                <a:sym typeface="Calibri"/>
              </a:defRPr>
            </a:lvl7pPr>
            <a:lvl8pPr marL="0" marR="0" lvl="7" indent="0" algn="l">
              <a:spcBef>
                <a:spcPts val="0"/>
              </a:spcBef>
              <a:buNone/>
              <a:defRPr sz="900">
                <a:solidFill>
                  <a:srgbClr val="0066A1"/>
                </a:solidFill>
                <a:latin typeface="Calibri"/>
                <a:ea typeface="Calibri"/>
                <a:cs typeface="Calibri"/>
                <a:sym typeface="Calibri"/>
              </a:defRPr>
            </a:lvl8pPr>
            <a:lvl9pPr marL="0" marR="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90" name="Google Shape;190;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2003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369219"/>
            <a:ext cx="7886700" cy="295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17361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_OneColumnBullets">
  <p:cSld name="Content Slide_OneColumnBullets">
    <p:spTree>
      <p:nvGrpSpPr>
        <p:cNvPr id="1" name="Shape 55"/>
        <p:cNvGrpSpPr/>
        <p:nvPr/>
      </p:nvGrpSpPr>
      <p:grpSpPr>
        <a:xfrm>
          <a:off x="0" y="0"/>
          <a:ext cx="0" cy="0"/>
          <a:chOff x="0" y="0"/>
          <a:chExt cx="0" cy="0"/>
        </a:xfrm>
      </p:grpSpPr>
      <p:sp>
        <p:nvSpPr>
          <p:cNvPr id="56" name="Google Shape;56;p8"/>
          <p:cNvSpPr txBox="1">
            <a:spLocks noGrp="1"/>
          </p:cNvSpPr>
          <p:nvPr>
            <p:ph type="ctrTitle"/>
          </p:nvPr>
        </p:nvSpPr>
        <p:spPr>
          <a:xfrm>
            <a:off x="396816" y="424066"/>
            <a:ext cx="8419381" cy="391130"/>
          </a:xfrm>
          <a:prstGeom prst="rect">
            <a:avLst/>
          </a:prstGeom>
          <a:noFill/>
          <a:ln>
            <a:noFill/>
          </a:ln>
        </p:spPr>
        <p:txBody>
          <a:bodyPr spcFirstLastPara="1" wrap="square" lIns="91425" tIns="91425" rIns="91425" bIns="91425" anchor="t" anchorCtr="0"/>
          <a:lstStyle>
            <a:lvl1pPr marR="0" lvl="0" algn="l">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a:spcBef>
                <a:spcPts val="0"/>
              </a:spcBef>
              <a:spcAft>
                <a:spcPts val="0"/>
              </a:spcAft>
              <a:buSzPts val="1050"/>
              <a:buNone/>
              <a:defRPr sz="1350"/>
            </a:lvl2pPr>
            <a:lvl3pPr lvl="2">
              <a:spcBef>
                <a:spcPts val="0"/>
              </a:spcBef>
              <a:spcAft>
                <a:spcPts val="0"/>
              </a:spcAft>
              <a:buSzPts val="1050"/>
              <a:buNone/>
              <a:defRPr sz="1350"/>
            </a:lvl3pPr>
            <a:lvl4pPr lvl="3">
              <a:spcBef>
                <a:spcPts val="0"/>
              </a:spcBef>
              <a:spcAft>
                <a:spcPts val="0"/>
              </a:spcAft>
              <a:buSzPts val="1050"/>
              <a:buNone/>
              <a:defRPr sz="1350"/>
            </a:lvl4pPr>
            <a:lvl5pPr lvl="4">
              <a:spcBef>
                <a:spcPts val="0"/>
              </a:spcBef>
              <a:spcAft>
                <a:spcPts val="0"/>
              </a:spcAft>
              <a:buSzPts val="1050"/>
              <a:buNone/>
              <a:defRPr sz="1350"/>
            </a:lvl5pPr>
            <a:lvl6pPr lvl="5">
              <a:spcBef>
                <a:spcPts val="0"/>
              </a:spcBef>
              <a:spcAft>
                <a:spcPts val="0"/>
              </a:spcAft>
              <a:buSzPts val="1050"/>
              <a:buNone/>
              <a:defRPr sz="1350"/>
            </a:lvl6pPr>
            <a:lvl7pPr lvl="6">
              <a:spcBef>
                <a:spcPts val="0"/>
              </a:spcBef>
              <a:spcAft>
                <a:spcPts val="0"/>
              </a:spcAft>
              <a:buSzPts val="1050"/>
              <a:buNone/>
              <a:defRPr sz="1350"/>
            </a:lvl7pPr>
            <a:lvl8pPr lvl="7">
              <a:spcBef>
                <a:spcPts val="0"/>
              </a:spcBef>
              <a:spcAft>
                <a:spcPts val="0"/>
              </a:spcAft>
              <a:buSzPts val="1050"/>
              <a:buNone/>
              <a:defRPr sz="1350"/>
            </a:lvl8pPr>
            <a:lvl9pPr lvl="8">
              <a:spcBef>
                <a:spcPts val="0"/>
              </a:spcBef>
              <a:spcAft>
                <a:spcPts val="0"/>
              </a:spcAft>
              <a:buSzPts val="1050"/>
              <a:buNone/>
              <a:defRPr sz="1350"/>
            </a:lvl9pPr>
          </a:lstStyle>
          <a:p>
            <a:endParaRPr/>
          </a:p>
        </p:txBody>
      </p:sp>
      <p:sp>
        <p:nvSpPr>
          <p:cNvPr id="57" name="Google Shape;57;p8"/>
          <p:cNvSpPr txBox="1">
            <a:spLocks noGrp="1"/>
          </p:cNvSpPr>
          <p:nvPr>
            <p:ph type="subTitle" idx="1"/>
          </p:nvPr>
        </p:nvSpPr>
        <p:spPr>
          <a:xfrm>
            <a:off x="396816" y="899332"/>
            <a:ext cx="8419381" cy="316993"/>
          </a:xfrm>
          <a:prstGeom prst="rect">
            <a:avLst/>
          </a:prstGeom>
          <a:noFill/>
          <a:ln>
            <a:noFill/>
          </a:ln>
        </p:spPr>
        <p:txBody>
          <a:bodyPr spcFirstLastPara="1" wrap="square" lIns="91425" tIns="91425" rIns="91425" bIns="91425" anchor="t" anchorCtr="0"/>
          <a:lstStyle>
            <a:lvl1pPr marR="0" lvl="0" algn="l">
              <a:lnSpc>
                <a:spcPct val="90000"/>
              </a:lnSpc>
              <a:spcBef>
                <a:spcPts val="750"/>
              </a:spcBef>
              <a:spcAft>
                <a:spcPts val="0"/>
              </a:spcAft>
              <a:buClr>
                <a:srgbClr val="7F7F7F"/>
              </a:buClr>
              <a:buSzPts val="1800"/>
              <a:buFont typeface="Arial"/>
              <a:buNone/>
              <a:defRPr sz="1800" b="1" i="1" u="none" strike="noStrike" cap="none">
                <a:solidFill>
                  <a:srgbClr val="7F7F7F"/>
                </a:solidFill>
                <a:latin typeface="Calibri"/>
                <a:ea typeface="Calibri"/>
                <a:cs typeface="Calibri"/>
                <a:sym typeface="Calibri"/>
              </a:defRPr>
            </a:lvl1pPr>
            <a:lvl2pPr marR="0" lvl="1" algn="ctr">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body" idx="2"/>
          </p:nvPr>
        </p:nvSpPr>
        <p:spPr>
          <a:xfrm>
            <a:off x="396816" y="1369219"/>
            <a:ext cx="8419381" cy="3107891"/>
          </a:xfrm>
          <a:prstGeom prst="rect">
            <a:avLst/>
          </a:prstGeom>
          <a:noFill/>
          <a:ln>
            <a:noFill/>
          </a:ln>
        </p:spPr>
        <p:txBody>
          <a:bodyPr spcFirstLastPara="1" wrap="square" lIns="91425" tIns="91425" rIns="91425" bIns="91425" anchor="t" anchorCtr="0"/>
          <a:lstStyle>
            <a:lvl1pPr marL="457200" marR="0" lvl="0" indent="-285750" algn="l">
              <a:lnSpc>
                <a:spcPct val="90000"/>
              </a:lnSpc>
              <a:spcBef>
                <a:spcPts val="75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4325" algn="l">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2pPr>
            <a:lvl3pPr marL="1371600" marR="0" lvl="2" indent="-304800" algn="l">
              <a:lnSpc>
                <a:spcPct val="90000"/>
              </a:lnSpc>
              <a:spcBef>
                <a:spcPts val="375"/>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5275" algn="l">
              <a:lnSpc>
                <a:spcPct val="90000"/>
              </a:lnSpc>
              <a:spcBef>
                <a:spcPts val="375"/>
              </a:spcBef>
              <a:spcAft>
                <a:spcPts val="0"/>
              </a:spcAft>
              <a:buClr>
                <a:srgbClr val="0066A1"/>
              </a:buClr>
              <a:buSzPts val="1050"/>
              <a:buFont typeface="Noto Sans Symbols"/>
              <a:buChar char="▪"/>
              <a:defRPr sz="1050" b="0" i="0" u="none" strike="noStrike" cap="none">
                <a:solidFill>
                  <a:schemeClr val="dk1"/>
                </a:solidFill>
                <a:latin typeface="Calibri"/>
                <a:ea typeface="Calibri"/>
                <a:cs typeface="Calibri"/>
                <a:sym typeface="Calibri"/>
              </a:defRPr>
            </a:lvl4pPr>
            <a:lvl5pPr marL="2286000" marR="0" lvl="4" indent="-295275" algn="l">
              <a:lnSpc>
                <a:spcPct val="90000"/>
              </a:lnSpc>
              <a:spcBef>
                <a:spcPts val="375"/>
              </a:spcBef>
              <a:spcAft>
                <a:spcPts val="0"/>
              </a:spcAft>
              <a:buClr>
                <a:srgbClr val="0066A1"/>
              </a:buClr>
              <a:buSzPts val="1050"/>
              <a:buFont typeface="Noto Sans Symbols"/>
              <a:buChar char="▪"/>
              <a:defRPr sz="10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1077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Blank">
  <p:cSld name="Title Only Blank">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628650" y="1369219"/>
            <a:ext cx="7886700" cy="295751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6"/>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6"/>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_TwoColumnBullets">
  <p:cSld name="Content Slide_TwoColumnBullets">
    <p:spTree>
      <p:nvGrpSpPr>
        <p:cNvPr id="1" name="Shape 50"/>
        <p:cNvGrpSpPr/>
        <p:nvPr/>
      </p:nvGrpSpPr>
      <p:grpSpPr>
        <a:xfrm>
          <a:off x="0" y="0"/>
          <a:ext cx="0" cy="0"/>
          <a:chOff x="0" y="0"/>
          <a:chExt cx="0" cy="0"/>
        </a:xfrm>
      </p:grpSpPr>
      <p:sp>
        <p:nvSpPr>
          <p:cNvPr id="51" name="Google Shape;51;p7"/>
          <p:cNvSpPr txBox="1">
            <a:spLocks noGrp="1"/>
          </p:cNvSpPr>
          <p:nvPr>
            <p:ph type="ctrTitle"/>
          </p:nvPr>
        </p:nvSpPr>
        <p:spPr>
          <a:xfrm>
            <a:off x="396816" y="424066"/>
            <a:ext cx="8419381" cy="391130"/>
          </a:xfrm>
          <a:prstGeom prst="rect">
            <a:avLst/>
          </a:prstGeom>
          <a:noFill/>
          <a:ln>
            <a:noFill/>
          </a:ln>
        </p:spPr>
        <p:txBody>
          <a:bodyPr spcFirstLastPara="1" wrap="square" lIns="91425" tIns="91425" rIns="91425" bIns="91425" anchor="t" anchorCtr="0"/>
          <a:lstStyle>
            <a:lvl1pPr marR="0" lvl="0" algn="l">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a:spcBef>
                <a:spcPts val="0"/>
              </a:spcBef>
              <a:spcAft>
                <a:spcPts val="0"/>
              </a:spcAft>
              <a:buSzPts val="1050"/>
              <a:buNone/>
              <a:defRPr sz="1350"/>
            </a:lvl2pPr>
            <a:lvl3pPr lvl="2">
              <a:spcBef>
                <a:spcPts val="0"/>
              </a:spcBef>
              <a:spcAft>
                <a:spcPts val="0"/>
              </a:spcAft>
              <a:buSzPts val="1050"/>
              <a:buNone/>
              <a:defRPr sz="1350"/>
            </a:lvl3pPr>
            <a:lvl4pPr lvl="3">
              <a:spcBef>
                <a:spcPts val="0"/>
              </a:spcBef>
              <a:spcAft>
                <a:spcPts val="0"/>
              </a:spcAft>
              <a:buSzPts val="1050"/>
              <a:buNone/>
              <a:defRPr sz="1350"/>
            </a:lvl4pPr>
            <a:lvl5pPr lvl="4">
              <a:spcBef>
                <a:spcPts val="0"/>
              </a:spcBef>
              <a:spcAft>
                <a:spcPts val="0"/>
              </a:spcAft>
              <a:buSzPts val="1050"/>
              <a:buNone/>
              <a:defRPr sz="1350"/>
            </a:lvl5pPr>
            <a:lvl6pPr lvl="5">
              <a:spcBef>
                <a:spcPts val="0"/>
              </a:spcBef>
              <a:spcAft>
                <a:spcPts val="0"/>
              </a:spcAft>
              <a:buSzPts val="1050"/>
              <a:buNone/>
              <a:defRPr sz="1350"/>
            </a:lvl6pPr>
            <a:lvl7pPr lvl="6">
              <a:spcBef>
                <a:spcPts val="0"/>
              </a:spcBef>
              <a:spcAft>
                <a:spcPts val="0"/>
              </a:spcAft>
              <a:buSzPts val="1050"/>
              <a:buNone/>
              <a:defRPr sz="1350"/>
            </a:lvl7pPr>
            <a:lvl8pPr lvl="7">
              <a:spcBef>
                <a:spcPts val="0"/>
              </a:spcBef>
              <a:spcAft>
                <a:spcPts val="0"/>
              </a:spcAft>
              <a:buSzPts val="1050"/>
              <a:buNone/>
              <a:defRPr sz="1350"/>
            </a:lvl8pPr>
            <a:lvl9pPr lvl="8">
              <a:spcBef>
                <a:spcPts val="0"/>
              </a:spcBef>
              <a:spcAft>
                <a:spcPts val="0"/>
              </a:spcAft>
              <a:buSzPts val="1050"/>
              <a:buNone/>
              <a:defRPr sz="1350"/>
            </a:lvl9pPr>
          </a:lstStyle>
          <a:p>
            <a:endParaRPr/>
          </a:p>
        </p:txBody>
      </p:sp>
      <p:sp>
        <p:nvSpPr>
          <p:cNvPr id="52" name="Google Shape;52;p7"/>
          <p:cNvSpPr txBox="1">
            <a:spLocks noGrp="1"/>
          </p:cNvSpPr>
          <p:nvPr>
            <p:ph type="subTitle" idx="1"/>
          </p:nvPr>
        </p:nvSpPr>
        <p:spPr>
          <a:xfrm>
            <a:off x="396816" y="899332"/>
            <a:ext cx="8419381" cy="316993"/>
          </a:xfrm>
          <a:prstGeom prst="rect">
            <a:avLst/>
          </a:prstGeom>
          <a:noFill/>
          <a:ln>
            <a:noFill/>
          </a:ln>
        </p:spPr>
        <p:txBody>
          <a:bodyPr spcFirstLastPara="1" wrap="square" lIns="91425" tIns="91425" rIns="91425" bIns="91425" anchor="t" anchorCtr="0"/>
          <a:lstStyle>
            <a:lvl1pPr marR="0" lvl="0" algn="l">
              <a:lnSpc>
                <a:spcPct val="90000"/>
              </a:lnSpc>
              <a:spcBef>
                <a:spcPts val="750"/>
              </a:spcBef>
              <a:spcAft>
                <a:spcPts val="0"/>
              </a:spcAft>
              <a:buClr>
                <a:srgbClr val="7F7F7F"/>
              </a:buClr>
              <a:buSzPts val="1800"/>
              <a:buFont typeface="Arial"/>
              <a:buNone/>
              <a:defRPr sz="1800" b="1" i="1" u="none" strike="noStrike" cap="none">
                <a:solidFill>
                  <a:srgbClr val="7F7F7F"/>
                </a:solidFill>
                <a:latin typeface="Calibri"/>
                <a:ea typeface="Calibri"/>
                <a:cs typeface="Calibri"/>
                <a:sym typeface="Calibri"/>
              </a:defRPr>
            </a:lvl1pPr>
            <a:lvl2pPr marR="0" lvl="1" algn="ctr">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body" idx="2"/>
          </p:nvPr>
        </p:nvSpPr>
        <p:spPr>
          <a:xfrm>
            <a:off x="396816" y="1369219"/>
            <a:ext cx="4076330" cy="3107891"/>
          </a:xfrm>
          <a:prstGeom prst="rect">
            <a:avLst/>
          </a:prstGeom>
          <a:noFill/>
          <a:ln>
            <a:noFill/>
          </a:ln>
        </p:spPr>
        <p:txBody>
          <a:bodyPr spcFirstLastPara="1" wrap="square" lIns="91425" tIns="91425" rIns="91425" bIns="91425" anchor="t" anchorCtr="0"/>
          <a:lstStyle>
            <a:lvl1pPr marL="457200" marR="0" lvl="0" indent="-285750" algn="l">
              <a:lnSpc>
                <a:spcPct val="90000"/>
              </a:lnSpc>
              <a:spcBef>
                <a:spcPts val="75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4325" algn="l">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2pPr>
            <a:lvl3pPr marL="1371600" marR="0" lvl="2" indent="-304800" algn="l">
              <a:lnSpc>
                <a:spcPct val="90000"/>
              </a:lnSpc>
              <a:spcBef>
                <a:spcPts val="375"/>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5275" algn="l">
              <a:lnSpc>
                <a:spcPct val="90000"/>
              </a:lnSpc>
              <a:spcBef>
                <a:spcPts val="375"/>
              </a:spcBef>
              <a:spcAft>
                <a:spcPts val="0"/>
              </a:spcAft>
              <a:buClr>
                <a:srgbClr val="0066A1"/>
              </a:buClr>
              <a:buSzPts val="1050"/>
              <a:buFont typeface="Noto Sans Symbols"/>
              <a:buChar char="▪"/>
              <a:defRPr sz="1050" b="0" i="0" u="none" strike="noStrike" cap="none">
                <a:solidFill>
                  <a:schemeClr val="dk1"/>
                </a:solidFill>
                <a:latin typeface="Calibri"/>
                <a:ea typeface="Calibri"/>
                <a:cs typeface="Calibri"/>
                <a:sym typeface="Calibri"/>
              </a:defRPr>
            </a:lvl4pPr>
            <a:lvl5pPr marL="2286000" marR="0" lvl="4" indent="-295275" algn="l">
              <a:lnSpc>
                <a:spcPct val="90000"/>
              </a:lnSpc>
              <a:spcBef>
                <a:spcPts val="375"/>
              </a:spcBef>
              <a:spcAft>
                <a:spcPts val="0"/>
              </a:spcAft>
              <a:buClr>
                <a:srgbClr val="0066A1"/>
              </a:buClr>
              <a:buSzPts val="1050"/>
              <a:buFont typeface="Noto Sans Symbols"/>
              <a:buChar char="▪"/>
              <a:defRPr sz="10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body" idx="3"/>
          </p:nvPr>
        </p:nvSpPr>
        <p:spPr>
          <a:xfrm>
            <a:off x="4739866" y="1369219"/>
            <a:ext cx="4076330" cy="3107891"/>
          </a:xfrm>
          <a:prstGeom prst="rect">
            <a:avLst/>
          </a:prstGeom>
          <a:noFill/>
          <a:ln>
            <a:noFill/>
          </a:ln>
        </p:spPr>
        <p:txBody>
          <a:bodyPr spcFirstLastPara="1" wrap="square" lIns="91425" tIns="91425" rIns="91425" bIns="91425" anchor="t" anchorCtr="0"/>
          <a:lstStyle>
            <a:lvl1pPr marL="457200" marR="0" lvl="0" indent="-285750" algn="l">
              <a:lnSpc>
                <a:spcPct val="90000"/>
              </a:lnSpc>
              <a:spcBef>
                <a:spcPts val="75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4325" algn="l">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2pPr>
            <a:lvl3pPr marL="1371600" marR="0" lvl="2" indent="-304800" algn="l">
              <a:lnSpc>
                <a:spcPct val="90000"/>
              </a:lnSpc>
              <a:spcBef>
                <a:spcPts val="375"/>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5275" algn="l">
              <a:lnSpc>
                <a:spcPct val="90000"/>
              </a:lnSpc>
              <a:spcBef>
                <a:spcPts val="375"/>
              </a:spcBef>
              <a:spcAft>
                <a:spcPts val="0"/>
              </a:spcAft>
              <a:buClr>
                <a:srgbClr val="0066A1"/>
              </a:buClr>
              <a:buSzPts val="1050"/>
              <a:buFont typeface="Noto Sans Symbols"/>
              <a:buChar char="▪"/>
              <a:defRPr sz="1050" b="0" i="0" u="none" strike="noStrike" cap="none">
                <a:solidFill>
                  <a:schemeClr val="dk1"/>
                </a:solidFill>
                <a:latin typeface="Calibri"/>
                <a:ea typeface="Calibri"/>
                <a:cs typeface="Calibri"/>
                <a:sym typeface="Calibri"/>
              </a:defRPr>
            </a:lvl4pPr>
            <a:lvl5pPr marL="2286000" marR="0" lvl="4" indent="-295275" algn="l">
              <a:lnSpc>
                <a:spcPct val="90000"/>
              </a:lnSpc>
              <a:spcBef>
                <a:spcPts val="375"/>
              </a:spcBef>
              <a:spcAft>
                <a:spcPts val="0"/>
              </a:spcAft>
              <a:buClr>
                <a:srgbClr val="0066A1"/>
              </a:buClr>
              <a:buSzPts val="1050"/>
              <a:buFont typeface="Noto Sans Symbols"/>
              <a:buChar char="▪"/>
              <a:defRPr sz="10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ntent">
  <p:cSld name="One Conten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4629150" y="1369219"/>
            <a:ext cx="3886200" cy="2844563"/>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900"/>
              <a:buNone/>
              <a:defRPr sz="900" i="1"/>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9"/>
          <p:cNvSpPr txBox="1">
            <a:spLocks noGrp="1"/>
          </p:cNvSpPr>
          <p:nvPr>
            <p:ph type="body" idx="2"/>
          </p:nvPr>
        </p:nvSpPr>
        <p:spPr>
          <a:xfrm>
            <a:off x="628650" y="1369219"/>
            <a:ext cx="3886200" cy="284440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9"/>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9"/>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1800"/>
              <a:buNone/>
              <a:defRPr sz="1800" b="1" i="1">
                <a:solidFill>
                  <a:srgbClr val="7F7F7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esentation Title Slide Opt 1 Editable">
  <p:cSld name="Presentation Title Slide Opt 1 Editable">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23750" y="0"/>
            <a:ext cx="9167750" cy="5143500"/>
          </a:xfrm>
          <a:prstGeom prst="rect">
            <a:avLst/>
          </a:prstGeom>
          <a:noFill/>
          <a:ln>
            <a:noFill/>
          </a:ln>
        </p:spPr>
      </p:pic>
      <p:sp>
        <p:nvSpPr>
          <p:cNvPr id="67" name="Google Shape;67;p10"/>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8" name="Google Shape;68;p10"/>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69" name="Google Shape;69;p10"/>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pic>
        <p:nvPicPr>
          <p:cNvPr id="70" name="Google Shape;70;p10"/>
          <p:cNvPicPr preferRelativeResize="0"/>
          <p:nvPr/>
        </p:nvPicPr>
        <p:blipFill rotWithShape="1">
          <a:blip r:embed="rId4">
            <a:alphaModFix/>
          </a:blip>
          <a:srcRect/>
          <a:stretch/>
        </p:blipFill>
        <p:spPr>
          <a:xfrm>
            <a:off x="7613960" y="4267505"/>
            <a:ext cx="1215715" cy="354989"/>
          </a:xfrm>
          <a:prstGeom prst="rect">
            <a:avLst/>
          </a:prstGeom>
          <a:noFill/>
          <a:ln>
            <a:noFill/>
          </a:ln>
        </p:spPr>
      </p:pic>
      <p:sp>
        <p:nvSpPr>
          <p:cNvPr id="71" name="Google Shape;71;p10"/>
          <p:cNvSpPr>
            <a:spLocks noGrp="1"/>
          </p:cNvSpPr>
          <p:nvPr>
            <p:ph type="pic" idx="2"/>
          </p:nvPr>
        </p:nvSpPr>
        <p:spPr>
          <a:xfrm>
            <a:off x="0" y="652552"/>
            <a:ext cx="1828800" cy="1828800"/>
          </a:xfrm>
          <a:prstGeom prst="rect">
            <a:avLst/>
          </a:prstGeom>
          <a:blipFill rotWithShape="1">
            <a:blip r:embed="rId5">
              <a:alphaModFix/>
            </a:blip>
            <a:stretch>
              <a:fillRect/>
            </a:stretch>
          </a:blipFill>
          <a:ln>
            <a:noFill/>
          </a:ln>
        </p:spPr>
        <p:txBody>
          <a:bodyPr spcFirstLastPara="1" wrap="square" lIns="91425" tIns="45700" rIns="91425" bIns="45700" anchor="ctr" anchorCtr="0"/>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2" name="Google Shape;72;p10"/>
          <p:cNvSpPr>
            <a:spLocks noGrp="1"/>
          </p:cNvSpPr>
          <p:nvPr>
            <p:ph type="pic" idx="3"/>
          </p:nvPr>
        </p:nvSpPr>
        <p:spPr>
          <a:xfrm>
            <a:off x="1828800" y="652552"/>
            <a:ext cx="1828800" cy="1828800"/>
          </a:xfrm>
          <a:prstGeom prst="rect">
            <a:avLst/>
          </a:prstGeom>
          <a:blipFill rotWithShape="1">
            <a:blip r:embed="rId6">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3" name="Google Shape;73;p10"/>
          <p:cNvSpPr>
            <a:spLocks noGrp="1"/>
          </p:cNvSpPr>
          <p:nvPr>
            <p:ph type="pic" idx="4"/>
          </p:nvPr>
        </p:nvSpPr>
        <p:spPr>
          <a:xfrm>
            <a:off x="3657600" y="652552"/>
            <a:ext cx="1828800" cy="1828800"/>
          </a:xfrm>
          <a:prstGeom prst="rect">
            <a:avLst/>
          </a:prstGeom>
          <a:blipFill rotWithShape="1">
            <a:blip r:embed="rId7">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4" name="Google Shape;74;p10"/>
          <p:cNvSpPr>
            <a:spLocks noGrp="1"/>
          </p:cNvSpPr>
          <p:nvPr>
            <p:ph type="pic" idx="5"/>
          </p:nvPr>
        </p:nvSpPr>
        <p:spPr>
          <a:xfrm>
            <a:off x="5486400" y="652552"/>
            <a:ext cx="1828800" cy="1828800"/>
          </a:xfrm>
          <a:prstGeom prst="rect">
            <a:avLst/>
          </a:prstGeom>
          <a:blipFill rotWithShape="1">
            <a:blip r:embed="rId8">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5" name="Google Shape;75;p10"/>
          <p:cNvSpPr>
            <a:spLocks noGrp="1"/>
          </p:cNvSpPr>
          <p:nvPr>
            <p:ph type="pic" idx="6"/>
          </p:nvPr>
        </p:nvSpPr>
        <p:spPr>
          <a:xfrm>
            <a:off x="7315200" y="652552"/>
            <a:ext cx="1828800" cy="1828800"/>
          </a:xfrm>
          <a:prstGeom prst="rect">
            <a:avLst/>
          </a:prstGeom>
          <a:blipFill rotWithShape="1">
            <a:blip r:embed="rId9">
              <a:alphaModFix/>
            </a:blip>
            <a:stretch>
              <a:fillRect/>
            </a:stretch>
          </a:blipFill>
          <a:ln>
            <a:noFill/>
          </a:ln>
        </p:spPr>
        <p:txBody>
          <a:bodyPr spcFirstLastPara="1" wrap="square" lIns="91425" tIns="45700" rIns="91425" bIns="45700" anchor="ctr" anchorCtr="0"/>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6" name="Google Shape;76;p10"/>
          <p:cNvSpPr txBox="1">
            <a:spLocks noGrp="1"/>
          </p:cNvSpPr>
          <p:nvPr>
            <p:ph type="ctrTitle"/>
          </p:nvPr>
        </p:nvSpPr>
        <p:spPr>
          <a:xfrm>
            <a:off x="685800" y="3138060"/>
            <a:ext cx="7772400" cy="522983"/>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0"/>
          <p:cNvSpPr txBox="1">
            <a:spLocks noGrp="1"/>
          </p:cNvSpPr>
          <p:nvPr>
            <p:ph type="subTitle" idx="1"/>
          </p:nvPr>
        </p:nvSpPr>
        <p:spPr>
          <a:xfrm>
            <a:off x="685800" y="3730100"/>
            <a:ext cx="7772400" cy="956810"/>
          </a:xfrm>
          <a:prstGeom prst="rect">
            <a:avLst/>
          </a:prstGeom>
          <a:noFill/>
          <a:ln>
            <a:noFill/>
          </a:ln>
        </p:spPr>
        <p:txBody>
          <a:bodyPr spcFirstLastPara="1" wrap="square" lIns="91425" tIns="45700" rIns="91425" bIns="45700" anchor="t" anchorCtr="0"/>
          <a:lstStyle>
            <a:lvl1pPr lvl="0" algn="l">
              <a:lnSpc>
                <a:spcPct val="90000"/>
              </a:lnSpc>
              <a:spcBef>
                <a:spcPts val="750"/>
              </a:spcBef>
              <a:spcAft>
                <a:spcPts val="0"/>
              </a:spcAft>
              <a:buSzPts val="2100"/>
              <a:buNone/>
              <a:defRPr sz="2100" b="1" i="1">
                <a:solidFill>
                  <a:srgbClr val="7F7F7F"/>
                </a:solidFill>
                <a:latin typeface="Calibri"/>
                <a:ea typeface="Calibri"/>
                <a:cs typeface="Calibri"/>
                <a:sym typeface="Calibri"/>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ation Title Slide Opt 1 Tagline">
  <p:cSld name="Presentation Title Slide Opt 1 Tagline">
    <p:spTree>
      <p:nvGrpSpPr>
        <p:cNvPr id="1" name="Shape 78"/>
        <p:cNvGrpSpPr/>
        <p:nvPr/>
      </p:nvGrpSpPr>
      <p:grpSpPr>
        <a:xfrm>
          <a:off x="0" y="0"/>
          <a:ext cx="0" cy="0"/>
          <a:chOff x="0" y="0"/>
          <a:chExt cx="0" cy="0"/>
        </a:xfrm>
      </p:grpSpPr>
      <p:pic>
        <p:nvPicPr>
          <p:cNvPr id="79" name="Google Shape;79;p11"/>
          <p:cNvPicPr preferRelativeResize="0"/>
          <p:nvPr/>
        </p:nvPicPr>
        <p:blipFill rotWithShape="1">
          <a:blip r:embed="rId2">
            <a:alphaModFix/>
          </a:blip>
          <a:srcRect/>
          <a:stretch/>
        </p:blipFill>
        <p:spPr>
          <a:xfrm>
            <a:off x="-23750" y="0"/>
            <a:ext cx="9167750" cy="5143500"/>
          </a:xfrm>
          <a:prstGeom prst="rect">
            <a:avLst/>
          </a:prstGeom>
          <a:noFill/>
          <a:ln>
            <a:noFill/>
          </a:ln>
        </p:spPr>
      </p:pic>
      <p:sp>
        <p:nvSpPr>
          <p:cNvPr id="80" name="Google Shape;80;p11"/>
          <p:cNvSpPr txBox="1">
            <a:spLocks noGrp="1"/>
          </p:cNvSpPr>
          <p:nvPr>
            <p:ph type="ctrTitle"/>
          </p:nvPr>
        </p:nvSpPr>
        <p:spPr>
          <a:xfrm>
            <a:off x="685800" y="3138060"/>
            <a:ext cx="7772400" cy="522983"/>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1"/>
          <p:cNvSpPr txBox="1">
            <a:spLocks noGrp="1"/>
          </p:cNvSpPr>
          <p:nvPr>
            <p:ph type="subTitle" idx="1"/>
          </p:nvPr>
        </p:nvSpPr>
        <p:spPr>
          <a:xfrm>
            <a:off x="685800" y="3730100"/>
            <a:ext cx="7772400" cy="956810"/>
          </a:xfrm>
          <a:prstGeom prst="rect">
            <a:avLst/>
          </a:prstGeom>
          <a:noFill/>
          <a:ln>
            <a:noFill/>
          </a:ln>
        </p:spPr>
        <p:txBody>
          <a:bodyPr spcFirstLastPara="1" wrap="square" lIns="91425" tIns="45700" rIns="91425" bIns="45700" anchor="t" anchorCtr="0"/>
          <a:lstStyle>
            <a:lvl1pPr lvl="0" algn="l">
              <a:lnSpc>
                <a:spcPct val="90000"/>
              </a:lnSpc>
              <a:spcBef>
                <a:spcPts val="750"/>
              </a:spcBef>
              <a:spcAft>
                <a:spcPts val="0"/>
              </a:spcAft>
              <a:buSzPts val="2100"/>
              <a:buNone/>
              <a:defRPr sz="2100" b="1" i="1">
                <a:solidFill>
                  <a:srgbClr val="7F7F7F"/>
                </a:solidFill>
                <a:latin typeface="Calibri"/>
                <a:ea typeface="Calibri"/>
                <a:cs typeface="Calibri"/>
                <a:sym typeface="Calibri"/>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82" name="Google Shape;82;p11"/>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3" name="Google Shape;83;p11"/>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84" name="Google Shape;84;p11"/>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pic>
        <p:nvPicPr>
          <p:cNvPr id="85" name="Google Shape;85;p11"/>
          <p:cNvPicPr preferRelativeResize="0"/>
          <p:nvPr/>
        </p:nvPicPr>
        <p:blipFill rotWithShape="1">
          <a:blip r:embed="rId4">
            <a:alphaModFix/>
          </a:blip>
          <a:srcRect/>
          <a:stretch/>
        </p:blipFill>
        <p:spPr>
          <a:xfrm>
            <a:off x="-9144" y="619632"/>
            <a:ext cx="1456944" cy="2414016"/>
          </a:xfrm>
          <a:prstGeom prst="rect">
            <a:avLst/>
          </a:prstGeom>
          <a:noFill/>
          <a:ln>
            <a:noFill/>
          </a:ln>
        </p:spPr>
      </p:pic>
      <p:pic>
        <p:nvPicPr>
          <p:cNvPr id="86" name="Google Shape;86;p11"/>
          <p:cNvPicPr preferRelativeResize="0"/>
          <p:nvPr/>
        </p:nvPicPr>
        <p:blipFill rotWithShape="1">
          <a:blip r:embed="rId5">
            <a:alphaModFix/>
          </a:blip>
          <a:srcRect/>
          <a:stretch/>
        </p:blipFill>
        <p:spPr>
          <a:xfrm>
            <a:off x="1469066" y="619632"/>
            <a:ext cx="1944624" cy="2414016"/>
          </a:xfrm>
          <a:prstGeom prst="rect">
            <a:avLst/>
          </a:prstGeom>
          <a:noFill/>
          <a:ln>
            <a:noFill/>
          </a:ln>
        </p:spPr>
      </p:pic>
      <p:pic>
        <p:nvPicPr>
          <p:cNvPr id="87" name="Google Shape;87;p11"/>
          <p:cNvPicPr preferRelativeResize="0"/>
          <p:nvPr/>
        </p:nvPicPr>
        <p:blipFill rotWithShape="1">
          <a:blip r:embed="rId6">
            <a:alphaModFix/>
          </a:blip>
          <a:srcRect/>
          <a:stretch/>
        </p:blipFill>
        <p:spPr>
          <a:xfrm>
            <a:off x="3412131" y="619632"/>
            <a:ext cx="2365248" cy="2414016"/>
          </a:xfrm>
          <a:prstGeom prst="rect">
            <a:avLst/>
          </a:prstGeom>
          <a:noFill/>
          <a:ln>
            <a:noFill/>
          </a:ln>
        </p:spPr>
      </p:pic>
      <p:pic>
        <p:nvPicPr>
          <p:cNvPr id="88" name="Google Shape;88;p11"/>
          <p:cNvPicPr preferRelativeResize="0"/>
          <p:nvPr/>
        </p:nvPicPr>
        <p:blipFill rotWithShape="1">
          <a:blip r:embed="rId7">
            <a:alphaModFix/>
          </a:blip>
          <a:srcRect/>
          <a:stretch/>
        </p:blipFill>
        <p:spPr>
          <a:xfrm>
            <a:off x="5766746" y="619632"/>
            <a:ext cx="1956816" cy="2414016"/>
          </a:xfrm>
          <a:prstGeom prst="rect">
            <a:avLst/>
          </a:prstGeom>
          <a:noFill/>
          <a:ln>
            <a:noFill/>
          </a:ln>
        </p:spPr>
      </p:pic>
      <p:pic>
        <p:nvPicPr>
          <p:cNvPr id="89" name="Google Shape;89;p11"/>
          <p:cNvPicPr preferRelativeResize="0"/>
          <p:nvPr/>
        </p:nvPicPr>
        <p:blipFill rotWithShape="1">
          <a:blip r:embed="rId8">
            <a:alphaModFix/>
          </a:blip>
          <a:srcRect/>
          <a:stretch/>
        </p:blipFill>
        <p:spPr>
          <a:xfrm>
            <a:off x="7721916" y="619632"/>
            <a:ext cx="1499616" cy="2414016"/>
          </a:xfrm>
          <a:prstGeom prst="rect">
            <a:avLst/>
          </a:prstGeom>
          <a:noFill/>
          <a:ln>
            <a:noFill/>
          </a:ln>
        </p:spPr>
      </p:pic>
      <p:pic>
        <p:nvPicPr>
          <p:cNvPr id="90" name="Google Shape;90;p11"/>
          <p:cNvPicPr preferRelativeResize="0"/>
          <p:nvPr/>
        </p:nvPicPr>
        <p:blipFill rotWithShape="1">
          <a:blip r:embed="rId9">
            <a:alphaModFix/>
          </a:blip>
          <a:srcRect/>
          <a:stretch/>
        </p:blipFill>
        <p:spPr>
          <a:xfrm>
            <a:off x="7613960" y="4131398"/>
            <a:ext cx="1221339" cy="68167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esentation Title Slide Opt 1 Editable Tagline">
  <p:cSld name="Presentation Title Slide Opt 1 Editable Tagline">
    <p:spTree>
      <p:nvGrpSpPr>
        <p:cNvPr id="1" name="Shape 91"/>
        <p:cNvGrpSpPr/>
        <p:nvPr/>
      </p:nvGrpSpPr>
      <p:grpSpPr>
        <a:xfrm>
          <a:off x="0" y="0"/>
          <a:ext cx="0" cy="0"/>
          <a:chOff x="0" y="0"/>
          <a:chExt cx="0" cy="0"/>
        </a:xfrm>
      </p:grpSpPr>
      <p:pic>
        <p:nvPicPr>
          <p:cNvPr id="92" name="Google Shape;92;p12"/>
          <p:cNvPicPr preferRelativeResize="0"/>
          <p:nvPr/>
        </p:nvPicPr>
        <p:blipFill rotWithShape="1">
          <a:blip r:embed="rId2">
            <a:alphaModFix/>
          </a:blip>
          <a:srcRect/>
          <a:stretch/>
        </p:blipFill>
        <p:spPr>
          <a:xfrm>
            <a:off x="-23750" y="0"/>
            <a:ext cx="9167750" cy="5143500"/>
          </a:xfrm>
          <a:prstGeom prst="rect">
            <a:avLst/>
          </a:prstGeom>
          <a:noFill/>
          <a:ln>
            <a:noFill/>
          </a:ln>
        </p:spPr>
      </p:pic>
      <p:sp>
        <p:nvSpPr>
          <p:cNvPr id="93" name="Google Shape;93;p12"/>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12"/>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95" name="Google Shape;95;p12"/>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sp>
        <p:nvSpPr>
          <p:cNvPr id="96" name="Google Shape;96;p12"/>
          <p:cNvSpPr>
            <a:spLocks noGrp="1"/>
          </p:cNvSpPr>
          <p:nvPr>
            <p:ph type="pic" idx="2"/>
          </p:nvPr>
        </p:nvSpPr>
        <p:spPr>
          <a:xfrm>
            <a:off x="0" y="652552"/>
            <a:ext cx="1828800" cy="1828800"/>
          </a:xfrm>
          <a:prstGeom prst="rect">
            <a:avLst/>
          </a:prstGeom>
          <a:blipFill rotWithShape="1">
            <a:blip r:embed="rId4">
              <a:alphaModFix/>
            </a:blip>
            <a:stretch>
              <a:fillRect/>
            </a:stretch>
          </a:blipFill>
          <a:ln>
            <a:noFill/>
          </a:ln>
        </p:spPr>
        <p:txBody>
          <a:bodyPr spcFirstLastPara="1" wrap="square" lIns="91425" tIns="45700" rIns="91425" bIns="45700" anchor="ctr" anchorCtr="0"/>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7" name="Google Shape;97;p12"/>
          <p:cNvSpPr>
            <a:spLocks noGrp="1"/>
          </p:cNvSpPr>
          <p:nvPr>
            <p:ph type="pic" idx="3"/>
          </p:nvPr>
        </p:nvSpPr>
        <p:spPr>
          <a:xfrm>
            <a:off x="1828800" y="652552"/>
            <a:ext cx="1828800" cy="1828800"/>
          </a:xfrm>
          <a:prstGeom prst="rect">
            <a:avLst/>
          </a:prstGeom>
          <a:blipFill rotWithShape="1">
            <a:blip r:embed="rId5">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8" name="Google Shape;98;p12"/>
          <p:cNvSpPr>
            <a:spLocks noGrp="1"/>
          </p:cNvSpPr>
          <p:nvPr>
            <p:ph type="pic" idx="4"/>
          </p:nvPr>
        </p:nvSpPr>
        <p:spPr>
          <a:xfrm>
            <a:off x="3657600" y="652552"/>
            <a:ext cx="1828800" cy="1828800"/>
          </a:xfrm>
          <a:prstGeom prst="rect">
            <a:avLst/>
          </a:prstGeom>
          <a:blipFill rotWithShape="1">
            <a:blip r:embed="rId6">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9" name="Google Shape;99;p12"/>
          <p:cNvSpPr>
            <a:spLocks noGrp="1"/>
          </p:cNvSpPr>
          <p:nvPr>
            <p:ph type="pic" idx="5"/>
          </p:nvPr>
        </p:nvSpPr>
        <p:spPr>
          <a:xfrm>
            <a:off x="5486400" y="652552"/>
            <a:ext cx="1828800" cy="1828800"/>
          </a:xfrm>
          <a:prstGeom prst="rect">
            <a:avLst/>
          </a:prstGeom>
          <a:blipFill rotWithShape="1">
            <a:blip r:embed="rId7">
              <a:alphaModFix/>
            </a:blip>
            <a:stretch>
              <a:fillRect/>
            </a:stretch>
          </a:blip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0" name="Google Shape;100;p12"/>
          <p:cNvSpPr>
            <a:spLocks noGrp="1"/>
          </p:cNvSpPr>
          <p:nvPr>
            <p:ph type="pic" idx="6"/>
          </p:nvPr>
        </p:nvSpPr>
        <p:spPr>
          <a:xfrm>
            <a:off x="7315200" y="652552"/>
            <a:ext cx="1828800" cy="1828800"/>
          </a:xfrm>
          <a:prstGeom prst="rect">
            <a:avLst/>
          </a:prstGeom>
          <a:blipFill rotWithShape="1">
            <a:blip r:embed="rId8">
              <a:alphaModFix/>
            </a:blip>
            <a:stretch>
              <a:fillRect/>
            </a:stretch>
          </a:blipFill>
          <a:ln>
            <a:noFill/>
          </a:ln>
        </p:spPr>
        <p:txBody>
          <a:bodyPr spcFirstLastPara="1" wrap="square" lIns="91425" tIns="45700" rIns="91425" bIns="45700" anchor="ctr" anchorCtr="0"/>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1" name="Google Shape;101;p12"/>
          <p:cNvSpPr txBox="1">
            <a:spLocks noGrp="1"/>
          </p:cNvSpPr>
          <p:nvPr>
            <p:ph type="ctrTitle"/>
          </p:nvPr>
        </p:nvSpPr>
        <p:spPr>
          <a:xfrm>
            <a:off x="685800" y="3138060"/>
            <a:ext cx="7772400" cy="522983"/>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
          <p:cNvSpPr txBox="1">
            <a:spLocks noGrp="1"/>
          </p:cNvSpPr>
          <p:nvPr>
            <p:ph type="subTitle" idx="1"/>
          </p:nvPr>
        </p:nvSpPr>
        <p:spPr>
          <a:xfrm>
            <a:off x="685800" y="3730100"/>
            <a:ext cx="7772400" cy="956810"/>
          </a:xfrm>
          <a:prstGeom prst="rect">
            <a:avLst/>
          </a:prstGeom>
          <a:noFill/>
          <a:ln>
            <a:noFill/>
          </a:ln>
        </p:spPr>
        <p:txBody>
          <a:bodyPr spcFirstLastPara="1" wrap="square" lIns="91425" tIns="45700" rIns="91425" bIns="45700" anchor="t" anchorCtr="0"/>
          <a:lstStyle>
            <a:lvl1pPr lvl="0" algn="l">
              <a:lnSpc>
                <a:spcPct val="90000"/>
              </a:lnSpc>
              <a:spcBef>
                <a:spcPts val="750"/>
              </a:spcBef>
              <a:spcAft>
                <a:spcPts val="0"/>
              </a:spcAft>
              <a:buSzPts val="2100"/>
              <a:buNone/>
              <a:defRPr sz="2100" b="1" i="1">
                <a:solidFill>
                  <a:srgbClr val="7F7F7F"/>
                </a:solidFill>
                <a:latin typeface="Calibri"/>
                <a:ea typeface="Calibri"/>
                <a:cs typeface="Calibri"/>
                <a:sym typeface="Calibri"/>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03" name="Google Shape;103;p12"/>
          <p:cNvPicPr preferRelativeResize="0"/>
          <p:nvPr/>
        </p:nvPicPr>
        <p:blipFill rotWithShape="1">
          <a:blip r:embed="rId9">
            <a:alphaModFix/>
          </a:blip>
          <a:srcRect/>
          <a:stretch/>
        </p:blipFill>
        <p:spPr>
          <a:xfrm>
            <a:off x="7613960" y="4131398"/>
            <a:ext cx="1221339" cy="68167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esentation Title Slide Opt 2">
  <p:cSld name="Presentation Title Slide Opt 2">
    <p:spTree>
      <p:nvGrpSpPr>
        <p:cNvPr id="1" name="Shape 104"/>
        <p:cNvGrpSpPr/>
        <p:nvPr/>
      </p:nvGrpSpPr>
      <p:grpSpPr>
        <a:xfrm>
          <a:off x="0" y="0"/>
          <a:ext cx="0" cy="0"/>
          <a:chOff x="0" y="0"/>
          <a:chExt cx="0" cy="0"/>
        </a:xfrm>
      </p:grpSpPr>
      <p:pic>
        <p:nvPicPr>
          <p:cNvPr id="105" name="Google Shape;105;p13"/>
          <p:cNvPicPr preferRelativeResize="0"/>
          <p:nvPr/>
        </p:nvPicPr>
        <p:blipFill rotWithShape="1">
          <a:blip r:embed="rId2">
            <a:alphaModFix amt="50000"/>
          </a:blip>
          <a:srcRect l="10600" t="25000"/>
          <a:stretch/>
        </p:blipFill>
        <p:spPr>
          <a:xfrm rot="10800000" flipH="1">
            <a:off x="-23750" y="-2"/>
            <a:ext cx="9167750" cy="5143501"/>
          </a:xfrm>
          <a:prstGeom prst="rect">
            <a:avLst/>
          </a:prstGeom>
          <a:noFill/>
          <a:ln>
            <a:noFill/>
          </a:ln>
        </p:spPr>
      </p:pic>
      <p:sp>
        <p:nvSpPr>
          <p:cNvPr id="106" name="Google Shape;106;p13"/>
          <p:cNvSpPr txBox="1">
            <a:spLocks noGrp="1"/>
          </p:cNvSpPr>
          <p:nvPr>
            <p:ph type="title"/>
          </p:nvPr>
        </p:nvSpPr>
        <p:spPr>
          <a:xfrm>
            <a:off x="623888" y="2447123"/>
            <a:ext cx="7886700" cy="620819"/>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66A1"/>
              </a:buClr>
              <a:buSzPts val="3300"/>
              <a:buFont typeface="Calibri"/>
              <a:buNone/>
              <a:defRPr sz="33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623888" y="3088183"/>
            <a:ext cx="7886700" cy="504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SzPts val="2100"/>
              <a:buNone/>
              <a:defRPr sz="2100" b="1" i="1">
                <a:solidFill>
                  <a:srgbClr val="7F7F7F"/>
                </a:solidFil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SzPts val="1200"/>
              <a:buNone/>
              <a:defRPr sz="1200">
                <a:solidFill>
                  <a:srgbClr val="888888"/>
                </a:solidFill>
              </a:defRPr>
            </a:lvl4pPr>
            <a:lvl5pPr marL="2286000" lvl="4" indent="-228600" algn="l">
              <a:lnSpc>
                <a:spcPct val="90000"/>
              </a:lnSpc>
              <a:spcBef>
                <a:spcPts val="375"/>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08" name="Google Shape;108;p13"/>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6A1"/>
                </a:solidFill>
                <a:latin typeface="Calibri"/>
                <a:ea typeface="Calibri"/>
                <a:cs typeface="Calibri"/>
                <a:sym typeface="Calibri"/>
              </a:defRPr>
            </a:lvl1pPr>
            <a:lvl2pPr marL="0" lvl="1" indent="0" algn="l">
              <a:spcBef>
                <a:spcPts val="0"/>
              </a:spcBef>
              <a:buNone/>
              <a:defRPr sz="900">
                <a:solidFill>
                  <a:srgbClr val="0066A1"/>
                </a:solidFill>
                <a:latin typeface="Calibri"/>
                <a:ea typeface="Calibri"/>
                <a:cs typeface="Calibri"/>
                <a:sym typeface="Calibri"/>
              </a:defRPr>
            </a:lvl2pPr>
            <a:lvl3pPr marL="0" lvl="2" indent="0" algn="l">
              <a:spcBef>
                <a:spcPts val="0"/>
              </a:spcBef>
              <a:buNone/>
              <a:defRPr sz="900">
                <a:solidFill>
                  <a:srgbClr val="0066A1"/>
                </a:solidFill>
                <a:latin typeface="Calibri"/>
                <a:ea typeface="Calibri"/>
                <a:cs typeface="Calibri"/>
                <a:sym typeface="Calibri"/>
              </a:defRPr>
            </a:lvl3pPr>
            <a:lvl4pPr marL="0" lvl="3" indent="0" algn="l">
              <a:spcBef>
                <a:spcPts val="0"/>
              </a:spcBef>
              <a:buNone/>
              <a:defRPr sz="900">
                <a:solidFill>
                  <a:srgbClr val="0066A1"/>
                </a:solidFill>
                <a:latin typeface="Calibri"/>
                <a:ea typeface="Calibri"/>
                <a:cs typeface="Calibri"/>
                <a:sym typeface="Calibri"/>
              </a:defRPr>
            </a:lvl4pPr>
            <a:lvl5pPr marL="0" lvl="4" indent="0" algn="l">
              <a:spcBef>
                <a:spcPts val="0"/>
              </a:spcBef>
              <a:buNone/>
              <a:defRPr sz="900">
                <a:solidFill>
                  <a:srgbClr val="0066A1"/>
                </a:solidFill>
                <a:latin typeface="Calibri"/>
                <a:ea typeface="Calibri"/>
                <a:cs typeface="Calibri"/>
                <a:sym typeface="Calibri"/>
              </a:defRPr>
            </a:lvl5pPr>
            <a:lvl6pPr marL="0" lvl="5" indent="0" algn="l">
              <a:spcBef>
                <a:spcPts val="0"/>
              </a:spcBef>
              <a:buNone/>
              <a:defRPr sz="900">
                <a:solidFill>
                  <a:srgbClr val="0066A1"/>
                </a:solidFill>
                <a:latin typeface="Calibri"/>
                <a:ea typeface="Calibri"/>
                <a:cs typeface="Calibri"/>
                <a:sym typeface="Calibri"/>
              </a:defRPr>
            </a:lvl6pPr>
            <a:lvl7pPr marL="0" lvl="6" indent="0" algn="l">
              <a:spcBef>
                <a:spcPts val="0"/>
              </a:spcBef>
              <a:buNone/>
              <a:defRPr sz="900">
                <a:solidFill>
                  <a:srgbClr val="0066A1"/>
                </a:solidFill>
                <a:latin typeface="Calibri"/>
                <a:ea typeface="Calibri"/>
                <a:cs typeface="Calibri"/>
                <a:sym typeface="Calibri"/>
              </a:defRPr>
            </a:lvl7pPr>
            <a:lvl8pPr marL="0" lvl="7" indent="0" algn="l">
              <a:spcBef>
                <a:spcPts val="0"/>
              </a:spcBef>
              <a:buNone/>
              <a:defRPr sz="900">
                <a:solidFill>
                  <a:srgbClr val="0066A1"/>
                </a:solidFill>
                <a:latin typeface="Calibri"/>
                <a:ea typeface="Calibri"/>
                <a:cs typeface="Calibri"/>
                <a:sym typeface="Calibri"/>
              </a:defRPr>
            </a:lvl8pPr>
            <a:lvl9pPr marL="0" lvl="8" indent="0" algn="l">
              <a:spcBef>
                <a:spcPts val="0"/>
              </a:spcBef>
              <a:buNone/>
              <a:defRPr sz="9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09" name="Google Shape;109;p13"/>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110" name="Google Shape;110;p13"/>
          <p:cNvPicPr preferRelativeResize="0"/>
          <p:nvPr/>
        </p:nvPicPr>
        <p:blipFill rotWithShape="1">
          <a:blip r:embed="rId4">
            <a:alphaModFix/>
          </a:blip>
          <a:srcRect/>
          <a:stretch/>
        </p:blipFill>
        <p:spPr>
          <a:xfrm>
            <a:off x="7613960" y="4267505"/>
            <a:ext cx="1215715" cy="354989"/>
          </a:xfrm>
          <a:prstGeom prst="rect">
            <a:avLst/>
          </a:prstGeom>
          <a:noFill/>
          <a:ln>
            <a:noFill/>
          </a:ln>
        </p:spPr>
      </p:pic>
      <p:pic>
        <p:nvPicPr>
          <p:cNvPr id="111" name="Google Shape;111;p13"/>
          <p:cNvPicPr preferRelativeResize="0"/>
          <p:nvPr/>
        </p:nvPicPr>
        <p:blipFill rotWithShape="1">
          <a:blip r:embed="rId5">
            <a:alphaModFix/>
          </a:blip>
          <a:srcRect/>
          <a:stretch/>
        </p:blipFill>
        <p:spPr>
          <a:xfrm>
            <a:off x="7902966" y="352567"/>
            <a:ext cx="906997" cy="920079"/>
          </a:xfrm>
          <a:prstGeom prst="rect">
            <a:avLst/>
          </a:prstGeom>
          <a:noFill/>
          <a:ln>
            <a:noFill/>
          </a:ln>
        </p:spPr>
      </p:pic>
      <p:pic>
        <p:nvPicPr>
          <p:cNvPr id="112" name="Google Shape;112;p13"/>
          <p:cNvPicPr preferRelativeResize="0"/>
          <p:nvPr/>
        </p:nvPicPr>
        <p:blipFill rotWithShape="1">
          <a:blip r:embed="rId6">
            <a:alphaModFix/>
          </a:blip>
          <a:srcRect/>
          <a:stretch/>
        </p:blipFill>
        <p:spPr>
          <a:xfrm>
            <a:off x="6631408" y="821327"/>
            <a:ext cx="1343053" cy="1356135"/>
          </a:xfrm>
          <a:prstGeom prst="rect">
            <a:avLst/>
          </a:prstGeom>
          <a:noFill/>
          <a:ln>
            <a:noFill/>
          </a:ln>
        </p:spPr>
      </p:pic>
      <p:pic>
        <p:nvPicPr>
          <p:cNvPr id="113" name="Google Shape;113;p13"/>
          <p:cNvPicPr preferRelativeResize="0"/>
          <p:nvPr/>
        </p:nvPicPr>
        <p:blipFill rotWithShape="1">
          <a:blip r:embed="rId7">
            <a:alphaModFix/>
          </a:blip>
          <a:srcRect l="7771" t="7771"/>
          <a:stretch/>
        </p:blipFill>
        <p:spPr>
          <a:xfrm>
            <a:off x="-2794" y="-3048"/>
            <a:ext cx="2334535" cy="2381057"/>
          </a:xfrm>
          <a:prstGeom prst="rect">
            <a:avLst/>
          </a:prstGeom>
          <a:noFill/>
          <a:ln>
            <a:noFill/>
          </a:ln>
        </p:spPr>
      </p:pic>
      <p:pic>
        <p:nvPicPr>
          <p:cNvPr id="114" name="Google Shape;114;p13"/>
          <p:cNvPicPr preferRelativeResize="0"/>
          <p:nvPr/>
        </p:nvPicPr>
        <p:blipFill rotWithShape="1">
          <a:blip r:embed="rId8">
            <a:alphaModFix/>
          </a:blip>
          <a:srcRect/>
          <a:stretch/>
        </p:blipFill>
        <p:spPr>
          <a:xfrm>
            <a:off x="7500068" y="2089046"/>
            <a:ext cx="1643932" cy="1927369"/>
          </a:xfrm>
          <a:prstGeom prst="rect">
            <a:avLst/>
          </a:prstGeom>
          <a:noFill/>
          <a:ln>
            <a:noFill/>
          </a:ln>
        </p:spPr>
      </p:pic>
      <p:pic>
        <p:nvPicPr>
          <p:cNvPr id="115" name="Google Shape;115;p13"/>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071619"/>
            <a:ext cx="7886700" cy="3263504"/>
          </a:xfrm>
          <a:prstGeom prst="rect">
            <a:avLst/>
          </a:prstGeom>
          <a:noFill/>
          <a:ln>
            <a:noFill/>
          </a:ln>
        </p:spPr>
        <p:txBody>
          <a:bodyPr spcFirstLastPara="1" wrap="square" lIns="91425" tIns="45700" rIns="91425" bIns="45700" anchor="t" anchorCtr="0"/>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b="0" i="0" u="none" strike="noStrike" cap="none">
                <a:solidFill>
                  <a:srgbClr val="0066A1"/>
                </a:solidFill>
                <a:latin typeface="Calibri"/>
                <a:ea typeface="Calibri"/>
                <a:cs typeface="Calibri"/>
                <a:sym typeface="Calibri"/>
              </a:defRPr>
            </a:lvl1pPr>
            <a:lvl2pPr marL="0" marR="0" lvl="1" indent="0" algn="l" rtl="0">
              <a:spcBef>
                <a:spcPts val="0"/>
              </a:spcBef>
              <a:buNone/>
              <a:defRPr sz="900" b="0" i="0" u="none" strike="noStrike" cap="none">
                <a:solidFill>
                  <a:srgbClr val="0066A1"/>
                </a:solidFill>
                <a:latin typeface="Calibri"/>
                <a:ea typeface="Calibri"/>
                <a:cs typeface="Calibri"/>
                <a:sym typeface="Calibri"/>
              </a:defRPr>
            </a:lvl2pPr>
            <a:lvl3pPr marL="0" marR="0" lvl="2" indent="0" algn="l" rtl="0">
              <a:spcBef>
                <a:spcPts val="0"/>
              </a:spcBef>
              <a:buNone/>
              <a:defRPr sz="900" b="0" i="0" u="none" strike="noStrike" cap="none">
                <a:solidFill>
                  <a:srgbClr val="0066A1"/>
                </a:solidFill>
                <a:latin typeface="Calibri"/>
                <a:ea typeface="Calibri"/>
                <a:cs typeface="Calibri"/>
                <a:sym typeface="Calibri"/>
              </a:defRPr>
            </a:lvl3pPr>
            <a:lvl4pPr marL="0" marR="0" lvl="3" indent="0" algn="l" rtl="0">
              <a:spcBef>
                <a:spcPts val="0"/>
              </a:spcBef>
              <a:buNone/>
              <a:defRPr sz="900" b="0" i="0" u="none" strike="noStrike" cap="none">
                <a:solidFill>
                  <a:srgbClr val="0066A1"/>
                </a:solidFill>
                <a:latin typeface="Calibri"/>
                <a:ea typeface="Calibri"/>
                <a:cs typeface="Calibri"/>
                <a:sym typeface="Calibri"/>
              </a:defRPr>
            </a:lvl4pPr>
            <a:lvl5pPr marL="0" marR="0" lvl="4" indent="0" algn="l" rtl="0">
              <a:spcBef>
                <a:spcPts val="0"/>
              </a:spcBef>
              <a:buNone/>
              <a:defRPr sz="900" b="0" i="0" u="none" strike="noStrike" cap="none">
                <a:solidFill>
                  <a:srgbClr val="0066A1"/>
                </a:solidFill>
                <a:latin typeface="Calibri"/>
                <a:ea typeface="Calibri"/>
                <a:cs typeface="Calibri"/>
                <a:sym typeface="Calibri"/>
              </a:defRPr>
            </a:lvl5pPr>
            <a:lvl6pPr marL="0" marR="0" lvl="5" indent="0" algn="l" rtl="0">
              <a:spcBef>
                <a:spcPts val="0"/>
              </a:spcBef>
              <a:buNone/>
              <a:defRPr sz="900" b="0" i="0" u="none" strike="noStrike" cap="none">
                <a:solidFill>
                  <a:srgbClr val="0066A1"/>
                </a:solidFill>
                <a:latin typeface="Calibri"/>
                <a:ea typeface="Calibri"/>
                <a:cs typeface="Calibri"/>
                <a:sym typeface="Calibri"/>
              </a:defRPr>
            </a:lvl6pPr>
            <a:lvl7pPr marL="0" marR="0" lvl="6" indent="0" algn="l" rtl="0">
              <a:spcBef>
                <a:spcPts val="0"/>
              </a:spcBef>
              <a:buNone/>
              <a:defRPr sz="900" b="0" i="0" u="none" strike="noStrike" cap="none">
                <a:solidFill>
                  <a:srgbClr val="0066A1"/>
                </a:solidFill>
                <a:latin typeface="Calibri"/>
                <a:ea typeface="Calibri"/>
                <a:cs typeface="Calibri"/>
                <a:sym typeface="Calibri"/>
              </a:defRPr>
            </a:lvl7pPr>
            <a:lvl8pPr marL="0" marR="0" lvl="7" indent="0" algn="l" rtl="0">
              <a:spcBef>
                <a:spcPts val="0"/>
              </a:spcBef>
              <a:buNone/>
              <a:defRPr sz="900" b="0" i="0" u="none" strike="noStrike" cap="none">
                <a:solidFill>
                  <a:srgbClr val="0066A1"/>
                </a:solidFill>
                <a:latin typeface="Calibri"/>
                <a:ea typeface="Calibri"/>
                <a:cs typeface="Calibri"/>
                <a:sym typeface="Calibri"/>
              </a:defRPr>
            </a:lvl8pPr>
            <a:lvl9pPr marL="0" marR="0" lvl="8" indent="0" algn="l" rtl="0">
              <a:spcBef>
                <a:spcPts val="0"/>
              </a:spcBef>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25">
            <a:alphaModFix/>
          </a:blip>
          <a:srcRect/>
          <a:stretch/>
        </p:blipFill>
        <p:spPr>
          <a:xfrm>
            <a:off x="7613960" y="4267505"/>
            <a:ext cx="1215715" cy="354989"/>
          </a:xfrm>
          <a:prstGeom prst="rect">
            <a:avLst/>
          </a:prstGeom>
          <a:noFill/>
          <a:ln>
            <a:noFill/>
          </a:ln>
        </p:spPr>
      </p:pic>
      <p:pic>
        <p:nvPicPr>
          <p:cNvPr id="14" name="Google Shape;14;p1"/>
          <p:cNvPicPr preferRelativeResize="0"/>
          <p:nvPr/>
        </p:nvPicPr>
        <p:blipFill rotWithShape="1">
          <a:blip r:embed="rId26">
            <a:alphaModFix/>
          </a:blip>
          <a:srcRect l="1496" t="9657"/>
          <a:stretch/>
        </p:blipFill>
        <p:spPr>
          <a:xfrm rot="10800000" flipH="1">
            <a:off x="0" y="4502874"/>
            <a:ext cx="9144000" cy="640625"/>
          </a:xfrm>
          <a:prstGeom prst="rect">
            <a:avLst/>
          </a:prstGeom>
          <a:noFill/>
          <a:ln>
            <a:noFill/>
          </a:ln>
        </p:spPr>
      </p:pic>
      <p:pic>
        <p:nvPicPr>
          <p:cNvPr id="15" name="Google Shape;15;p1"/>
          <p:cNvPicPr preferRelativeResize="0"/>
          <p:nvPr/>
        </p:nvPicPr>
        <p:blipFill rotWithShape="1">
          <a:blip r:embed="rId26">
            <a:alphaModFix/>
          </a:blip>
          <a:srcRect l="1496" t="9657"/>
          <a:stretch/>
        </p:blipFill>
        <p:spPr>
          <a:xfrm flipH="1">
            <a:off x="0" y="-20993"/>
            <a:ext cx="9144000" cy="640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2" r:id="rId21"/>
    <p:sldLayoutId id="2147483673" r:id="rId22"/>
    <p:sldLayoutId id="2147483674"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sites.ieee.org/vtools/survey-access-request-for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hyperlink" Target="https://ieeetv.ieee.org/channels/ieee-experience" TargetMode="External"/><Relationship Id="rId7"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hyperlink" Target="https://ieee-collabratec.ieee.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mailto:marshalliv@ieee.org" TargetMode="External"/><Relationship Id="rId3" Type="http://schemas.openxmlformats.org/officeDocument/2006/relationships/hyperlink" Target="mailto:mgtorres@ieee.org" TargetMode="External"/><Relationship Id="rId7" Type="http://schemas.openxmlformats.org/officeDocument/2006/relationships/hyperlink" Target="mailto:c.j.lord@ieee.org" TargetMode="External"/><Relationship Id="rId12" Type="http://schemas.openxmlformats.org/officeDocument/2006/relationships/hyperlink" Target="https://supportcenter.ieee.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jdnc@ieee.org" TargetMode="External"/><Relationship Id="rId11" Type="http://schemas.openxmlformats.org/officeDocument/2006/relationships/hyperlink" Target="mailto:w.ratcliff@ieee.org" TargetMode="External"/><Relationship Id="rId5" Type="http://schemas.openxmlformats.org/officeDocument/2006/relationships/hyperlink" Target="mailto:Allison.Mercer@gtri.gatech.edu" TargetMode="External"/><Relationship Id="rId10" Type="http://schemas.openxmlformats.org/officeDocument/2006/relationships/hyperlink" Target="mailto:Glenn.Parker@gtri.gatech.edu" TargetMode="External"/><Relationship Id="rId4" Type="http://schemas.openxmlformats.org/officeDocument/2006/relationships/hyperlink" Target="mailto:t.bellarmine@ieee.org" TargetMode="External"/><Relationship Id="rId9" Type="http://schemas.openxmlformats.org/officeDocument/2006/relationships/hyperlink" Target="mailto:g.randall@ieee.or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events.vtools.ieee.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ites.ieee.org/vtools/documents/2019/01/event-on-site-registration-tutorial.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hyperlink" Target="http://sites.ieee.org/vtools/documents/2019/01/send-enotice-to-registrants-events-tutorial.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eee.org/content/dam/ieee-org/ieee/web/org/about/ieee_strategic_plan_2015_to_2020.pdf"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notice.vtools.ieee.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p:nvPr/>
        </p:nvSpPr>
        <p:spPr>
          <a:xfrm>
            <a:off x="3336471" y="837139"/>
            <a:ext cx="4904559"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000000"/>
                </a:solidFill>
                <a:latin typeface="Calibri"/>
                <a:ea typeface="Calibri"/>
                <a:cs typeface="Calibri"/>
                <a:sym typeface="Calibri"/>
              </a:rPr>
              <a:t>“A customer is the most important visitor on our premises. He is not dependent on us. We are dependent on him. He is not an interruption to our work. He is the purpose of it. He is not an outsider in our business. He is part of it. We are not doing him a favor by serving him. He is doing us a favor by giving us an opportunity to do so.”</a:t>
            </a:r>
            <a:endParaRPr/>
          </a:p>
          <a:p>
            <a:pPr marL="0" marR="0" lvl="0" indent="0" algn="l" rtl="0">
              <a:spcBef>
                <a:spcPts val="0"/>
              </a:spcBef>
              <a:spcAft>
                <a:spcPts val="0"/>
              </a:spcAft>
              <a:buNone/>
            </a:pPr>
            <a:endParaRPr sz="20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 Mahatma Gandhi</a:t>
            </a:r>
            <a:endParaRPr sz="2000" b="1">
              <a:solidFill>
                <a:schemeClr val="dk1"/>
              </a:solidFill>
              <a:latin typeface="Calibri"/>
              <a:ea typeface="Calibri"/>
              <a:cs typeface="Calibri"/>
              <a:sym typeface="Calibri"/>
            </a:endParaRPr>
          </a:p>
        </p:txBody>
      </p:sp>
      <p:pic>
        <p:nvPicPr>
          <p:cNvPr id="197" name="Google Shape;197;p25"/>
          <p:cNvPicPr preferRelativeResize="0"/>
          <p:nvPr/>
        </p:nvPicPr>
        <p:blipFill rotWithShape="1">
          <a:blip r:embed="rId3">
            <a:alphaModFix/>
          </a:blip>
          <a:srcRect/>
          <a:stretch/>
        </p:blipFill>
        <p:spPr>
          <a:xfrm>
            <a:off x="932940" y="1279188"/>
            <a:ext cx="1727792" cy="2286000"/>
          </a:xfrm>
          <a:prstGeom prst="rect">
            <a:avLst/>
          </a:prstGeom>
          <a:noFill/>
          <a:ln>
            <a:noFill/>
          </a:ln>
        </p:spPr>
      </p:pic>
    </p:spTree>
    <p:extLst>
      <p:ext uri="{BB962C8B-B14F-4D97-AF65-F5344CB8AC3E}">
        <p14:creationId xmlns:p14="http://schemas.microsoft.com/office/powerpoint/2010/main" val="14340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9"/>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Volunteer Survey Tools</a:t>
            </a:r>
            <a:endParaRPr/>
          </a:p>
        </p:txBody>
      </p:sp>
      <p:sp>
        <p:nvSpPr>
          <p:cNvPr id="432" name="Google Shape;432;p49"/>
          <p:cNvSpPr txBox="1">
            <a:spLocks noGrp="1"/>
          </p:cNvSpPr>
          <p:nvPr>
            <p:ph type="body" idx="1"/>
          </p:nvPr>
        </p:nvSpPr>
        <p:spPr>
          <a:xfrm>
            <a:off x="628650" y="1369219"/>
            <a:ext cx="3859587" cy="295751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a:t>Volunteers can </a:t>
            </a:r>
            <a:r>
              <a:rPr lang="en-US" u="sng">
                <a:solidFill>
                  <a:schemeClr val="hlink"/>
                </a:solidFill>
                <a:hlinkClick r:id="rId3"/>
              </a:rPr>
              <a:t>request access to Checkbox</a:t>
            </a:r>
            <a:endParaRPr/>
          </a:p>
          <a:p>
            <a:pPr marL="171450" lvl="0" indent="-66675" algn="l" rtl="0">
              <a:lnSpc>
                <a:spcPct val="90000"/>
              </a:lnSpc>
              <a:spcBef>
                <a:spcPts val="750"/>
              </a:spcBef>
              <a:spcAft>
                <a:spcPts val="0"/>
              </a:spcAft>
              <a:buSzPts val="1650"/>
              <a:buNone/>
            </a:pPr>
            <a:endParaRPr/>
          </a:p>
          <a:p>
            <a:pPr marL="171450" lvl="0" indent="-171450" algn="l" rtl="0">
              <a:lnSpc>
                <a:spcPct val="90000"/>
              </a:lnSpc>
              <a:spcBef>
                <a:spcPts val="750"/>
              </a:spcBef>
              <a:spcAft>
                <a:spcPts val="0"/>
              </a:spcAft>
              <a:buSzPts val="1600"/>
              <a:buChar char="▸"/>
            </a:pPr>
            <a:r>
              <a:rPr lang="en-US"/>
              <a:t>Suggest using surveys to:</a:t>
            </a:r>
            <a:endParaRPr/>
          </a:p>
          <a:p>
            <a:pPr marL="514350" lvl="1" indent="-171450" algn="l" rtl="0">
              <a:lnSpc>
                <a:spcPct val="90000"/>
              </a:lnSpc>
              <a:spcBef>
                <a:spcPts val="375"/>
              </a:spcBef>
              <a:spcAft>
                <a:spcPts val="0"/>
              </a:spcAft>
              <a:buSzPts val="1300"/>
              <a:buChar char="-"/>
            </a:pPr>
            <a:r>
              <a:rPr lang="en-US"/>
              <a:t>Fill the gaps in member data</a:t>
            </a:r>
            <a:endParaRPr/>
          </a:p>
          <a:p>
            <a:pPr marL="514350" lvl="1" indent="-171450" algn="l" rtl="0">
              <a:lnSpc>
                <a:spcPct val="90000"/>
              </a:lnSpc>
              <a:spcBef>
                <a:spcPts val="375"/>
              </a:spcBef>
              <a:spcAft>
                <a:spcPts val="0"/>
              </a:spcAft>
              <a:buSzPts val="1300"/>
              <a:buChar char="-"/>
            </a:pPr>
            <a:r>
              <a:rPr lang="en-US"/>
              <a:t>Better understand your members</a:t>
            </a:r>
            <a:endParaRPr/>
          </a:p>
          <a:p>
            <a:pPr marL="171450" lvl="0" indent="-66675" algn="l" rtl="0">
              <a:lnSpc>
                <a:spcPct val="90000"/>
              </a:lnSpc>
              <a:spcBef>
                <a:spcPts val="750"/>
              </a:spcBef>
              <a:spcAft>
                <a:spcPts val="0"/>
              </a:spcAft>
              <a:buSzPts val="1650"/>
              <a:buNone/>
            </a:pPr>
            <a:endParaRPr/>
          </a:p>
          <a:p>
            <a:pPr marL="171450" lvl="0" indent="-171450" algn="l" rtl="0">
              <a:lnSpc>
                <a:spcPct val="90000"/>
              </a:lnSpc>
              <a:spcBef>
                <a:spcPts val="750"/>
              </a:spcBef>
              <a:spcAft>
                <a:spcPts val="0"/>
              </a:spcAft>
              <a:buSzPts val="1600"/>
              <a:buChar char="▸"/>
            </a:pPr>
            <a:r>
              <a:rPr lang="en-US"/>
              <a:t>Template questions are available</a:t>
            </a:r>
            <a:endParaRPr/>
          </a:p>
        </p:txBody>
      </p:sp>
      <p:sp>
        <p:nvSpPr>
          <p:cNvPr id="433" name="Google Shape;433;p49"/>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a:p>
        </p:txBody>
      </p:sp>
      <p:sp>
        <p:nvSpPr>
          <p:cNvPr id="434" name="Google Shape;434;p49"/>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endParaRPr sz="1530"/>
          </a:p>
        </p:txBody>
      </p:sp>
      <p:pic>
        <p:nvPicPr>
          <p:cNvPr id="435" name="Google Shape;435;p49"/>
          <p:cNvPicPr preferRelativeResize="0"/>
          <p:nvPr/>
        </p:nvPicPr>
        <p:blipFill rotWithShape="1">
          <a:blip r:embed="rId4">
            <a:alphaModFix/>
          </a:blip>
          <a:srcRect/>
          <a:stretch/>
        </p:blipFill>
        <p:spPr>
          <a:xfrm>
            <a:off x="4488237" y="1772709"/>
            <a:ext cx="4027113" cy="2286000"/>
          </a:xfrm>
          <a:prstGeom prst="rect">
            <a:avLst/>
          </a:prstGeom>
          <a:noFill/>
          <a:ln w="9525" cap="flat" cmpd="sng">
            <a:solidFill>
              <a:schemeClr val="dk1"/>
            </a:solidFill>
            <a:prstDash val="solid"/>
            <a:round/>
            <a:headEnd type="none" w="sm" len="sm"/>
            <a:tailEnd type="none" w="sm" len="sm"/>
          </a:ln>
        </p:spPr>
      </p:pic>
      <p:pic>
        <p:nvPicPr>
          <p:cNvPr id="436" name="Google Shape;436;p49"/>
          <p:cNvPicPr preferRelativeResize="0"/>
          <p:nvPr/>
        </p:nvPicPr>
        <p:blipFill rotWithShape="1">
          <a:blip r:embed="rId5">
            <a:alphaModFix/>
          </a:blip>
          <a:srcRect/>
          <a:stretch/>
        </p:blipFill>
        <p:spPr>
          <a:xfrm>
            <a:off x="5110024" y="915882"/>
            <a:ext cx="2783539" cy="8229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0"/>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Share the IEEE Member Experience</a:t>
            </a:r>
            <a:endParaRPr/>
          </a:p>
        </p:txBody>
      </p:sp>
      <p:sp>
        <p:nvSpPr>
          <p:cNvPr id="443" name="Google Shape;443;p50"/>
          <p:cNvSpPr txBox="1">
            <a:spLocks noGrp="1"/>
          </p:cNvSpPr>
          <p:nvPr>
            <p:ph type="body" idx="1"/>
          </p:nvPr>
        </p:nvSpPr>
        <p:spPr>
          <a:xfrm>
            <a:off x="628650" y="1369219"/>
            <a:ext cx="7886700" cy="295751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u="sng">
                <a:solidFill>
                  <a:schemeClr val="hlink"/>
                </a:solidFill>
                <a:hlinkClick r:id="rId3"/>
              </a:rPr>
              <a:t>IEEE.tv Membership Experience Channel</a:t>
            </a:r>
            <a:endParaRPr/>
          </a:p>
          <a:p>
            <a:pPr marL="171450" lvl="0" indent="-171450" algn="l" rtl="0">
              <a:lnSpc>
                <a:spcPct val="90000"/>
              </a:lnSpc>
              <a:spcBef>
                <a:spcPts val="750"/>
              </a:spcBef>
              <a:spcAft>
                <a:spcPts val="0"/>
              </a:spcAft>
              <a:buSzPts val="1600"/>
              <a:buChar char="▸"/>
            </a:pPr>
            <a:r>
              <a:rPr lang="en-US" u="sng">
                <a:solidFill>
                  <a:schemeClr val="hlink"/>
                </a:solidFill>
                <a:hlinkClick r:id="rId4"/>
              </a:rPr>
              <a:t>Collabratec</a:t>
            </a:r>
            <a:r>
              <a:rPr lang="en-US" u="sng" baseline="30000">
                <a:solidFill>
                  <a:schemeClr val="hlink"/>
                </a:solidFill>
                <a:hlinkClick r:id="rId4"/>
              </a:rPr>
              <a:t>TM</a:t>
            </a:r>
            <a:r>
              <a:rPr lang="en-US" baseline="30000"/>
              <a:t> -</a:t>
            </a:r>
            <a:r>
              <a:rPr lang="en-US"/>
              <a:t> - IEEE’s social platform for technology-minded professionals</a:t>
            </a:r>
            <a:endParaRPr b="1">
              <a:solidFill>
                <a:srgbClr val="FF0000"/>
              </a:solidFill>
            </a:endParaRPr>
          </a:p>
          <a:p>
            <a:pPr marL="171450" lvl="0" indent="-171450" algn="l" rtl="0">
              <a:lnSpc>
                <a:spcPct val="90000"/>
              </a:lnSpc>
              <a:spcBef>
                <a:spcPts val="750"/>
              </a:spcBef>
              <a:spcAft>
                <a:spcPts val="0"/>
              </a:spcAft>
              <a:buSzPts val="1600"/>
              <a:buChar char="▸"/>
            </a:pPr>
            <a:r>
              <a:rPr lang="en-US"/>
              <a:t>Follow us on Social Media:</a:t>
            </a:r>
            <a:endParaRPr/>
          </a:p>
        </p:txBody>
      </p:sp>
      <p:sp>
        <p:nvSpPr>
          <p:cNvPr id="444" name="Google Shape;444;p50"/>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sp>
        <p:nvSpPr>
          <p:cNvPr id="445" name="Google Shape;445;p50"/>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endParaRPr sz="1530"/>
          </a:p>
        </p:txBody>
      </p:sp>
      <p:pic>
        <p:nvPicPr>
          <p:cNvPr id="446" name="Google Shape;446;p50"/>
          <p:cNvPicPr preferRelativeResize="0"/>
          <p:nvPr/>
        </p:nvPicPr>
        <p:blipFill rotWithShape="1">
          <a:blip r:embed="rId5">
            <a:alphaModFix/>
          </a:blip>
          <a:srcRect/>
          <a:stretch/>
        </p:blipFill>
        <p:spPr>
          <a:xfrm>
            <a:off x="3500149" y="2249146"/>
            <a:ext cx="1359674" cy="1280160"/>
          </a:xfrm>
          <a:prstGeom prst="rect">
            <a:avLst/>
          </a:prstGeom>
          <a:noFill/>
          <a:ln>
            <a:noFill/>
          </a:ln>
        </p:spPr>
      </p:pic>
      <p:pic>
        <p:nvPicPr>
          <p:cNvPr id="447" name="Google Shape;447;p50"/>
          <p:cNvPicPr preferRelativeResize="0"/>
          <p:nvPr/>
        </p:nvPicPr>
        <p:blipFill rotWithShape="1">
          <a:blip r:embed="rId6">
            <a:alphaModFix/>
          </a:blip>
          <a:srcRect/>
          <a:stretch/>
        </p:blipFill>
        <p:spPr>
          <a:xfrm>
            <a:off x="5203277" y="3605896"/>
            <a:ext cx="2356703" cy="457200"/>
          </a:xfrm>
          <a:prstGeom prst="rect">
            <a:avLst/>
          </a:prstGeom>
          <a:noFill/>
          <a:ln>
            <a:noFill/>
          </a:ln>
        </p:spPr>
      </p:pic>
      <p:sp>
        <p:nvSpPr>
          <p:cNvPr id="448" name="Google Shape;448;p50"/>
          <p:cNvSpPr txBox="1"/>
          <p:nvPr/>
        </p:nvSpPr>
        <p:spPr>
          <a:xfrm>
            <a:off x="1072341" y="4157573"/>
            <a:ext cx="184542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@IEEExp</a:t>
            </a:r>
            <a:endParaRPr sz="1800" b="1">
              <a:solidFill>
                <a:schemeClr val="dk1"/>
              </a:solidFill>
              <a:latin typeface="Calibri"/>
              <a:ea typeface="Calibri"/>
              <a:cs typeface="Calibri"/>
              <a:sym typeface="Calibri"/>
            </a:endParaRPr>
          </a:p>
        </p:txBody>
      </p:sp>
      <p:sp>
        <p:nvSpPr>
          <p:cNvPr id="449" name="Google Shape;449;p50"/>
          <p:cNvSpPr txBox="1"/>
          <p:nvPr/>
        </p:nvSpPr>
        <p:spPr>
          <a:xfrm>
            <a:off x="5458915" y="4152750"/>
            <a:ext cx="184542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IEEE Membership </a:t>
            </a:r>
            <a:endParaRPr sz="1800" b="1">
              <a:solidFill>
                <a:schemeClr val="dk1"/>
              </a:solidFill>
              <a:latin typeface="Calibri"/>
              <a:ea typeface="Calibri"/>
              <a:cs typeface="Calibri"/>
              <a:sym typeface="Calibri"/>
            </a:endParaRPr>
          </a:p>
        </p:txBody>
      </p:sp>
      <p:pic>
        <p:nvPicPr>
          <p:cNvPr id="450" name="Google Shape;450;p50"/>
          <p:cNvPicPr preferRelativeResize="0"/>
          <p:nvPr/>
        </p:nvPicPr>
        <p:blipFill rotWithShape="1">
          <a:blip r:embed="rId7">
            <a:alphaModFix/>
          </a:blip>
          <a:srcRect/>
          <a:stretch/>
        </p:blipFill>
        <p:spPr>
          <a:xfrm>
            <a:off x="1072341" y="3291444"/>
            <a:ext cx="914400" cy="914400"/>
          </a:xfrm>
          <a:prstGeom prst="rect">
            <a:avLst/>
          </a:prstGeom>
          <a:noFill/>
          <a:ln>
            <a:noFill/>
          </a:ln>
        </p:spPr>
      </p:pic>
      <p:pic>
        <p:nvPicPr>
          <p:cNvPr id="451" name="Google Shape;451;p50"/>
          <p:cNvPicPr preferRelativeResize="0"/>
          <p:nvPr/>
        </p:nvPicPr>
        <p:blipFill rotWithShape="1">
          <a:blip r:embed="rId8">
            <a:alphaModFix/>
          </a:blip>
          <a:srcRect/>
          <a:stretch/>
        </p:blipFill>
        <p:spPr>
          <a:xfrm>
            <a:off x="2186247" y="3382884"/>
            <a:ext cx="731520" cy="7315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IEEE Center for Leadership Excellence</a:t>
            </a:r>
            <a:endParaRPr/>
          </a:p>
        </p:txBody>
      </p:sp>
      <p:sp>
        <p:nvSpPr>
          <p:cNvPr id="244" name="Google Shape;244;p30"/>
          <p:cNvSpPr txBox="1">
            <a:spLocks noGrp="1"/>
          </p:cNvSpPr>
          <p:nvPr>
            <p:ph type="body" idx="1"/>
          </p:nvPr>
        </p:nvSpPr>
        <p:spPr>
          <a:xfrm>
            <a:off x="628650" y="3566961"/>
            <a:ext cx="3886200" cy="100503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800"/>
              <a:buChar char="▸"/>
            </a:pPr>
            <a:r>
              <a:rPr lang="en-US" sz="1800"/>
              <a:t>Simple to use, self-paced</a:t>
            </a:r>
            <a:endParaRPr/>
          </a:p>
          <a:p>
            <a:pPr marL="171450" lvl="0" indent="-171450" algn="l" rtl="0">
              <a:lnSpc>
                <a:spcPct val="90000"/>
              </a:lnSpc>
              <a:spcBef>
                <a:spcPts val="750"/>
              </a:spcBef>
              <a:spcAft>
                <a:spcPts val="0"/>
              </a:spcAft>
              <a:buSzPts val="1800"/>
              <a:buChar char="▸"/>
            </a:pPr>
            <a:r>
              <a:rPr lang="en-US" sz="1800"/>
              <a:t>Offers help to Volunteers in their new role with ACTION PLANS!</a:t>
            </a:r>
            <a:endParaRPr/>
          </a:p>
          <a:p>
            <a:pPr marL="171450" lvl="0" indent="-66675" algn="l" rtl="0">
              <a:lnSpc>
                <a:spcPct val="90000"/>
              </a:lnSpc>
              <a:spcBef>
                <a:spcPts val="750"/>
              </a:spcBef>
              <a:spcAft>
                <a:spcPts val="0"/>
              </a:spcAft>
              <a:buSzPts val="1650"/>
              <a:buNone/>
            </a:pPr>
            <a:endParaRPr/>
          </a:p>
        </p:txBody>
      </p:sp>
      <p:sp>
        <p:nvSpPr>
          <p:cNvPr id="245" name="Google Shape;245;p30"/>
          <p:cNvSpPr txBox="1">
            <a:spLocks noGrp="1"/>
          </p:cNvSpPr>
          <p:nvPr>
            <p:ph type="body" idx="2"/>
          </p:nvPr>
        </p:nvSpPr>
        <p:spPr>
          <a:xfrm>
            <a:off x="4629150" y="3566961"/>
            <a:ext cx="3886200" cy="100503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800"/>
              <a:buChar char="▸"/>
            </a:pPr>
            <a:r>
              <a:rPr lang="en-US" sz="1800"/>
              <a:t>Access with IEEE Account</a:t>
            </a:r>
            <a:endParaRPr/>
          </a:p>
          <a:p>
            <a:pPr marL="171450" lvl="0" indent="-171450" algn="l" rtl="0">
              <a:lnSpc>
                <a:spcPct val="90000"/>
              </a:lnSpc>
              <a:spcBef>
                <a:spcPts val="750"/>
              </a:spcBef>
              <a:spcAft>
                <a:spcPts val="0"/>
              </a:spcAft>
              <a:buSzPts val="1800"/>
              <a:buChar char="▸"/>
            </a:pPr>
            <a:r>
              <a:rPr lang="en-US" sz="1800"/>
              <a:t>Please note: Content is updated regularly – Check back often!</a:t>
            </a:r>
            <a:endParaRPr sz="1800"/>
          </a:p>
          <a:p>
            <a:pPr marL="171450" lvl="0" indent="-66675" algn="l" rtl="0">
              <a:lnSpc>
                <a:spcPct val="90000"/>
              </a:lnSpc>
              <a:spcBef>
                <a:spcPts val="750"/>
              </a:spcBef>
              <a:spcAft>
                <a:spcPts val="0"/>
              </a:spcAft>
              <a:buSzPts val="1650"/>
              <a:buNone/>
            </a:pPr>
            <a:endParaRPr/>
          </a:p>
        </p:txBody>
      </p:sp>
      <p:sp>
        <p:nvSpPr>
          <p:cNvPr id="246" name="Google Shape;246;p30"/>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sp>
        <p:nvSpPr>
          <p:cNvPr id="247" name="Google Shape;247;p30"/>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ieee-elearning.org/CLE/</a:t>
            </a:r>
            <a:endParaRPr/>
          </a:p>
          <a:p>
            <a:pPr marL="0" lvl="0" indent="0" algn="l" rtl="0">
              <a:lnSpc>
                <a:spcPct val="70000"/>
              </a:lnSpc>
              <a:spcBef>
                <a:spcPts val="750"/>
              </a:spcBef>
              <a:spcAft>
                <a:spcPts val="0"/>
              </a:spcAft>
              <a:buSzPts val="1530"/>
              <a:buNone/>
            </a:pPr>
            <a:endParaRPr sz="1530"/>
          </a:p>
        </p:txBody>
      </p:sp>
      <p:pic>
        <p:nvPicPr>
          <p:cNvPr id="248" name="Google Shape;248;p30"/>
          <p:cNvPicPr preferRelativeResize="0"/>
          <p:nvPr/>
        </p:nvPicPr>
        <p:blipFill rotWithShape="1">
          <a:blip r:embed="rId3">
            <a:alphaModFix/>
          </a:blip>
          <a:srcRect/>
          <a:stretch/>
        </p:blipFill>
        <p:spPr>
          <a:xfrm>
            <a:off x="2500026" y="1162598"/>
            <a:ext cx="4143950" cy="2034780"/>
          </a:xfrm>
          <a:prstGeom prst="rect">
            <a:avLst/>
          </a:prstGeom>
          <a:noFill/>
          <a:ln>
            <a:noFill/>
          </a:ln>
        </p:spPr>
      </p:pic>
      <p:pic>
        <p:nvPicPr>
          <p:cNvPr id="249" name="Google Shape;249;p30" descr="C:\Users\elynpere\AppData\Local\Microsoft\Windows\Temporary Internet Files\Content.IE5\FPHJ2SHP\lightbulb_by_trixyrogue[1].jpg"/>
          <p:cNvPicPr preferRelativeResize="0"/>
          <p:nvPr/>
        </p:nvPicPr>
        <p:blipFill rotWithShape="1">
          <a:blip r:embed="rId4">
            <a:alphaModFix/>
          </a:blip>
          <a:srcRect/>
          <a:stretch/>
        </p:blipFill>
        <p:spPr>
          <a:xfrm>
            <a:off x="7692108" y="194537"/>
            <a:ext cx="1192696" cy="1371600"/>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264567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273031"/>
            <a:ext cx="7886700" cy="620819"/>
          </a:xfrm>
        </p:spPr>
        <p:txBody>
          <a:bodyPr/>
          <a:lstStyle/>
          <a:p>
            <a:r>
              <a:rPr lang="en-US" dirty="0"/>
              <a:t>Thank you!</a:t>
            </a:r>
          </a:p>
        </p:txBody>
      </p:sp>
      <p:sp>
        <p:nvSpPr>
          <p:cNvPr id="3" name="Text Placeholder 2"/>
          <p:cNvSpPr>
            <a:spLocks noGrp="1"/>
          </p:cNvSpPr>
          <p:nvPr>
            <p:ph type="body" idx="1"/>
          </p:nvPr>
        </p:nvSpPr>
        <p:spPr>
          <a:xfrm>
            <a:off x="623888" y="3914091"/>
            <a:ext cx="7886700" cy="504338"/>
          </a:xfrm>
        </p:spPr>
        <p:txBody>
          <a:bodyPr/>
          <a:lstStyle/>
          <a:p>
            <a:r>
              <a:rPr lang="en-US" dirty="0"/>
              <a:t>Mark Torres, mgtorres@ieee.org</a:t>
            </a:r>
          </a:p>
        </p:txBody>
      </p:sp>
      <p:sp>
        <p:nvSpPr>
          <p:cNvPr id="4" name="Slide Number Placeholder 3"/>
          <p:cNvSpPr>
            <a:spLocks noGrp="1"/>
          </p:cNvSpPr>
          <p:nvPr>
            <p:ph type="sldNum" sz="quarter" idx="10"/>
          </p:nvPr>
        </p:nvSpPr>
        <p:spPr/>
        <p:txBody>
          <a:bodyPr/>
          <a:lstStyle/>
          <a:p>
            <a:fld id="{3DD97BEB-BAEF-0344-9D5C-EC73E478698A}" type="slidenum">
              <a:rPr lang="en-US" smtClean="0"/>
              <a:pPr/>
              <a:t>13</a:t>
            </a:fld>
            <a:endParaRPr lang="en-US"/>
          </a:p>
        </p:txBody>
      </p:sp>
      <p:sp>
        <p:nvSpPr>
          <p:cNvPr id="6" name="Title 20"/>
          <p:cNvSpPr txBox="1">
            <a:spLocks/>
          </p:cNvSpPr>
          <p:nvPr/>
        </p:nvSpPr>
        <p:spPr>
          <a:xfrm>
            <a:off x="623888" y="265012"/>
            <a:ext cx="7772400" cy="522983"/>
          </a:xfrm>
          <a:prstGeom prst="rect">
            <a:avLst/>
          </a:prstGeom>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3300" b="1" i="0" kern="1200">
                <a:solidFill>
                  <a:srgbClr val="0066A1"/>
                </a:solidFill>
                <a:latin typeface="Calibri" charset="0"/>
                <a:ea typeface="Calibri" charset="0"/>
                <a:cs typeface="Calibri" charset="0"/>
              </a:defRPr>
            </a:lvl1pPr>
          </a:lstStyle>
          <a:p>
            <a:r>
              <a:rPr lang="en-US" sz="2550" dirty="0">
                <a:latin typeface="Calibri"/>
                <a:ea typeface="Calibri"/>
                <a:cs typeface="Calibri"/>
                <a:sym typeface="Calibri"/>
              </a:rPr>
              <a:t>Region 3 Section Support Committee</a:t>
            </a:r>
          </a:p>
        </p:txBody>
      </p:sp>
      <p:sp>
        <p:nvSpPr>
          <p:cNvPr id="10" name="TextBox 9"/>
          <p:cNvSpPr txBox="1"/>
          <p:nvPr/>
        </p:nvSpPr>
        <p:spPr>
          <a:xfrm>
            <a:off x="707922" y="826331"/>
            <a:ext cx="7514304" cy="2308324"/>
          </a:xfrm>
          <a:prstGeom prst="rect">
            <a:avLst/>
          </a:prstGeom>
          <a:noFill/>
        </p:spPr>
        <p:txBody>
          <a:bodyPr wrap="square" rtlCol="0">
            <a:spAutoFit/>
          </a:bodyPr>
          <a:lstStyle/>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You are not alone … We are here to help</a:t>
            </a:r>
          </a:p>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Assisting our members to find and engage with IEEE Communities of Interest requires many levels of engagement … Again we can help</a:t>
            </a:r>
          </a:p>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Relationships are a network, not a hierarchy </a:t>
            </a:r>
          </a:p>
          <a:p>
            <a:pPr marL="742950" lvl="1"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Region 3 to Sections</a:t>
            </a:r>
          </a:p>
          <a:p>
            <a:pPr marL="742950" lvl="1"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A Section to other Sections</a:t>
            </a:r>
          </a:p>
          <a:p>
            <a:pPr marL="742950" lvl="1"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Members to other Members</a:t>
            </a:r>
          </a:p>
          <a:p>
            <a:pPr marL="285750" indent="-285750">
              <a:buClrTx/>
              <a:buFont typeface="Arial" panose="020B0604020202020204" pitchFamily="34" charset="0"/>
              <a:buChar char="•"/>
            </a:pPr>
            <a:endParaRPr lang="en-US" sz="1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15427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Region 3 Section Support Committee</a:t>
            </a:r>
            <a:endParaRPr/>
          </a:p>
        </p:txBody>
      </p:sp>
      <p:sp>
        <p:nvSpPr>
          <p:cNvPr id="288" name="Google Shape;288;p35"/>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
        <p:nvSpPr>
          <p:cNvPr id="289" name="Google Shape;289;p35"/>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Committee Member Contact Information</a:t>
            </a:r>
            <a:endParaRPr/>
          </a:p>
        </p:txBody>
      </p:sp>
      <p:graphicFrame>
        <p:nvGraphicFramePr>
          <p:cNvPr id="290" name="Google Shape;290;p35"/>
          <p:cNvGraphicFramePr/>
          <p:nvPr/>
        </p:nvGraphicFramePr>
        <p:xfrm>
          <a:off x="594360" y="1328598"/>
          <a:ext cx="7955275" cy="2307325"/>
        </p:xfrm>
        <a:graphic>
          <a:graphicData uri="http://schemas.openxmlformats.org/drawingml/2006/table">
            <a:tbl>
              <a:tblPr>
                <a:noFill/>
                <a:tableStyleId>{447B1E73-8A82-4D07-951F-8CFBA1868459}</a:tableStyleId>
              </a:tblPr>
              <a:tblGrid>
                <a:gridCol w="3517900">
                  <a:extLst>
                    <a:ext uri="{9D8B030D-6E8A-4147-A177-3AD203B41FA5}">
                      <a16:colId xmlns:a16="http://schemas.microsoft.com/office/drawing/2014/main" val="20000"/>
                    </a:ext>
                  </a:extLst>
                </a:gridCol>
                <a:gridCol w="2002625">
                  <a:extLst>
                    <a:ext uri="{9D8B030D-6E8A-4147-A177-3AD203B41FA5}">
                      <a16:colId xmlns:a16="http://schemas.microsoft.com/office/drawing/2014/main" val="20001"/>
                    </a:ext>
                  </a:extLst>
                </a:gridCol>
                <a:gridCol w="2434750">
                  <a:extLst>
                    <a:ext uri="{9D8B030D-6E8A-4147-A177-3AD203B41FA5}">
                      <a16:colId xmlns:a16="http://schemas.microsoft.com/office/drawing/2014/main" val="20002"/>
                    </a:ext>
                  </a:extLst>
                </a:gridCol>
              </a:tblGrid>
              <a:tr h="241075">
                <a:tc>
                  <a:txBody>
                    <a:bodyPr/>
                    <a:lstStyle/>
                    <a:p>
                      <a:pPr marL="0" marR="0" lvl="0" indent="0" algn="ctr" rtl="0">
                        <a:spcBef>
                          <a:spcPts val="0"/>
                        </a:spcBef>
                        <a:spcAft>
                          <a:spcPts val="0"/>
                        </a:spcAft>
                        <a:buNone/>
                      </a:pPr>
                      <a:r>
                        <a:rPr lang="en-US" sz="1400" b="1" u="none" strike="noStrike" cap="none">
                          <a:latin typeface="Calibri"/>
                          <a:ea typeface="Calibri"/>
                          <a:cs typeface="Calibri"/>
                          <a:sym typeface="Calibri"/>
                        </a:rPr>
                        <a:t>Committee Position</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400" b="1" u="none" strike="noStrike" cap="none">
                          <a:latin typeface="Calibri"/>
                          <a:ea typeface="Calibri"/>
                          <a:cs typeface="Calibri"/>
                          <a:sym typeface="Calibri"/>
                        </a:rPr>
                        <a:t>Name</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400" b="1" u="none" strike="noStrike" cap="none">
                          <a:latin typeface="Calibri"/>
                          <a:ea typeface="Calibri"/>
                          <a:cs typeface="Calibri"/>
                          <a:sym typeface="Calibri"/>
                        </a:rPr>
                        <a:t>Email Address</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Section Support Committee Chair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Mark Torres</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dirty="0">
                          <a:solidFill>
                            <a:schemeClr val="hlink"/>
                          </a:solidFill>
                          <a:latin typeface="Calibri"/>
                          <a:ea typeface="Calibri"/>
                          <a:cs typeface="Calibri"/>
                          <a:sym typeface="Calibri"/>
                          <a:hlinkClick r:id="rId3"/>
                        </a:rPr>
                        <a:t>mgtorres@ieee.org</a:t>
                      </a:r>
                      <a:r>
                        <a:rPr lang="en-US" sz="12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Life Member Coordinator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Tom Bellarmine</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algn="l" rtl="0" eaLnBrk="1" hangingPunct="1">
                        <a:lnSpc>
                          <a:spcPct val="100000"/>
                        </a:lnSpc>
                        <a:spcBef>
                          <a:spcPts val="0"/>
                        </a:spcBef>
                        <a:spcAft>
                          <a:spcPts val="0"/>
                        </a:spcAft>
                        <a:buNone/>
                      </a:pPr>
                      <a:r>
                        <a:rPr lang="en-US" sz="1200" b="0" i="0" u="sng" strike="noStrike" cap="none" dirty="0">
                          <a:solidFill>
                            <a:schemeClr val="accent2"/>
                          </a:solidFill>
                          <a:effectLst/>
                          <a:latin typeface="Calibri" panose="020F0502020204030204" pitchFamily="34" charset="0"/>
                          <a:ea typeface="Calibri" panose="020F0502020204030204" pitchFamily="34" charset="0"/>
                          <a:cs typeface="Calibri" panose="020F0502020204030204" pitchFamily="34" charset="0"/>
                          <a:sym typeface="Arial"/>
                          <a:hlinkClick r:id="rId4"/>
                        </a:rPr>
                        <a:t>t.bellarmine@ieee.org</a:t>
                      </a:r>
                      <a:r>
                        <a:rPr lang="en-US" sz="1200" b="0" i="0" u="sng" strike="noStrike" cap="none" baseline="0" dirty="0">
                          <a:solidFill>
                            <a:schemeClr val="accent2"/>
                          </a:solidFill>
                          <a:effectLst/>
                          <a:latin typeface="Calibri" panose="020F0502020204030204" pitchFamily="34" charset="0"/>
                          <a:ea typeface="Calibri" panose="020F0502020204030204" pitchFamily="34" charset="0"/>
                          <a:cs typeface="Calibri" panose="020F0502020204030204" pitchFamily="34" charset="0"/>
                          <a:sym typeface="Arial"/>
                        </a:rPr>
                        <a:t> </a:t>
                      </a:r>
                      <a:endParaRPr lang="en-US" sz="1200" b="0" i="0" u="sng" strike="noStrike" cap="none" dirty="0">
                        <a:solidFill>
                          <a:schemeClr val="accent2"/>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46382" marR="46382"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6625">
                <a:tc>
                  <a:txBody>
                    <a:bodyPr/>
                    <a:lstStyle/>
                    <a:p>
                      <a:pPr marL="0" marR="0" lvl="0" indent="0" algn="l" rtl="0">
                        <a:spcBef>
                          <a:spcPts val="0"/>
                        </a:spcBef>
                        <a:spcAft>
                          <a:spcPts val="0"/>
                        </a:spcAft>
                        <a:buNone/>
                      </a:pPr>
                      <a:r>
                        <a:rPr lang="en-US" sz="1200" u="none" strike="noStrike" cap="none" dirty="0">
                          <a:latin typeface="Calibri"/>
                          <a:ea typeface="Calibri"/>
                          <a:cs typeface="Calibri"/>
                          <a:sym typeface="Calibri"/>
                        </a:rPr>
                        <a:t>Young Professional Coordinator</a:t>
                      </a:r>
                      <a:endParaRPr sz="1400" u="none" strike="noStrike" cap="none" dirty="0">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dirty="0">
                          <a:latin typeface="Calibri"/>
                          <a:ea typeface="Calibri"/>
                          <a:cs typeface="Calibri"/>
                          <a:sym typeface="Calibri"/>
                        </a:rPr>
                        <a:t>Edwin Mastache</a:t>
                      </a:r>
                    </a:p>
                  </a:txBody>
                  <a:tcPr marL="62025" marR="6202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algn="l" rtl="0" eaLnBrk="1" hangingPunct="1">
                        <a:lnSpc>
                          <a:spcPct val="100000"/>
                        </a:lnSpc>
                        <a:spcBef>
                          <a:spcPts val="0"/>
                        </a:spcBef>
                        <a:spcAft>
                          <a:spcPts val="0"/>
                        </a:spcAft>
                        <a:buNone/>
                      </a:pPr>
                      <a:r>
                        <a:rPr lang="en-US" sz="1200" b="0" i="0" u="sng" strike="noStrike" cap="none" dirty="0">
                          <a:solidFill>
                            <a:srgbClr val="0563C1"/>
                          </a:solidFill>
                          <a:effectLst/>
                          <a:latin typeface="Calibri" panose="020F0502020204030204" pitchFamily="34" charset="0"/>
                          <a:ea typeface="Calibri" panose="020F0502020204030204" pitchFamily="34" charset="0"/>
                          <a:cs typeface="Calibri" panose="020F0502020204030204" pitchFamily="34" charset="0"/>
                          <a:sym typeface="Arial"/>
                        </a:rPr>
                        <a:t>eng.edwin.m@ieee.org</a:t>
                      </a:r>
                    </a:p>
                  </a:txBody>
                  <a:tcPr marL="46382" marR="46382"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Women in Engineering Coordinator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Allison Mercer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563C1"/>
                        </a:buClr>
                        <a:buSzPts val="1200"/>
                        <a:buFont typeface="Calibri"/>
                        <a:buNone/>
                      </a:pPr>
                      <a:r>
                        <a:rPr lang="en-US" sz="1200" b="0" i="0" u="sng" strike="noStrike" cap="none">
                          <a:solidFill>
                            <a:schemeClr val="hlink"/>
                          </a:solidFill>
                          <a:latin typeface="Calibri"/>
                          <a:ea typeface="Calibri"/>
                          <a:cs typeface="Calibri"/>
                          <a:sym typeface="Calibri"/>
                          <a:hlinkClick r:id="rId5"/>
                        </a:rPr>
                        <a:t>Allison.Mercer@gtri.gatech.edu</a:t>
                      </a:r>
                      <a:endParaRPr sz="1200" b="0" i="0" u="sng" strike="noStrike" cap="none">
                        <a:solidFill>
                          <a:srgbClr val="0563C1"/>
                        </a:solidFill>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Senior Member Elevation Coordinator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Jacquelyn Cunningham</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a:solidFill>
                            <a:schemeClr val="hlink"/>
                          </a:solidFill>
                          <a:latin typeface="Calibri"/>
                          <a:ea typeface="Calibri"/>
                          <a:cs typeface="Calibri"/>
                          <a:sym typeface="Calibri"/>
                          <a:hlinkClick r:id="rId6"/>
                        </a:rPr>
                        <a:t>jdnc@ieee.org</a:t>
                      </a:r>
                      <a:r>
                        <a:rPr lang="en-US" sz="12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Sections Operations Specialists (Position 1)</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Charles Lord</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a:solidFill>
                            <a:schemeClr val="hlink"/>
                          </a:solidFill>
                          <a:latin typeface="Calibri"/>
                          <a:ea typeface="Calibri"/>
                          <a:cs typeface="Calibri"/>
                          <a:sym typeface="Calibri"/>
                          <a:hlinkClick r:id="rId7"/>
                        </a:rPr>
                        <a:t>c.j.lord@ieee.org</a:t>
                      </a:r>
                      <a:r>
                        <a:rPr lang="en-US" sz="12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Sections Operations Specialists (Position 2)</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Bill Marshall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dirty="0">
                          <a:solidFill>
                            <a:schemeClr val="hlink"/>
                          </a:solidFill>
                          <a:latin typeface="Calibri"/>
                          <a:ea typeface="Calibri"/>
                          <a:cs typeface="Calibri"/>
                          <a:sym typeface="Calibri"/>
                          <a:hlinkClick r:id="rId8"/>
                        </a:rPr>
                        <a:t>marshalliv@ieee.org</a:t>
                      </a:r>
                      <a:r>
                        <a:rPr lang="en-US" sz="1200" u="sng" strike="noStrike" cap="none" baseline="0" dirty="0">
                          <a:solidFill>
                            <a:schemeClr val="hlink"/>
                          </a:solidFill>
                          <a:latin typeface="Calibri"/>
                          <a:ea typeface="Calibri"/>
                          <a:cs typeface="Calibri"/>
                          <a:sym typeface="Calibri"/>
                        </a:rPr>
                        <a:t> </a:t>
                      </a:r>
                      <a:endParaRPr lang="en-US" sz="1200" u="sng" strike="noStrike" cap="none" dirty="0">
                        <a:solidFill>
                          <a:schemeClr val="hlink"/>
                        </a:solidFill>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Project Coordinator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Grayson Randall</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a:solidFill>
                            <a:schemeClr val="hlink"/>
                          </a:solidFill>
                          <a:latin typeface="Calibri"/>
                          <a:ea typeface="Calibri"/>
                          <a:cs typeface="Calibri"/>
                          <a:sym typeface="Calibri"/>
                          <a:hlinkClick r:id="rId9"/>
                        </a:rPr>
                        <a:t>g.randall@ieee.org</a:t>
                      </a:r>
                      <a:r>
                        <a:rPr lang="en-US" sz="12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Technical Activities Coordinator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Glenn Parker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a:solidFill>
                            <a:schemeClr val="hlink"/>
                          </a:solidFill>
                          <a:latin typeface="Calibri"/>
                          <a:ea typeface="Calibri"/>
                          <a:cs typeface="Calibri"/>
                          <a:sym typeface="Calibri"/>
                          <a:hlinkClick r:id="rId10"/>
                        </a:rPr>
                        <a:t>Glenn.Parker@gtri.gatech.edu</a:t>
                      </a:r>
                      <a:r>
                        <a:rPr lang="en-US" sz="12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662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Section Support Committee Mentor</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William (Bill) Ratcliff</a:t>
                      </a:r>
                      <a:endParaRPr sz="1400" u="none" strike="noStrike" cap="none">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strike="noStrike" cap="none" dirty="0">
                          <a:solidFill>
                            <a:schemeClr val="hlink"/>
                          </a:solidFill>
                          <a:latin typeface="Calibri"/>
                          <a:ea typeface="Calibri"/>
                          <a:cs typeface="Calibri"/>
                          <a:sym typeface="Calibri"/>
                          <a:hlinkClick r:id="rId11"/>
                        </a:rPr>
                        <a:t>w.ratcliff@ieee.org</a:t>
                      </a:r>
                      <a:r>
                        <a:rPr lang="en-US" sz="12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txBody>
                  <a:tcPr marL="62025" marR="62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91" name="Google Shape;291;p35"/>
          <p:cNvSpPr txBox="1"/>
          <p:nvPr/>
        </p:nvSpPr>
        <p:spPr>
          <a:xfrm>
            <a:off x="594360" y="3851506"/>
            <a:ext cx="628409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a:t>
            </a:r>
            <a:r>
              <a:rPr lang="en-US" sz="1800" u="sng">
                <a:solidFill>
                  <a:schemeClr val="hlink"/>
                </a:solidFill>
                <a:latin typeface="Calibri"/>
                <a:ea typeface="Calibri"/>
                <a:cs typeface="Calibri"/>
                <a:sym typeface="Calibri"/>
                <a:hlinkClick r:id="rId12"/>
              </a:rPr>
              <a:t>IEEE Support Center</a:t>
            </a:r>
            <a:r>
              <a:rPr lang="en-US" sz="1800">
                <a:solidFill>
                  <a:schemeClr val="dk1"/>
                </a:solidFill>
                <a:latin typeface="Calibri"/>
                <a:ea typeface="Calibri"/>
                <a:cs typeface="Calibri"/>
                <a:sym typeface="Calibri"/>
              </a:rPr>
              <a:t> is a great online resource. </a:t>
            </a:r>
            <a:endParaRPr/>
          </a:p>
        </p:txBody>
      </p:sp>
    </p:spTree>
    <p:extLst>
      <p:ext uri="{BB962C8B-B14F-4D97-AF65-F5344CB8AC3E}">
        <p14:creationId xmlns:p14="http://schemas.microsoft.com/office/powerpoint/2010/main" val="469700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1"/>
          <p:cNvSpPr txBox="1">
            <a:spLocks noGrp="1"/>
          </p:cNvSpPr>
          <p:nvPr>
            <p:ph type="title"/>
          </p:nvPr>
        </p:nvSpPr>
        <p:spPr>
          <a:xfrm>
            <a:off x="623888" y="2447123"/>
            <a:ext cx="7886700" cy="62081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3300"/>
              <a:buFont typeface="Calibri"/>
              <a:buNone/>
            </a:pPr>
            <a:r>
              <a:rPr lang="en-US"/>
              <a:t>vTools Events</a:t>
            </a:r>
            <a:endParaRPr/>
          </a:p>
        </p:txBody>
      </p:sp>
      <p:sp>
        <p:nvSpPr>
          <p:cNvPr id="458" name="Google Shape;458;p51"/>
          <p:cNvSpPr txBox="1">
            <a:spLocks noGrp="1"/>
          </p:cNvSpPr>
          <p:nvPr>
            <p:ph type="body" idx="1"/>
          </p:nvPr>
        </p:nvSpPr>
        <p:spPr>
          <a:xfrm>
            <a:off x="623888" y="3088183"/>
            <a:ext cx="7886700" cy="504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endParaRPr/>
          </a:p>
        </p:txBody>
      </p:sp>
      <p:sp>
        <p:nvSpPr>
          <p:cNvPr id="459" name="Google Shape;459;p51"/>
          <p:cNvSpPr txBox="1">
            <a:spLocks noGrp="1"/>
          </p:cNvSpPr>
          <p:nvPr>
            <p:ph type="sldNum" idx="4294967295"/>
          </p:nvPr>
        </p:nvSpPr>
        <p:spPr>
          <a:xfrm>
            <a:off x="0" y="4654550"/>
            <a:ext cx="485775" cy="2730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2"/>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vTools Events</a:t>
            </a:r>
            <a:endParaRPr/>
          </a:p>
        </p:txBody>
      </p:sp>
      <p:sp>
        <p:nvSpPr>
          <p:cNvPr id="466" name="Google Shape;466;p52"/>
          <p:cNvSpPr txBox="1">
            <a:spLocks noGrp="1"/>
          </p:cNvSpPr>
          <p:nvPr>
            <p:ph type="body" idx="1"/>
          </p:nvPr>
        </p:nvSpPr>
        <p:spPr>
          <a:xfrm>
            <a:off x="4695216" y="1369219"/>
            <a:ext cx="3820133" cy="295751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a:t>Event Planning Tool</a:t>
            </a:r>
            <a:endParaRPr/>
          </a:p>
          <a:p>
            <a:pPr marL="514350" lvl="1" indent="-171450" algn="l" rtl="0">
              <a:lnSpc>
                <a:spcPct val="90000"/>
              </a:lnSpc>
              <a:spcBef>
                <a:spcPts val="375"/>
              </a:spcBef>
              <a:spcAft>
                <a:spcPts val="0"/>
              </a:spcAft>
              <a:buSzPts val="1300"/>
              <a:buChar char="-"/>
            </a:pPr>
            <a:r>
              <a:rPr lang="en-US"/>
              <a:t>End-to-end event/meeting management tool</a:t>
            </a:r>
            <a:endParaRPr/>
          </a:p>
          <a:p>
            <a:pPr marL="514350" lvl="1" indent="-171450" algn="l" rtl="0">
              <a:lnSpc>
                <a:spcPct val="90000"/>
              </a:lnSpc>
              <a:spcBef>
                <a:spcPts val="375"/>
              </a:spcBef>
              <a:spcAft>
                <a:spcPts val="0"/>
              </a:spcAft>
              <a:buSzPts val="1300"/>
              <a:buChar char="-"/>
            </a:pPr>
            <a:r>
              <a:rPr lang="en-US"/>
              <a:t> Set up event</a:t>
            </a:r>
            <a:endParaRPr/>
          </a:p>
          <a:p>
            <a:pPr marL="514350" lvl="1" indent="-171450" algn="l" rtl="0">
              <a:lnSpc>
                <a:spcPct val="90000"/>
              </a:lnSpc>
              <a:spcBef>
                <a:spcPts val="375"/>
              </a:spcBef>
              <a:spcAft>
                <a:spcPts val="0"/>
              </a:spcAft>
              <a:buSzPts val="1300"/>
              <a:buChar char="-"/>
            </a:pPr>
            <a:r>
              <a:rPr lang="en-US"/>
              <a:t> Promote the event from the Tool</a:t>
            </a:r>
            <a:endParaRPr/>
          </a:p>
          <a:p>
            <a:pPr marL="857250" lvl="2" indent="-171450" algn="l" rtl="0">
              <a:lnSpc>
                <a:spcPct val="90000"/>
              </a:lnSpc>
              <a:spcBef>
                <a:spcPts val="375"/>
              </a:spcBef>
              <a:spcAft>
                <a:spcPts val="0"/>
              </a:spcAft>
              <a:buSzPts val="1300"/>
              <a:buChar char="•"/>
            </a:pPr>
            <a:r>
              <a:rPr lang="en-US"/>
              <a:t> Send an eNotice</a:t>
            </a:r>
            <a:endParaRPr/>
          </a:p>
          <a:p>
            <a:pPr marL="857250" lvl="2" indent="-171450" algn="l" rtl="0">
              <a:lnSpc>
                <a:spcPct val="90000"/>
              </a:lnSpc>
              <a:spcBef>
                <a:spcPts val="375"/>
              </a:spcBef>
              <a:spcAft>
                <a:spcPts val="0"/>
              </a:spcAft>
              <a:buSzPts val="1300"/>
              <a:buChar char="•"/>
            </a:pPr>
            <a:r>
              <a:rPr lang="en-US"/>
              <a:t> Posts to 3 IEEE Event Finders</a:t>
            </a:r>
            <a:endParaRPr/>
          </a:p>
          <a:p>
            <a:pPr marL="514350" lvl="1" indent="-171450" algn="l" rtl="0">
              <a:lnSpc>
                <a:spcPct val="90000"/>
              </a:lnSpc>
              <a:spcBef>
                <a:spcPts val="375"/>
              </a:spcBef>
              <a:spcAft>
                <a:spcPts val="0"/>
              </a:spcAft>
              <a:buSzPts val="1300"/>
              <a:buChar char="-"/>
            </a:pPr>
            <a:r>
              <a:rPr lang="en-US"/>
              <a:t>Take registration before and during your events</a:t>
            </a:r>
            <a:endParaRPr/>
          </a:p>
          <a:p>
            <a:pPr marL="857250" lvl="2" indent="-171450" algn="l" rtl="0">
              <a:lnSpc>
                <a:spcPct val="90000"/>
              </a:lnSpc>
              <a:spcBef>
                <a:spcPts val="375"/>
              </a:spcBef>
              <a:spcAft>
                <a:spcPts val="0"/>
              </a:spcAft>
              <a:buSzPts val="1300"/>
              <a:buChar char="•"/>
            </a:pPr>
            <a:r>
              <a:rPr lang="en-US"/>
              <a:t>Can send an eNotice post event</a:t>
            </a:r>
            <a:endParaRPr/>
          </a:p>
          <a:p>
            <a:pPr marL="514350" lvl="1" indent="-171450" algn="l" rtl="0">
              <a:lnSpc>
                <a:spcPct val="90000"/>
              </a:lnSpc>
              <a:spcBef>
                <a:spcPts val="375"/>
              </a:spcBef>
              <a:spcAft>
                <a:spcPts val="0"/>
              </a:spcAft>
              <a:buSzPts val="1300"/>
              <a:buChar char="-"/>
            </a:pPr>
            <a:r>
              <a:rPr lang="en-US"/>
              <a:t>Connects to reporting for quick submission</a:t>
            </a:r>
            <a:endParaRPr/>
          </a:p>
          <a:p>
            <a:pPr marL="171450" lvl="0" indent="-171450" algn="l" rtl="0">
              <a:lnSpc>
                <a:spcPct val="90000"/>
              </a:lnSpc>
              <a:spcBef>
                <a:spcPts val="750"/>
              </a:spcBef>
              <a:spcAft>
                <a:spcPts val="0"/>
              </a:spcAft>
              <a:buSzPts val="1600"/>
              <a:buChar char="▸"/>
            </a:pPr>
            <a:r>
              <a:rPr lang="en-US" u="sng">
                <a:solidFill>
                  <a:schemeClr val="hlink"/>
                </a:solidFill>
                <a:hlinkClick r:id="rId3"/>
              </a:rPr>
              <a:t>events.vtools.ieee.org</a:t>
            </a:r>
            <a:endParaRPr/>
          </a:p>
          <a:p>
            <a:pPr marL="0" lvl="0" indent="0" algn="l" rtl="0">
              <a:lnSpc>
                <a:spcPct val="90000"/>
              </a:lnSpc>
              <a:spcBef>
                <a:spcPts val="750"/>
              </a:spcBef>
              <a:spcAft>
                <a:spcPts val="0"/>
              </a:spcAft>
              <a:buSzPts val="1650"/>
              <a:buNone/>
            </a:pPr>
            <a:endParaRPr/>
          </a:p>
        </p:txBody>
      </p:sp>
      <p:sp>
        <p:nvSpPr>
          <p:cNvPr id="467" name="Google Shape;467;p52"/>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a:p>
        </p:txBody>
      </p:sp>
      <p:sp>
        <p:nvSpPr>
          <p:cNvPr id="468" name="Google Shape;468;p52"/>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endParaRPr sz="1530"/>
          </a:p>
        </p:txBody>
      </p:sp>
      <p:pic>
        <p:nvPicPr>
          <p:cNvPr id="469" name="Google Shape;469;p52"/>
          <p:cNvPicPr preferRelativeResize="0"/>
          <p:nvPr/>
        </p:nvPicPr>
        <p:blipFill rotWithShape="1">
          <a:blip r:embed="rId4">
            <a:alphaModFix/>
          </a:blip>
          <a:srcRect/>
          <a:stretch/>
        </p:blipFill>
        <p:spPr>
          <a:xfrm>
            <a:off x="628650" y="1369219"/>
            <a:ext cx="3793649" cy="246888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3"/>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vTools Events for Members</a:t>
            </a:r>
            <a:endParaRPr/>
          </a:p>
        </p:txBody>
      </p:sp>
      <p:sp>
        <p:nvSpPr>
          <p:cNvPr id="476" name="Google Shape;476;p53"/>
          <p:cNvSpPr txBox="1">
            <a:spLocks noGrp="1"/>
          </p:cNvSpPr>
          <p:nvPr>
            <p:ph type="body" idx="2"/>
          </p:nvPr>
        </p:nvSpPr>
        <p:spPr>
          <a:xfrm>
            <a:off x="4629150" y="1097280"/>
            <a:ext cx="3886200" cy="311634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None/>
            </a:pPr>
            <a:r>
              <a:rPr lang="en-US"/>
              <a:t>Public View of an Event</a:t>
            </a:r>
            <a:endParaRPr/>
          </a:p>
        </p:txBody>
      </p:sp>
      <p:sp>
        <p:nvSpPr>
          <p:cNvPr id="477" name="Google Shape;477;p53"/>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endParaRPr sz="1530"/>
          </a:p>
        </p:txBody>
      </p:sp>
      <p:sp>
        <p:nvSpPr>
          <p:cNvPr id="478" name="Google Shape;478;p53"/>
          <p:cNvSpPr txBox="1">
            <a:spLocks noGrp="1"/>
          </p:cNvSpPr>
          <p:nvPr>
            <p:ph type="sldNum" idx="4294967295"/>
          </p:nvPr>
        </p:nvSpPr>
        <p:spPr>
          <a:xfrm>
            <a:off x="0" y="4654550"/>
            <a:ext cx="485775" cy="2730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pic>
        <p:nvPicPr>
          <p:cNvPr id="479" name="Google Shape;479;p53"/>
          <p:cNvPicPr preferRelativeResize="0"/>
          <p:nvPr/>
        </p:nvPicPr>
        <p:blipFill rotWithShape="1">
          <a:blip r:embed="rId3">
            <a:alphaModFix/>
          </a:blip>
          <a:srcRect/>
          <a:stretch/>
        </p:blipFill>
        <p:spPr>
          <a:xfrm>
            <a:off x="628650" y="1364165"/>
            <a:ext cx="3606105" cy="2926080"/>
          </a:xfrm>
          <a:prstGeom prst="rect">
            <a:avLst/>
          </a:prstGeom>
          <a:noFill/>
          <a:ln w="9525" cap="flat" cmpd="sng">
            <a:solidFill>
              <a:schemeClr val="accent1"/>
            </a:solidFill>
            <a:prstDash val="solid"/>
            <a:round/>
            <a:headEnd type="none" w="sm" len="sm"/>
            <a:tailEnd type="none" w="sm" len="sm"/>
          </a:ln>
        </p:spPr>
      </p:pic>
      <p:pic>
        <p:nvPicPr>
          <p:cNvPr id="480" name="Google Shape;480;p53"/>
          <p:cNvPicPr preferRelativeResize="0"/>
          <p:nvPr/>
        </p:nvPicPr>
        <p:blipFill rotWithShape="1">
          <a:blip r:embed="rId4">
            <a:alphaModFix/>
          </a:blip>
          <a:srcRect/>
          <a:stretch/>
        </p:blipFill>
        <p:spPr>
          <a:xfrm>
            <a:off x="4610392" y="1509792"/>
            <a:ext cx="2541448" cy="1463040"/>
          </a:xfrm>
          <a:prstGeom prst="rect">
            <a:avLst/>
          </a:prstGeom>
          <a:noFill/>
          <a:ln w="9525" cap="flat" cmpd="sng">
            <a:solidFill>
              <a:schemeClr val="accent1"/>
            </a:solidFill>
            <a:prstDash val="solid"/>
            <a:round/>
            <a:headEnd type="none" w="sm" len="sm"/>
            <a:tailEnd type="none" w="sm" len="sm"/>
          </a:ln>
        </p:spPr>
      </p:pic>
      <p:pic>
        <p:nvPicPr>
          <p:cNvPr id="481" name="Google Shape;481;p53"/>
          <p:cNvPicPr preferRelativeResize="0"/>
          <p:nvPr/>
        </p:nvPicPr>
        <p:blipFill rotWithShape="1">
          <a:blip r:embed="rId5">
            <a:alphaModFix/>
          </a:blip>
          <a:srcRect/>
          <a:stretch/>
        </p:blipFill>
        <p:spPr>
          <a:xfrm>
            <a:off x="4593153" y="3008630"/>
            <a:ext cx="2348001" cy="1645920"/>
          </a:xfrm>
          <a:prstGeom prst="rect">
            <a:avLst/>
          </a:prstGeom>
          <a:noFill/>
          <a:ln>
            <a:noFill/>
          </a:ln>
        </p:spPr>
      </p:pic>
      <p:pic>
        <p:nvPicPr>
          <p:cNvPr id="482" name="Google Shape;482;p53"/>
          <p:cNvPicPr preferRelativeResize="0"/>
          <p:nvPr/>
        </p:nvPicPr>
        <p:blipFill rotWithShape="1">
          <a:blip r:embed="rId6">
            <a:alphaModFix/>
          </a:blip>
          <a:srcRect/>
          <a:stretch/>
        </p:blipFill>
        <p:spPr>
          <a:xfrm>
            <a:off x="7339433" y="2167699"/>
            <a:ext cx="1486803" cy="1741124"/>
          </a:xfrm>
          <a:prstGeom prst="rect">
            <a:avLst/>
          </a:prstGeom>
          <a:noFill/>
          <a:ln>
            <a:noFill/>
          </a:ln>
        </p:spPr>
      </p:pic>
      <p:sp>
        <p:nvSpPr>
          <p:cNvPr id="483" name="Google Shape;483;p53"/>
          <p:cNvSpPr txBox="1"/>
          <p:nvPr/>
        </p:nvSpPr>
        <p:spPr>
          <a:xfrm>
            <a:off x="7229705" y="1862119"/>
            <a:ext cx="1684063"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Host/Sponsors:</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4"/>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vTools Events</a:t>
            </a:r>
            <a:endParaRPr/>
          </a:p>
        </p:txBody>
      </p:sp>
      <p:sp>
        <p:nvSpPr>
          <p:cNvPr id="490" name="Google Shape;490;p54"/>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18</a:t>
            </a:fld>
            <a:endParaRPr/>
          </a:p>
        </p:txBody>
      </p:sp>
      <p:sp>
        <p:nvSpPr>
          <p:cNvPr id="491" name="Google Shape;491;p54"/>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endParaRPr sz="1530"/>
          </a:p>
        </p:txBody>
      </p:sp>
      <p:sp>
        <p:nvSpPr>
          <p:cNvPr id="492" name="Google Shape;492;p54"/>
          <p:cNvSpPr txBox="1">
            <a:spLocks noGrp="1"/>
          </p:cNvSpPr>
          <p:nvPr>
            <p:ph type="body" idx="1"/>
          </p:nvPr>
        </p:nvSpPr>
        <p:spPr>
          <a:xfrm>
            <a:off x="4695216" y="1369219"/>
            <a:ext cx="3820133" cy="295751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a:t>Best Practice #1: Audit</a:t>
            </a:r>
            <a:endParaRPr/>
          </a:p>
          <a:p>
            <a:pPr marL="514350" lvl="1" indent="-171450" algn="l" rtl="0">
              <a:lnSpc>
                <a:spcPct val="90000"/>
              </a:lnSpc>
              <a:spcBef>
                <a:spcPts val="375"/>
              </a:spcBef>
              <a:spcAft>
                <a:spcPts val="0"/>
              </a:spcAft>
              <a:buSzPts val="1300"/>
              <a:buChar char="-"/>
            </a:pPr>
            <a:r>
              <a:rPr lang="en-US"/>
              <a:t>Check to see what has been reported and what hasn’t</a:t>
            </a:r>
            <a:endParaRPr/>
          </a:p>
          <a:p>
            <a:pPr marL="514350" lvl="1" indent="-171450" algn="l" rtl="0">
              <a:lnSpc>
                <a:spcPct val="90000"/>
              </a:lnSpc>
              <a:spcBef>
                <a:spcPts val="375"/>
              </a:spcBef>
              <a:spcAft>
                <a:spcPts val="0"/>
              </a:spcAft>
              <a:buSzPts val="1300"/>
              <a:buChar char="-"/>
            </a:pPr>
            <a:r>
              <a:rPr lang="en-US"/>
              <a:t>Offer assistance to sub-units</a:t>
            </a:r>
            <a:endParaRPr/>
          </a:p>
          <a:p>
            <a:pPr marL="514350" lvl="1" indent="-171450" algn="l" rtl="0">
              <a:lnSpc>
                <a:spcPct val="90000"/>
              </a:lnSpc>
              <a:spcBef>
                <a:spcPts val="375"/>
              </a:spcBef>
              <a:spcAft>
                <a:spcPts val="0"/>
              </a:spcAft>
              <a:buSzPts val="1300"/>
              <a:buChar char="-"/>
            </a:pPr>
            <a:r>
              <a:rPr lang="en-US"/>
              <a:t>Suggest doing this quarterly </a:t>
            </a:r>
            <a:endParaRPr/>
          </a:p>
          <a:p>
            <a:pPr marL="171450" lvl="0" indent="-66675" algn="l" rtl="0">
              <a:lnSpc>
                <a:spcPct val="90000"/>
              </a:lnSpc>
              <a:spcBef>
                <a:spcPts val="750"/>
              </a:spcBef>
              <a:spcAft>
                <a:spcPts val="0"/>
              </a:spcAft>
              <a:buSzPts val="1650"/>
              <a:buNone/>
            </a:pPr>
            <a:endParaRPr/>
          </a:p>
          <a:p>
            <a:pPr marL="171450" lvl="0" indent="-171450" algn="l" rtl="0">
              <a:lnSpc>
                <a:spcPct val="90000"/>
              </a:lnSpc>
              <a:spcBef>
                <a:spcPts val="750"/>
              </a:spcBef>
              <a:spcAft>
                <a:spcPts val="0"/>
              </a:spcAft>
              <a:buSzPts val="1600"/>
              <a:buChar char="▸"/>
            </a:pPr>
            <a:r>
              <a:rPr lang="en-US"/>
              <a:t>Best Practice #2: Planning</a:t>
            </a:r>
            <a:endParaRPr/>
          </a:p>
          <a:p>
            <a:pPr marL="514350" lvl="1" indent="-171450" algn="l" rtl="0">
              <a:lnSpc>
                <a:spcPct val="90000"/>
              </a:lnSpc>
              <a:spcBef>
                <a:spcPts val="375"/>
              </a:spcBef>
              <a:spcAft>
                <a:spcPts val="0"/>
              </a:spcAft>
              <a:buSzPts val="1300"/>
              <a:buChar char="-"/>
            </a:pPr>
            <a:r>
              <a:rPr lang="en-US"/>
              <a:t>Review Section events</a:t>
            </a:r>
            <a:endParaRPr/>
          </a:p>
          <a:p>
            <a:pPr marL="514350" lvl="1" indent="-171450" algn="l" rtl="0">
              <a:lnSpc>
                <a:spcPct val="90000"/>
              </a:lnSpc>
              <a:spcBef>
                <a:spcPts val="375"/>
              </a:spcBef>
              <a:spcAft>
                <a:spcPts val="0"/>
              </a:spcAft>
              <a:buSzPts val="1300"/>
              <a:buChar char="-"/>
            </a:pPr>
            <a:r>
              <a:rPr lang="en-US"/>
              <a:t>Use this for future planning</a:t>
            </a:r>
            <a:endParaRPr/>
          </a:p>
        </p:txBody>
      </p:sp>
      <p:pic>
        <p:nvPicPr>
          <p:cNvPr id="493" name="Google Shape;493;p54" descr="C:\Users\elynpere\AppData\Local\Microsoft\Windows\Temporary Internet Files\Content.IE5\FPHJ2SHP\lightbulb_by_trixyrogue[1].jpg"/>
          <p:cNvPicPr preferRelativeResize="0"/>
          <p:nvPr/>
        </p:nvPicPr>
        <p:blipFill rotWithShape="1">
          <a:blip r:embed="rId3">
            <a:alphaModFix/>
          </a:blip>
          <a:srcRect/>
          <a:stretch/>
        </p:blipFill>
        <p:spPr>
          <a:xfrm>
            <a:off x="7692108" y="194537"/>
            <a:ext cx="1192696" cy="1371600"/>
          </a:xfrm>
          <a:prstGeom prst="rect">
            <a:avLst/>
          </a:prstGeom>
          <a:noFill/>
          <a:ln w="9525" cap="flat" cmpd="sng">
            <a:solidFill>
              <a:schemeClr val="dk1"/>
            </a:solidFill>
            <a:prstDash val="solid"/>
            <a:round/>
            <a:headEnd type="none" w="sm" len="sm"/>
            <a:tailEnd type="none" w="sm" len="sm"/>
          </a:ln>
        </p:spPr>
      </p:pic>
      <p:pic>
        <p:nvPicPr>
          <p:cNvPr id="494" name="Google Shape;494;p54"/>
          <p:cNvPicPr preferRelativeResize="0"/>
          <p:nvPr/>
        </p:nvPicPr>
        <p:blipFill rotWithShape="1">
          <a:blip r:embed="rId4">
            <a:alphaModFix/>
          </a:blip>
          <a:srcRect/>
          <a:stretch/>
        </p:blipFill>
        <p:spPr>
          <a:xfrm>
            <a:off x="628650" y="1200151"/>
            <a:ext cx="3654145" cy="32004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5"/>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vTools Events</a:t>
            </a:r>
            <a:endParaRPr/>
          </a:p>
        </p:txBody>
      </p:sp>
      <p:sp>
        <p:nvSpPr>
          <p:cNvPr id="501" name="Google Shape;501;p55"/>
          <p:cNvSpPr txBox="1">
            <a:spLocks noGrp="1"/>
          </p:cNvSpPr>
          <p:nvPr>
            <p:ph type="body" idx="1"/>
          </p:nvPr>
        </p:nvSpPr>
        <p:spPr>
          <a:xfrm>
            <a:off x="628650" y="1369219"/>
            <a:ext cx="3943350" cy="2957513"/>
          </a:xfrm>
          <a:prstGeom prst="rect">
            <a:avLst/>
          </a:prstGeom>
          <a:noFill/>
          <a:ln>
            <a:noFill/>
          </a:ln>
        </p:spPr>
        <p:txBody>
          <a:bodyPr spcFirstLastPara="1" wrap="square" lIns="91425" tIns="45700" rIns="91425" bIns="45700" anchor="t" anchorCtr="0">
            <a:noAutofit/>
          </a:bodyPr>
          <a:lstStyle/>
          <a:p>
            <a:pPr marL="171450" lvl="0" indent="-171450" algn="l" rtl="0">
              <a:lnSpc>
                <a:spcPct val="80000"/>
              </a:lnSpc>
              <a:spcBef>
                <a:spcPts val="0"/>
              </a:spcBef>
              <a:spcAft>
                <a:spcPts val="0"/>
              </a:spcAft>
              <a:buSzPts val="1800"/>
              <a:buChar char="▸"/>
            </a:pPr>
            <a:r>
              <a:rPr lang="en-US" sz="1800"/>
              <a:t>Events is also used to submit Section Reporting (L31)</a:t>
            </a:r>
            <a:endParaRPr sz="1800"/>
          </a:p>
          <a:p>
            <a:pPr marL="171450" lvl="0" indent="-171450" algn="l" rtl="0">
              <a:lnSpc>
                <a:spcPct val="80000"/>
              </a:lnSpc>
              <a:spcBef>
                <a:spcPts val="750"/>
              </a:spcBef>
              <a:spcAft>
                <a:spcPts val="0"/>
              </a:spcAft>
              <a:buSzPts val="1800"/>
              <a:buChar char="▸"/>
            </a:pPr>
            <a:r>
              <a:rPr lang="en-US" sz="1800"/>
              <a:t>Users do not have to upload invite lists – uses eNotice</a:t>
            </a:r>
            <a:endParaRPr/>
          </a:p>
          <a:p>
            <a:pPr marL="171450" lvl="0" indent="-171450" algn="l" rtl="0">
              <a:lnSpc>
                <a:spcPct val="80000"/>
              </a:lnSpc>
              <a:spcBef>
                <a:spcPts val="750"/>
              </a:spcBef>
              <a:spcAft>
                <a:spcPts val="0"/>
              </a:spcAft>
              <a:buSzPts val="1800"/>
              <a:buChar char="▸"/>
            </a:pPr>
            <a:r>
              <a:rPr lang="en-US" sz="1800"/>
              <a:t>Messages are compliant with</a:t>
            </a:r>
            <a:endParaRPr/>
          </a:p>
          <a:p>
            <a:pPr marL="514350" lvl="1" indent="-171450" algn="l" rtl="0">
              <a:lnSpc>
                <a:spcPct val="80000"/>
              </a:lnSpc>
              <a:spcBef>
                <a:spcPts val="375"/>
              </a:spcBef>
              <a:spcAft>
                <a:spcPts val="0"/>
              </a:spcAft>
              <a:buSzPts val="1500"/>
              <a:buChar char="-"/>
            </a:pPr>
            <a:r>
              <a:rPr lang="en-US" sz="1500"/>
              <a:t>IEEE member communication preferences</a:t>
            </a:r>
            <a:endParaRPr/>
          </a:p>
          <a:p>
            <a:pPr marL="514350" lvl="1" indent="-171450" algn="l" rtl="0">
              <a:lnSpc>
                <a:spcPct val="80000"/>
              </a:lnSpc>
              <a:spcBef>
                <a:spcPts val="375"/>
              </a:spcBef>
              <a:spcAft>
                <a:spcPts val="0"/>
              </a:spcAft>
              <a:buSzPts val="1500"/>
              <a:buChar char="-"/>
            </a:pPr>
            <a:r>
              <a:rPr lang="en-US" sz="1500"/>
              <a:t>GDPR.</a:t>
            </a:r>
            <a:endParaRPr sz="1500"/>
          </a:p>
          <a:p>
            <a:pPr marL="171450" lvl="0" indent="-171450" algn="l" rtl="0">
              <a:lnSpc>
                <a:spcPct val="80000"/>
              </a:lnSpc>
              <a:spcBef>
                <a:spcPts val="750"/>
              </a:spcBef>
              <a:spcAft>
                <a:spcPts val="0"/>
              </a:spcAft>
              <a:buSzPts val="1800"/>
              <a:buChar char="▸"/>
            </a:pPr>
            <a:r>
              <a:rPr lang="en-US" sz="1800"/>
              <a:t>Manage registration and payments</a:t>
            </a:r>
            <a:endParaRPr/>
          </a:p>
          <a:p>
            <a:pPr marL="171450" lvl="0" indent="-171450" algn="l" rtl="0">
              <a:lnSpc>
                <a:spcPct val="80000"/>
              </a:lnSpc>
              <a:spcBef>
                <a:spcPts val="750"/>
              </a:spcBef>
              <a:spcAft>
                <a:spcPts val="0"/>
              </a:spcAft>
              <a:buSzPts val="1800"/>
              <a:buChar char="▸"/>
            </a:pPr>
            <a:r>
              <a:rPr lang="en-US" sz="1800"/>
              <a:t>All Events are made public via a number of IEEE channels</a:t>
            </a:r>
            <a:endParaRPr/>
          </a:p>
        </p:txBody>
      </p:sp>
      <p:sp>
        <p:nvSpPr>
          <p:cNvPr id="502" name="Google Shape;502;p55"/>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19</a:t>
            </a:fld>
            <a:endParaRPr/>
          </a:p>
        </p:txBody>
      </p:sp>
      <p:sp>
        <p:nvSpPr>
          <p:cNvPr id="503" name="Google Shape;503;p55"/>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Advantages for Volunteers</a:t>
            </a:r>
            <a:endParaRPr sz="1530"/>
          </a:p>
        </p:txBody>
      </p:sp>
      <p:pic>
        <p:nvPicPr>
          <p:cNvPr id="504" name="Google Shape;504;p55"/>
          <p:cNvPicPr preferRelativeResize="0"/>
          <p:nvPr/>
        </p:nvPicPr>
        <p:blipFill rotWithShape="1">
          <a:blip r:embed="rId3">
            <a:alphaModFix/>
          </a:blip>
          <a:srcRect/>
          <a:stretch/>
        </p:blipFill>
        <p:spPr>
          <a:xfrm>
            <a:off x="4812616" y="829648"/>
            <a:ext cx="4054191" cy="327993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p:txBody>
          <a:bodyPr>
            <a:normAutofit fontScale="90000"/>
          </a:bodyPr>
          <a:lstStyle/>
          <a:p>
            <a:r>
              <a:rPr lang="en-US" sz="3600" dirty="0"/>
              <a:t>Engagement: Events, Outreach Foundations</a:t>
            </a:r>
            <a:endParaRPr lang="en-US" dirty="0"/>
          </a:p>
        </p:txBody>
      </p:sp>
      <p:sp>
        <p:nvSpPr>
          <p:cNvPr id="22" name="Subtitle 21"/>
          <p:cNvSpPr>
            <a:spLocks noGrp="1"/>
          </p:cNvSpPr>
          <p:nvPr>
            <p:ph type="subTitle" idx="1"/>
          </p:nvPr>
        </p:nvSpPr>
        <p:spPr/>
        <p:txBody>
          <a:bodyPr>
            <a:normAutofit/>
          </a:bodyPr>
          <a:lstStyle/>
          <a:p>
            <a:r>
              <a:rPr lang="en-US" dirty="0"/>
              <a:t>Mark Torres</a:t>
            </a:r>
          </a:p>
          <a:p>
            <a:r>
              <a:rPr lang="en-US" dirty="0" err="1"/>
              <a:t>SoutheastCon</a:t>
            </a:r>
            <a:r>
              <a:rPr lang="en-US" dirty="0"/>
              <a:t> 2019, Huntsville, AL</a:t>
            </a:r>
          </a:p>
        </p:txBody>
      </p:sp>
      <p:sp>
        <p:nvSpPr>
          <p:cNvPr id="4" name="Slide Number Placeholder 3"/>
          <p:cNvSpPr>
            <a:spLocks noGrp="1"/>
          </p:cNvSpPr>
          <p:nvPr>
            <p:ph type="sldNum" sz="quarter" idx="18"/>
          </p:nvPr>
        </p:nvSpPr>
        <p:spPr/>
        <p:txBody>
          <a:bodyPr/>
          <a:lstStyle/>
          <a:p>
            <a:endParaRPr lang="en-US" dirty="0"/>
          </a:p>
        </p:txBody>
      </p:sp>
    </p:spTree>
    <p:extLst>
      <p:ext uri="{BB962C8B-B14F-4D97-AF65-F5344CB8AC3E}">
        <p14:creationId xmlns:p14="http://schemas.microsoft.com/office/powerpoint/2010/main" val="821421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6"/>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vTools Events</a:t>
            </a:r>
            <a:endParaRPr/>
          </a:p>
        </p:txBody>
      </p:sp>
      <p:sp>
        <p:nvSpPr>
          <p:cNvPr id="511" name="Google Shape;511;p56"/>
          <p:cNvSpPr txBox="1">
            <a:spLocks noGrp="1"/>
          </p:cNvSpPr>
          <p:nvPr>
            <p:ph type="body" idx="1"/>
          </p:nvPr>
        </p:nvSpPr>
        <p:spPr>
          <a:xfrm>
            <a:off x="4120896" y="1369219"/>
            <a:ext cx="4394454" cy="295751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65"/>
              <a:buChar char="▸"/>
            </a:pPr>
            <a:r>
              <a:rPr lang="en-US" sz="1665" u="sng">
                <a:solidFill>
                  <a:schemeClr val="hlink"/>
                </a:solidFill>
                <a:hlinkClick r:id="rId3"/>
              </a:rPr>
              <a:t>@Event feature </a:t>
            </a:r>
            <a:r>
              <a:rPr lang="en-US" sz="1665"/>
              <a:t>for onsite event registration</a:t>
            </a:r>
            <a:endParaRPr/>
          </a:p>
          <a:p>
            <a:pPr marL="514350" lvl="1" indent="-171449" algn="l" rtl="0">
              <a:lnSpc>
                <a:spcPct val="90000"/>
              </a:lnSpc>
              <a:spcBef>
                <a:spcPts val="375"/>
              </a:spcBef>
              <a:spcAft>
                <a:spcPts val="0"/>
              </a:spcAft>
              <a:buSzPts val="1387"/>
              <a:buChar char="-"/>
            </a:pPr>
            <a:r>
              <a:rPr lang="en-US" sz="1387"/>
              <a:t>Can accept on-site registrations for walk-ins</a:t>
            </a:r>
            <a:endParaRPr/>
          </a:p>
          <a:p>
            <a:pPr marL="514350" lvl="1" indent="-171449" algn="l" rtl="0">
              <a:lnSpc>
                <a:spcPct val="90000"/>
              </a:lnSpc>
              <a:spcBef>
                <a:spcPts val="375"/>
              </a:spcBef>
              <a:spcAft>
                <a:spcPts val="0"/>
              </a:spcAft>
              <a:buSzPts val="1387"/>
              <a:buChar char="-"/>
            </a:pPr>
            <a:r>
              <a:rPr lang="en-US" sz="1387"/>
              <a:t>Take attendance</a:t>
            </a:r>
            <a:endParaRPr/>
          </a:p>
          <a:p>
            <a:pPr marL="171450" lvl="0" indent="-171450" algn="l" rtl="0">
              <a:lnSpc>
                <a:spcPct val="90000"/>
              </a:lnSpc>
              <a:spcBef>
                <a:spcPts val="750"/>
              </a:spcBef>
              <a:spcAft>
                <a:spcPts val="0"/>
              </a:spcAft>
              <a:buSzPts val="1665"/>
              <a:buChar char="▸"/>
            </a:pPr>
            <a:r>
              <a:rPr lang="en-US" sz="1665"/>
              <a:t>Users can send </a:t>
            </a:r>
            <a:r>
              <a:rPr lang="en-US" sz="1665" u="sng">
                <a:solidFill>
                  <a:schemeClr val="hlink"/>
                </a:solidFill>
                <a:hlinkClick r:id="rId4"/>
              </a:rPr>
              <a:t>post-event communications to registrants</a:t>
            </a:r>
            <a:endParaRPr sz="1665"/>
          </a:p>
          <a:p>
            <a:pPr marL="514350" lvl="1" indent="-171449" algn="l" rtl="0">
              <a:lnSpc>
                <a:spcPct val="90000"/>
              </a:lnSpc>
              <a:spcBef>
                <a:spcPts val="375"/>
              </a:spcBef>
              <a:spcAft>
                <a:spcPts val="0"/>
              </a:spcAft>
              <a:buSzPts val="1387"/>
              <a:buChar char="-"/>
            </a:pPr>
            <a:r>
              <a:rPr lang="en-US" sz="1387"/>
              <a:t>Not just IEEE members – ALL registrants</a:t>
            </a:r>
            <a:endParaRPr/>
          </a:p>
          <a:p>
            <a:pPr marL="514350" lvl="1" indent="-171449" algn="l" rtl="0">
              <a:lnSpc>
                <a:spcPct val="90000"/>
              </a:lnSpc>
              <a:spcBef>
                <a:spcPts val="375"/>
              </a:spcBef>
              <a:spcAft>
                <a:spcPts val="0"/>
              </a:spcAft>
              <a:buSzPts val="1387"/>
              <a:buChar char="-"/>
            </a:pPr>
            <a:r>
              <a:rPr lang="en-US" sz="1387"/>
              <a:t>Types of messages</a:t>
            </a:r>
            <a:endParaRPr/>
          </a:p>
          <a:p>
            <a:pPr marL="857250" lvl="2" indent="-171450" algn="l" rtl="0">
              <a:lnSpc>
                <a:spcPct val="90000"/>
              </a:lnSpc>
              <a:spcBef>
                <a:spcPts val="375"/>
              </a:spcBef>
              <a:spcAft>
                <a:spcPts val="0"/>
              </a:spcAft>
              <a:buSzPts val="1387"/>
              <a:buChar char="•"/>
            </a:pPr>
            <a:r>
              <a:rPr lang="en-US" sz="1387"/>
              <a:t>Thank you for attending</a:t>
            </a:r>
            <a:endParaRPr/>
          </a:p>
          <a:p>
            <a:pPr marL="857250" lvl="2" indent="-171450" algn="l" rtl="0">
              <a:lnSpc>
                <a:spcPct val="90000"/>
              </a:lnSpc>
              <a:spcBef>
                <a:spcPts val="375"/>
              </a:spcBef>
              <a:spcAft>
                <a:spcPts val="0"/>
              </a:spcAft>
              <a:buSzPts val="1387"/>
              <a:buChar char="•"/>
            </a:pPr>
            <a:r>
              <a:rPr lang="en-US" sz="1387"/>
              <a:t>Announcements for upcoming events.</a:t>
            </a:r>
            <a:endParaRPr/>
          </a:p>
          <a:p>
            <a:pPr marL="171450" lvl="0" indent="-171450" algn="l" rtl="0">
              <a:lnSpc>
                <a:spcPct val="90000"/>
              </a:lnSpc>
              <a:spcBef>
                <a:spcPts val="750"/>
              </a:spcBef>
              <a:spcAft>
                <a:spcPts val="0"/>
              </a:spcAft>
              <a:buSzPts val="1665"/>
              <a:buChar char="▸"/>
            </a:pPr>
            <a:r>
              <a:rPr lang="en-US" sz="1665"/>
              <a:t>Load media (presentations, flyers etc.) for inclusion in your eNotices</a:t>
            </a:r>
            <a:endParaRPr/>
          </a:p>
          <a:p>
            <a:pPr marL="0" lvl="0" indent="0" algn="l" rtl="0">
              <a:lnSpc>
                <a:spcPct val="90000"/>
              </a:lnSpc>
              <a:spcBef>
                <a:spcPts val="750"/>
              </a:spcBef>
              <a:spcAft>
                <a:spcPts val="0"/>
              </a:spcAft>
              <a:buSzPts val="1665"/>
              <a:buNone/>
            </a:pPr>
            <a:endParaRPr sz="1665"/>
          </a:p>
          <a:p>
            <a:pPr marL="171450" lvl="0" indent="-65722" algn="l" rtl="0">
              <a:lnSpc>
                <a:spcPct val="90000"/>
              </a:lnSpc>
              <a:spcBef>
                <a:spcPts val="750"/>
              </a:spcBef>
              <a:spcAft>
                <a:spcPts val="0"/>
              </a:spcAft>
              <a:buSzPts val="1665"/>
              <a:buNone/>
            </a:pPr>
            <a:endParaRPr sz="1665" b="1"/>
          </a:p>
          <a:p>
            <a:pPr marL="171450" lvl="0" indent="-65722" algn="l" rtl="0">
              <a:lnSpc>
                <a:spcPct val="90000"/>
              </a:lnSpc>
              <a:spcBef>
                <a:spcPts val="750"/>
              </a:spcBef>
              <a:spcAft>
                <a:spcPts val="0"/>
              </a:spcAft>
              <a:buSzPts val="1665"/>
              <a:buNone/>
            </a:pPr>
            <a:endParaRPr sz="1665" b="1"/>
          </a:p>
          <a:p>
            <a:pPr marL="171450" lvl="0" indent="-74549" algn="l" rtl="0">
              <a:lnSpc>
                <a:spcPct val="90000"/>
              </a:lnSpc>
              <a:spcBef>
                <a:spcPts val="750"/>
              </a:spcBef>
              <a:spcAft>
                <a:spcPts val="0"/>
              </a:spcAft>
              <a:buSzPts val="1526"/>
              <a:buNone/>
            </a:pPr>
            <a:endParaRPr sz="1526"/>
          </a:p>
        </p:txBody>
      </p:sp>
      <p:sp>
        <p:nvSpPr>
          <p:cNvPr id="512" name="Google Shape;512;p56"/>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a:p>
        </p:txBody>
      </p:sp>
      <p:sp>
        <p:nvSpPr>
          <p:cNvPr id="513" name="Google Shape;513;p56"/>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Better Event Management</a:t>
            </a:r>
            <a:endParaRPr sz="1530"/>
          </a:p>
        </p:txBody>
      </p:sp>
      <p:pic>
        <p:nvPicPr>
          <p:cNvPr id="514" name="Google Shape;514;p56"/>
          <p:cNvPicPr preferRelativeResize="0"/>
          <p:nvPr/>
        </p:nvPicPr>
        <p:blipFill rotWithShape="1">
          <a:blip r:embed="rId5">
            <a:alphaModFix/>
          </a:blip>
          <a:srcRect/>
          <a:stretch/>
        </p:blipFill>
        <p:spPr>
          <a:xfrm>
            <a:off x="507241" y="1282150"/>
            <a:ext cx="3320114" cy="301752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28650" y="1258609"/>
            <a:ext cx="7886700" cy="2957513"/>
          </a:xfrm>
        </p:spPr>
        <p:txBody>
          <a:bodyPr>
            <a:normAutofit fontScale="92500" lnSpcReduction="20000"/>
          </a:bodyPr>
          <a:lstStyle/>
          <a:p>
            <a:r>
              <a:rPr lang="en-US" b="1" dirty="0"/>
              <a:t>Section Region 3 Vision</a:t>
            </a:r>
            <a:r>
              <a:rPr lang="en-US" dirty="0"/>
              <a:t>:  Engage every Member through Communities of Interest</a:t>
            </a:r>
          </a:p>
          <a:p>
            <a:r>
              <a:rPr lang="en-US" b="1" dirty="0"/>
              <a:t>Fundamental Position</a:t>
            </a:r>
          </a:p>
          <a:p>
            <a:pPr lvl="1"/>
            <a:r>
              <a:rPr lang="en-US" dirty="0">
                <a:solidFill>
                  <a:schemeClr val="tx2">
                    <a:lumMod val="50000"/>
                  </a:schemeClr>
                </a:solidFill>
              </a:rPr>
              <a:t>The Member </a:t>
            </a:r>
            <a:r>
              <a:rPr lang="en-US" b="1" u="sng" dirty="0">
                <a:solidFill>
                  <a:schemeClr val="tx2">
                    <a:lumMod val="50000"/>
                  </a:schemeClr>
                </a:solidFill>
              </a:rPr>
              <a:t>IS</a:t>
            </a:r>
            <a:r>
              <a:rPr lang="en-US" b="1" dirty="0">
                <a:solidFill>
                  <a:schemeClr val="tx2">
                    <a:lumMod val="50000"/>
                  </a:schemeClr>
                </a:solidFill>
              </a:rPr>
              <a:t> IEEE </a:t>
            </a:r>
            <a:r>
              <a:rPr lang="en-US" sz="1300" dirty="0">
                <a:solidFill>
                  <a:schemeClr val="tx2">
                    <a:lumMod val="50000"/>
                  </a:schemeClr>
                </a:solidFill>
              </a:rPr>
              <a:t>and their </a:t>
            </a:r>
            <a:r>
              <a:rPr lang="en-US" sz="1300" b="1" dirty="0">
                <a:solidFill>
                  <a:schemeClr val="tx2">
                    <a:lumMod val="50000"/>
                  </a:schemeClr>
                </a:solidFill>
              </a:rPr>
              <a:t>ACTIVE PARTICIPATION </a:t>
            </a:r>
            <a:r>
              <a:rPr lang="en-US" sz="1300" dirty="0">
                <a:solidFill>
                  <a:schemeClr val="tx2">
                    <a:lumMod val="50000"/>
                  </a:schemeClr>
                </a:solidFill>
              </a:rPr>
              <a:t>is essential to achieving the IEEE Mission</a:t>
            </a:r>
          </a:p>
          <a:p>
            <a:pPr lvl="1"/>
            <a:r>
              <a:rPr lang="en-US" sz="1700" dirty="0"/>
              <a:t>The </a:t>
            </a:r>
            <a:r>
              <a:rPr lang="en-US" sz="1700" b="1" dirty="0"/>
              <a:t>Section</a:t>
            </a:r>
            <a:r>
              <a:rPr lang="en-US" sz="1700" dirty="0"/>
              <a:t> </a:t>
            </a:r>
            <a:r>
              <a:rPr lang="en-US" sz="1700" b="1" u="sng" dirty="0"/>
              <a:t>OWNS</a:t>
            </a:r>
            <a:r>
              <a:rPr lang="en-US" sz="1700" dirty="0"/>
              <a:t> the Member </a:t>
            </a:r>
            <a:r>
              <a:rPr lang="en-US" sz="1700" b="1" dirty="0"/>
              <a:t>RELATIONSHIP </a:t>
            </a:r>
            <a:r>
              <a:rPr lang="en-US" sz="1700" dirty="0"/>
              <a:t>and</a:t>
            </a:r>
            <a:r>
              <a:rPr lang="en-US" sz="1700" b="1" dirty="0"/>
              <a:t> </a:t>
            </a:r>
            <a:r>
              <a:rPr lang="en-US" sz="1700" b="1" u="sng" dirty="0"/>
              <a:t>IS</a:t>
            </a:r>
            <a:r>
              <a:rPr lang="en-US" sz="1700" dirty="0"/>
              <a:t> </a:t>
            </a:r>
            <a:r>
              <a:rPr lang="en-US" sz="1700" b="1" dirty="0"/>
              <a:t>IEEE</a:t>
            </a:r>
            <a:r>
              <a:rPr lang="en-US" sz="1700" dirty="0"/>
              <a:t> to the Member</a:t>
            </a:r>
            <a:endParaRPr lang="en-US" sz="1700" b="1" dirty="0"/>
          </a:p>
          <a:p>
            <a:pPr lvl="1"/>
            <a:r>
              <a:rPr lang="en-US" dirty="0">
                <a:solidFill>
                  <a:schemeClr val="tx2">
                    <a:lumMod val="50000"/>
                  </a:schemeClr>
                </a:solidFill>
              </a:rPr>
              <a:t>The </a:t>
            </a:r>
            <a:r>
              <a:rPr lang="en-US" b="1" dirty="0">
                <a:solidFill>
                  <a:schemeClr val="tx2">
                    <a:lumMod val="50000"/>
                  </a:schemeClr>
                </a:solidFill>
              </a:rPr>
              <a:t>Region</a:t>
            </a:r>
            <a:r>
              <a:rPr lang="en-US" dirty="0">
                <a:solidFill>
                  <a:schemeClr val="tx2">
                    <a:lumMod val="50000"/>
                  </a:schemeClr>
                </a:solidFill>
              </a:rPr>
              <a:t> is the </a:t>
            </a:r>
            <a:r>
              <a:rPr lang="en-US" b="1" u="sng" dirty="0">
                <a:solidFill>
                  <a:schemeClr val="tx2">
                    <a:lumMod val="50000"/>
                  </a:schemeClr>
                </a:solidFill>
              </a:rPr>
              <a:t>ENABLER</a:t>
            </a:r>
            <a:r>
              <a:rPr lang="en-US" dirty="0">
                <a:solidFill>
                  <a:schemeClr val="tx2">
                    <a:lumMod val="50000"/>
                  </a:schemeClr>
                </a:solidFill>
              </a:rPr>
              <a:t> of full member </a:t>
            </a:r>
            <a:r>
              <a:rPr lang="en-US" b="1" dirty="0">
                <a:solidFill>
                  <a:schemeClr val="tx2">
                    <a:lumMod val="50000"/>
                  </a:schemeClr>
                </a:solidFill>
              </a:rPr>
              <a:t>ENGAGEMENT</a:t>
            </a:r>
          </a:p>
          <a:p>
            <a:r>
              <a:rPr lang="en-US" b="1" dirty="0"/>
              <a:t>Section Support Committee Mission</a:t>
            </a:r>
            <a:r>
              <a:rPr lang="en-US" dirty="0"/>
              <a:t>: Assist the Sections to:</a:t>
            </a:r>
          </a:p>
          <a:p>
            <a:pPr lvl="1"/>
            <a:r>
              <a:rPr lang="en-US" dirty="0">
                <a:solidFill>
                  <a:schemeClr val="tx1"/>
                </a:solidFill>
              </a:rPr>
              <a:t>To stimulate the interest of IEEE members</a:t>
            </a:r>
          </a:p>
          <a:p>
            <a:pPr lvl="1"/>
            <a:r>
              <a:rPr lang="en-US" dirty="0">
                <a:solidFill>
                  <a:schemeClr val="tx1"/>
                </a:solidFill>
              </a:rPr>
              <a:t>To motivate members to volunteer</a:t>
            </a:r>
          </a:p>
          <a:p>
            <a:pPr lvl="1"/>
            <a:r>
              <a:rPr lang="en-US" dirty="0">
                <a:solidFill>
                  <a:schemeClr val="tx1"/>
                </a:solidFill>
              </a:rPr>
              <a:t>To encourage professional and technical growth of all members</a:t>
            </a:r>
          </a:p>
          <a:p>
            <a:pPr lvl="1"/>
            <a:r>
              <a:rPr lang="en-US" dirty="0">
                <a:solidFill>
                  <a:schemeClr val="tx1"/>
                </a:solidFill>
              </a:rPr>
              <a:t>To share best practices with other Sections</a:t>
            </a:r>
          </a:p>
          <a:p>
            <a:pPr lvl="1"/>
            <a:r>
              <a:rPr lang="en-US" dirty="0">
                <a:solidFill>
                  <a:schemeClr val="tx1"/>
                </a:solidFill>
              </a:rPr>
              <a:t>To form Engineering Affinity Groups.</a:t>
            </a:r>
          </a:p>
          <a:p>
            <a:pPr marL="57150" indent="0">
              <a:buNone/>
            </a:pPr>
            <a:br>
              <a:rPr lang="en-US" dirty="0"/>
            </a:br>
            <a:endParaRPr lang="en-US" dirty="0"/>
          </a:p>
        </p:txBody>
      </p:sp>
      <p:sp>
        <p:nvSpPr>
          <p:cNvPr id="12291" name="Content Placeholder 2"/>
          <p:cNvSpPr>
            <a:spLocks noGrp="1"/>
          </p:cNvSpPr>
          <p:nvPr>
            <p:ph type="body" sz="quarter" idx="15"/>
          </p:nvPr>
        </p:nvSpPr>
        <p:spPr>
          <a:xfrm>
            <a:off x="628650" y="385113"/>
            <a:ext cx="7886700" cy="382309"/>
          </a:xfrm>
        </p:spPr>
        <p:txBody>
          <a:bodyPr>
            <a:noAutofit/>
          </a:bodyPr>
          <a:lstStyle/>
          <a:p>
            <a:pPr>
              <a:defRPr/>
            </a:pPr>
            <a:r>
              <a:rPr lang="en-US" altLang="en-US" sz="2550" i="0" dirty="0">
                <a:solidFill>
                  <a:srgbClr val="0066A1"/>
                </a:solidFill>
                <a:latin typeface="Calibri" charset="0"/>
                <a:ea typeface="Calibri" charset="0"/>
                <a:cs typeface="Calibri" charset="0"/>
              </a:rPr>
              <a:t>What is your Section’s Vision &amp; Mission</a:t>
            </a:r>
            <a:endParaRPr lang="en-US" sz="2550" i="0" dirty="0">
              <a:solidFill>
                <a:srgbClr val="0066A1"/>
              </a:solidFill>
              <a:latin typeface="Calibri" charset="0"/>
              <a:ea typeface="Calibri" charset="0"/>
              <a:cs typeface="Calibri" charset="0"/>
            </a:endParaRPr>
          </a:p>
        </p:txBody>
      </p:sp>
      <p:sp>
        <p:nvSpPr>
          <p:cNvPr id="3" name="TextBox 2">
            <a:extLst>
              <a:ext uri="{FF2B5EF4-FFF2-40B4-BE49-F238E27FC236}">
                <a16:creationId xmlns:a16="http://schemas.microsoft.com/office/drawing/2014/main" id="{05538B15-F547-4209-A6EE-8E0E0F4D63BE}"/>
              </a:ext>
            </a:extLst>
          </p:cNvPr>
          <p:cNvSpPr txBox="1"/>
          <p:nvPr/>
        </p:nvSpPr>
        <p:spPr>
          <a:xfrm>
            <a:off x="1504336" y="3876426"/>
            <a:ext cx="3847528" cy="230832"/>
          </a:xfrm>
          <a:prstGeom prst="rect">
            <a:avLst/>
          </a:prstGeom>
          <a:noFill/>
        </p:spPr>
        <p:txBody>
          <a:bodyPr wrap="none" rtlCol="0">
            <a:spAutoFit/>
          </a:bodyPr>
          <a:lstStyle/>
          <a:p>
            <a:r>
              <a:rPr lang="en-US" sz="900" dirty="0"/>
              <a:t>Reference: </a:t>
            </a:r>
            <a:r>
              <a:rPr lang="en-US" sz="900" dirty="0">
                <a:hlinkClick r:id="rId3"/>
              </a:rPr>
              <a:t>IEEE MGA Vision, Mission, Guiding Principles, Goals, and Strategies</a:t>
            </a:r>
            <a:endParaRPr lang="en-US" sz="900" dirty="0"/>
          </a:p>
        </p:txBody>
      </p:sp>
      <p:cxnSp>
        <p:nvCxnSpPr>
          <p:cNvPr id="6" name="Straight Connector 5"/>
          <p:cNvCxnSpPr/>
          <p:nvPr/>
        </p:nvCxnSpPr>
        <p:spPr>
          <a:xfrm>
            <a:off x="1783458" y="1435835"/>
            <a:ext cx="725474" cy="5289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1783458" y="2541068"/>
            <a:ext cx="1566453" cy="8945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4151520" y="2541068"/>
            <a:ext cx="1542895" cy="8945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0072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0823" y="938681"/>
            <a:ext cx="8084527" cy="3272834"/>
          </a:xfrm>
        </p:spPr>
        <p:txBody>
          <a:bodyPr>
            <a:normAutofit/>
          </a:bodyPr>
          <a:lstStyle/>
          <a:p>
            <a:r>
              <a:rPr lang="en-US" b="1" dirty="0"/>
              <a:t>Engage members through Communities of Interest </a:t>
            </a:r>
            <a:r>
              <a:rPr lang="en-US" dirty="0"/>
              <a:t>with Affinity Groups and Society Chapters with focus on Young Professionals, Women in Engineering, Senior Members and Life Members.</a:t>
            </a:r>
          </a:p>
          <a:p>
            <a:r>
              <a:rPr lang="en-US" b="1" dirty="0"/>
              <a:t>Sponsor projects </a:t>
            </a:r>
            <a:r>
              <a:rPr lang="en-US" dirty="0"/>
              <a:t>to facilitate the active involvement of members in IEEE activities.</a:t>
            </a:r>
          </a:p>
          <a:p>
            <a:r>
              <a:rPr lang="en-US" b="1" dirty="0"/>
              <a:t>Provide high quality technical programs </a:t>
            </a:r>
            <a:r>
              <a:rPr lang="en-US" dirty="0"/>
              <a:t>for members of the Section, Chapters &amp; Student Branch</a:t>
            </a:r>
          </a:p>
          <a:p>
            <a:r>
              <a:rPr lang="en-US" b="1" dirty="0"/>
              <a:t>Sponsor Senior Member Elevation </a:t>
            </a:r>
            <a:r>
              <a:rPr lang="en-US" dirty="0"/>
              <a:t>programs</a:t>
            </a:r>
          </a:p>
          <a:p>
            <a:r>
              <a:rPr lang="en-US" b="1" dirty="0"/>
              <a:t>Use collaborative tools and other technologies </a:t>
            </a:r>
            <a:r>
              <a:rPr lang="en-US" dirty="0"/>
              <a:t>to support Section activities.</a:t>
            </a:r>
          </a:p>
        </p:txBody>
      </p:sp>
      <p:sp>
        <p:nvSpPr>
          <p:cNvPr id="11" name="Content Placeholder 2"/>
          <p:cNvSpPr txBox="1">
            <a:spLocks/>
          </p:cNvSpPr>
          <p:nvPr/>
        </p:nvSpPr>
        <p:spPr>
          <a:xfrm>
            <a:off x="628650" y="385113"/>
            <a:ext cx="7886700" cy="38230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rgbClr val="0066A1"/>
              </a:buClr>
              <a:buFont typeface="LucidaGrande" charset="0"/>
              <a:buNone/>
              <a:defRPr sz="1800" b="1" i="1" kern="1200">
                <a:solidFill>
                  <a:schemeClr val="tx1">
                    <a:lumMod val="50000"/>
                    <a:lumOff val="50000"/>
                  </a:schemeClr>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altLang="en-US" sz="2550" i="0" dirty="0">
                <a:solidFill>
                  <a:srgbClr val="0066A1"/>
                </a:solidFill>
                <a:latin typeface="Calibri" charset="0"/>
                <a:ea typeface="Calibri" charset="0"/>
                <a:cs typeface="Calibri" charset="0"/>
              </a:rPr>
              <a:t>Section Responsibilities</a:t>
            </a:r>
            <a:endParaRPr lang="en-US" sz="2550" i="0" dirty="0">
              <a:solidFill>
                <a:srgbClr val="0066A1"/>
              </a:solidFill>
              <a:latin typeface="Calibri" charset="0"/>
              <a:ea typeface="Calibri" charset="0"/>
              <a:cs typeface="Calibri" charset="0"/>
            </a:endParaRPr>
          </a:p>
        </p:txBody>
      </p:sp>
    </p:spTree>
    <p:extLst>
      <p:ext uri="{BB962C8B-B14F-4D97-AF65-F5344CB8AC3E}">
        <p14:creationId xmlns:p14="http://schemas.microsoft.com/office/powerpoint/2010/main" val="3647512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85076" y="357315"/>
            <a:ext cx="8419381" cy="391130"/>
          </a:xfrm>
        </p:spPr>
        <p:txBody>
          <a:bodyPr/>
          <a:lstStyle/>
          <a:p>
            <a:r>
              <a:rPr lang="en-US" dirty="0"/>
              <a:t>Member View of IEEE</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97861" y="908985"/>
            <a:ext cx="3548279" cy="3566160"/>
          </a:xfrm>
          <a:prstGeom prst="rect">
            <a:avLst/>
          </a:prstGeom>
        </p:spPr>
      </p:pic>
    </p:spTree>
    <p:extLst>
      <p:ext uri="{BB962C8B-B14F-4D97-AF65-F5344CB8AC3E}">
        <p14:creationId xmlns:p14="http://schemas.microsoft.com/office/powerpoint/2010/main" val="423015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ctrTitle"/>
          </p:nvPr>
        </p:nvSpPr>
        <p:spPr>
          <a:xfrm>
            <a:off x="396816" y="424066"/>
            <a:ext cx="8419381" cy="39113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66A1"/>
              </a:buClr>
              <a:buSzPts val="2500"/>
              <a:buFont typeface="Calibri"/>
              <a:buNone/>
            </a:pPr>
            <a:r>
              <a:rPr lang="en-US"/>
              <a:t>Section Volunteer View of IEEE</a:t>
            </a:r>
            <a:br>
              <a:rPr lang="en-US"/>
            </a:br>
            <a:endParaRPr/>
          </a:p>
        </p:txBody>
      </p:sp>
      <p:pic>
        <p:nvPicPr>
          <p:cNvPr id="272" name="Google Shape;272;p33"/>
          <p:cNvPicPr preferRelativeResize="0"/>
          <p:nvPr/>
        </p:nvPicPr>
        <p:blipFill rotWithShape="1">
          <a:blip r:embed="rId3">
            <a:alphaModFix/>
          </a:blip>
          <a:srcRect/>
          <a:stretch/>
        </p:blipFill>
        <p:spPr>
          <a:xfrm>
            <a:off x="2779979" y="908985"/>
            <a:ext cx="3566160" cy="3566160"/>
          </a:xfrm>
          <a:prstGeom prst="rect">
            <a:avLst/>
          </a:prstGeom>
          <a:noFill/>
          <a:ln>
            <a:noFill/>
          </a:ln>
        </p:spPr>
      </p:pic>
    </p:spTree>
    <p:extLst>
      <p:ext uri="{BB962C8B-B14F-4D97-AF65-F5344CB8AC3E}">
        <p14:creationId xmlns:p14="http://schemas.microsoft.com/office/powerpoint/2010/main" val="275184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45"/>
          <p:cNvPicPr preferRelativeResize="0"/>
          <p:nvPr/>
        </p:nvPicPr>
        <p:blipFill rotWithShape="1">
          <a:blip r:embed="rId3">
            <a:alphaModFix/>
          </a:blip>
          <a:srcRect/>
          <a:stretch/>
        </p:blipFill>
        <p:spPr>
          <a:xfrm>
            <a:off x="5294290" y="1300461"/>
            <a:ext cx="2834640" cy="2834640"/>
          </a:xfrm>
          <a:prstGeom prst="rect">
            <a:avLst/>
          </a:prstGeom>
          <a:noFill/>
          <a:ln>
            <a:noFill/>
          </a:ln>
        </p:spPr>
      </p:pic>
      <p:sp>
        <p:nvSpPr>
          <p:cNvPr id="391" name="Google Shape;391;p45"/>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dirty="0"/>
              <a:t>What’s Should You Emphasize?</a:t>
            </a:r>
            <a:endParaRPr dirty="0"/>
          </a:p>
        </p:txBody>
      </p:sp>
      <p:sp>
        <p:nvSpPr>
          <p:cNvPr id="392" name="Google Shape;392;p45"/>
          <p:cNvSpPr txBox="1">
            <a:spLocks noGrp="1"/>
          </p:cNvSpPr>
          <p:nvPr>
            <p:ph type="body" idx="1"/>
          </p:nvPr>
        </p:nvSpPr>
        <p:spPr>
          <a:xfrm>
            <a:off x="4629150" y="1369219"/>
            <a:ext cx="3886200" cy="2844563"/>
          </a:xfrm>
          <a:prstGeom prst="rect">
            <a:avLst/>
          </a:prstGeom>
          <a:noFill/>
          <a:ln>
            <a:noFill/>
          </a:ln>
        </p:spPr>
        <p:txBody>
          <a:bodyPr spcFirstLastPara="1" wrap="square" lIns="91425" tIns="45700" rIns="91425" bIns="45700" anchor="t" anchorCtr="0">
            <a:noAutofit/>
          </a:bodyPr>
          <a:lstStyle/>
          <a:p>
            <a:pPr marL="514350" lvl="1" indent="-85725" algn="l" rtl="0">
              <a:lnSpc>
                <a:spcPct val="90000"/>
              </a:lnSpc>
              <a:spcBef>
                <a:spcPts val="0"/>
              </a:spcBef>
              <a:spcAft>
                <a:spcPts val="0"/>
              </a:spcAft>
              <a:buSzPts val="1350"/>
              <a:buNone/>
            </a:pPr>
            <a:endParaRPr/>
          </a:p>
          <a:p>
            <a:pPr marL="514350" lvl="1" indent="-85725" algn="l" rtl="0">
              <a:lnSpc>
                <a:spcPct val="90000"/>
              </a:lnSpc>
              <a:spcBef>
                <a:spcPts val="375"/>
              </a:spcBef>
              <a:spcAft>
                <a:spcPts val="0"/>
              </a:spcAft>
              <a:buSzPts val="1350"/>
              <a:buNone/>
            </a:pPr>
            <a:endParaRPr/>
          </a:p>
        </p:txBody>
      </p:sp>
      <p:sp>
        <p:nvSpPr>
          <p:cNvPr id="393" name="Google Shape;393;p45"/>
          <p:cNvSpPr txBox="1">
            <a:spLocks noGrp="1"/>
          </p:cNvSpPr>
          <p:nvPr>
            <p:ph type="body" idx="2"/>
          </p:nvPr>
        </p:nvSpPr>
        <p:spPr>
          <a:xfrm>
            <a:off x="628650" y="1369219"/>
            <a:ext cx="3886200" cy="2844404"/>
          </a:xfrm>
          <a:prstGeom prst="rect">
            <a:avLst/>
          </a:prstGeom>
          <a:noFill/>
          <a:ln>
            <a:noFill/>
          </a:ln>
        </p:spPr>
        <p:txBody>
          <a:bodyPr spcFirstLastPara="1" wrap="square" lIns="91425" tIns="45700" rIns="91425" bIns="45700" anchor="t" anchorCtr="0">
            <a:noAutofit/>
          </a:bodyPr>
          <a:lstStyle/>
          <a:p>
            <a:pPr marL="171450" lvl="0" indent="-171450" algn="l" rtl="0">
              <a:lnSpc>
                <a:spcPct val="80000"/>
              </a:lnSpc>
              <a:spcBef>
                <a:spcPts val="0"/>
              </a:spcBef>
              <a:spcAft>
                <a:spcPts val="0"/>
              </a:spcAft>
              <a:buSzPts val="1526"/>
              <a:buChar char="▸"/>
            </a:pPr>
            <a:r>
              <a:rPr lang="en-US" sz="1526" dirty="0"/>
              <a:t>Start by creating a list of your opportunities </a:t>
            </a:r>
            <a:endParaRPr sz="1526" dirty="0"/>
          </a:p>
          <a:p>
            <a:pPr marL="514350" lvl="1" indent="-171450" algn="l" rtl="0">
              <a:lnSpc>
                <a:spcPct val="80000"/>
              </a:lnSpc>
              <a:spcBef>
                <a:spcPts val="375"/>
              </a:spcBef>
              <a:spcAft>
                <a:spcPts val="0"/>
              </a:spcAft>
              <a:buSzPts val="1248"/>
              <a:buChar char="-"/>
            </a:pPr>
            <a:r>
              <a:rPr lang="en-US" sz="1248" dirty="0"/>
              <a:t>Local volunteers are the “boots on the ground”</a:t>
            </a:r>
            <a:endParaRPr dirty="0"/>
          </a:p>
          <a:p>
            <a:pPr marL="514350" lvl="1" indent="-171450" algn="l" rtl="0">
              <a:lnSpc>
                <a:spcPct val="80000"/>
              </a:lnSpc>
              <a:spcBef>
                <a:spcPts val="375"/>
              </a:spcBef>
              <a:spcAft>
                <a:spcPts val="0"/>
              </a:spcAft>
              <a:buSzPts val="1248"/>
              <a:buChar char="-"/>
            </a:pPr>
            <a:r>
              <a:rPr lang="en-US" sz="1248" dirty="0"/>
              <a:t>Use it as the basis for all your communications</a:t>
            </a:r>
            <a:endParaRPr dirty="0"/>
          </a:p>
          <a:p>
            <a:pPr marL="171450" lvl="0" indent="-171450" algn="l" rtl="0">
              <a:lnSpc>
                <a:spcPct val="80000"/>
              </a:lnSpc>
              <a:spcBef>
                <a:spcPts val="750"/>
              </a:spcBef>
              <a:spcAft>
                <a:spcPts val="0"/>
              </a:spcAft>
              <a:buSzPts val="1526"/>
              <a:buChar char="▸"/>
            </a:pPr>
            <a:r>
              <a:rPr lang="en-US" sz="1526" dirty="0"/>
              <a:t>What to include</a:t>
            </a:r>
            <a:endParaRPr dirty="0"/>
          </a:p>
          <a:p>
            <a:pPr marL="514350" lvl="1" indent="-171450" algn="l" rtl="0">
              <a:lnSpc>
                <a:spcPct val="80000"/>
              </a:lnSpc>
              <a:spcBef>
                <a:spcPts val="375"/>
              </a:spcBef>
              <a:spcAft>
                <a:spcPts val="0"/>
              </a:spcAft>
              <a:buSzPts val="1248"/>
              <a:buChar char="-"/>
            </a:pPr>
            <a:r>
              <a:rPr lang="en-US" sz="1248" dirty="0"/>
              <a:t>Upcoming events, activities etc.</a:t>
            </a:r>
            <a:endParaRPr dirty="0"/>
          </a:p>
          <a:p>
            <a:pPr marL="514350" lvl="1" indent="-171450" algn="l" rtl="0">
              <a:lnSpc>
                <a:spcPct val="80000"/>
              </a:lnSpc>
              <a:spcBef>
                <a:spcPts val="375"/>
              </a:spcBef>
              <a:spcAft>
                <a:spcPts val="0"/>
              </a:spcAft>
              <a:buSzPts val="1248"/>
              <a:buChar char="-"/>
            </a:pPr>
            <a:r>
              <a:rPr lang="en-US" sz="1248" dirty="0"/>
              <a:t>Identify a list of what the Section needs help with</a:t>
            </a:r>
            <a:endParaRPr dirty="0"/>
          </a:p>
          <a:p>
            <a:pPr marL="514350" lvl="1" indent="-171450" algn="l" rtl="0">
              <a:lnSpc>
                <a:spcPct val="80000"/>
              </a:lnSpc>
              <a:spcBef>
                <a:spcPts val="375"/>
              </a:spcBef>
              <a:spcAft>
                <a:spcPts val="0"/>
              </a:spcAft>
              <a:buSzPts val="1248"/>
              <a:buChar char="-"/>
            </a:pPr>
            <a:r>
              <a:rPr lang="en-US" sz="1248" dirty="0"/>
              <a:t>Ways to connect with your Section committees:</a:t>
            </a:r>
            <a:endParaRPr dirty="0"/>
          </a:p>
          <a:p>
            <a:pPr marL="857250" lvl="2" indent="-171450" algn="l" rtl="0">
              <a:lnSpc>
                <a:spcPct val="80000"/>
              </a:lnSpc>
              <a:spcBef>
                <a:spcPts val="375"/>
              </a:spcBef>
              <a:spcAft>
                <a:spcPts val="0"/>
              </a:spcAft>
              <a:buSzPts val="1248"/>
              <a:buChar char="•"/>
            </a:pPr>
            <a:r>
              <a:rPr lang="en-US" sz="1248" dirty="0"/>
              <a:t>Volunteer contact information</a:t>
            </a:r>
            <a:endParaRPr dirty="0"/>
          </a:p>
          <a:p>
            <a:pPr marL="857250" lvl="2" indent="-171450" algn="l" rtl="0">
              <a:lnSpc>
                <a:spcPct val="80000"/>
              </a:lnSpc>
              <a:spcBef>
                <a:spcPts val="375"/>
              </a:spcBef>
              <a:spcAft>
                <a:spcPts val="0"/>
              </a:spcAft>
              <a:buSzPts val="1248"/>
              <a:buChar char="•"/>
            </a:pPr>
            <a:r>
              <a:rPr lang="en-US" sz="1248" dirty="0"/>
              <a:t>Website</a:t>
            </a:r>
            <a:endParaRPr dirty="0"/>
          </a:p>
          <a:p>
            <a:pPr marL="857250" lvl="2" indent="-171450" algn="l" rtl="0">
              <a:lnSpc>
                <a:spcPct val="80000"/>
              </a:lnSpc>
              <a:spcBef>
                <a:spcPts val="375"/>
              </a:spcBef>
              <a:spcAft>
                <a:spcPts val="0"/>
              </a:spcAft>
              <a:buSzPts val="1248"/>
              <a:buChar char="•"/>
            </a:pPr>
            <a:r>
              <a:rPr lang="en-US" sz="1248" dirty="0"/>
              <a:t>Social Media accounts</a:t>
            </a:r>
            <a:endParaRPr dirty="0"/>
          </a:p>
          <a:p>
            <a:pPr marL="857250" lvl="2" indent="-171450" algn="l" rtl="0">
              <a:lnSpc>
                <a:spcPct val="80000"/>
              </a:lnSpc>
              <a:spcBef>
                <a:spcPts val="375"/>
              </a:spcBef>
              <a:spcAft>
                <a:spcPts val="0"/>
              </a:spcAft>
              <a:buSzPts val="1248"/>
              <a:buChar char="•"/>
            </a:pPr>
            <a:r>
              <a:rPr lang="en-US" sz="1248" dirty="0" err="1"/>
              <a:t>Collabratec</a:t>
            </a:r>
            <a:r>
              <a:rPr lang="en-US" sz="1248" baseline="30000" dirty="0" err="1"/>
              <a:t>TM</a:t>
            </a:r>
            <a:r>
              <a:rPr lang="en-US" sz="1248" dirty="0"/>
              <a:t> Communities</a:t>
            </a:r>
            <a:endParaRPr sz="1248" baseline="30000" dirty="0"/>
          </a:p>
          <a:p>
            <a:pPr marL="171450" lvl="0" indent="-171450" algn="l" rtl="0">
              <a:lnSpc>
                <a:spcPct val="80000"/>
              </a:lnSpc>
              <a:spcBef>
                <a:spcPts val="750"/>
              </a:spcBef>
              <a:spcAft>
                <a:spcPts val="0"/>
              </a:spcAft>
              <a:buSzPts val="1526"/>
              <a:buChar char="▸"/>
            </a:pPr>
            <a:r>
              <a:rPr lang="en-US" sz="1526" dirty="0"/>
              <a:t>Make sure the list is re-visited regularly</a:t>
            </a:r>
            <a:endParaRPr dirty="0"/>
          </a:p>
          <a:p>
            <a:pPr marL="0" lvl="0" indent="0" algn="l" rtl="0">
              <a:lnSpc>
                <a:spcPct val="80000"/>
              </a:lnSpc>
              <a:spcBef>
                <a:spcPts val="750"/>
              </a:spcBef>
              <a:spcAft>
                <a:spcPts val="0"/>
              </a:spcAft>
              <a:buSzPts val="1526"/>
              <a:buNone/>
            </a:pPr>
            <a:endParaRPr sz="1526" dirty="0"/>
          </a:p>
        </p:txBody>
      </p:sp>
      <p:sp>
        <p:nvSpPr>
          <p:cNvPr id="394" name="Google Shape;394;p45"/>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a:t>Local Opportunities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6"/>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Use eNotice to Communicate</a:t>
            </a:r>
            <a:endParaRPr/>
          </a:p>
        </p:txBody>
      </p:sp>
      <p:sp>
        <p:nvSpPr>
          <p:cNvPr id="401" name="Google Shape;401;p46"/>
          <p:cNvSpPr txBox="1">
            <a:spLocks noGrp="1"/>
          </p:cNvSpPr>
          <p:nvPr>
            <p:ph type="body" idx="1"/>
          </p:nvPr>
        </p:nvSpPr>
        <p:spPr>
          <a:xfrm>
            <a:off x="628650" y="1369219"/>
            <a:ext cx="4290822" cy="2957513"/>
          </a:xfrm>
          <a:prstGeom prst="rect">
            <a:avLst/>
          </a:prstGeom>
          <a:noFill/>
          <a:ln>
            <a:noFill/>
          </a:ln>
        </p:spPr>
        <p:txBody>
          <a:bodyPr spcFirstLastPara="1" wrap="square" lIns="91425" tIns="45700" rIns="91425" bIns="45700" anchor="t" anchorCtr="0">
            <a:noAutofit/>
          </a:bodyPr>
          <a:lstStyle/>
          <a:p>
            <a:pPr marL="171450" lvl="0" indent="-171450" algn="l" rtl="0">
              <a:lnSpc>
                <a:spcPct val="80000"/>
              </a:lnSpc>
              <a:spcBef>
                <a:spcPts val="0"/>
              </a:spcBef>
              <a:spcAft>
                <a:spcPts val="0"/>
              </a:spcAft>
              <a:buSzPts val="1526"/>
              <a:buChar char="▸"/>
            </a:pPr>
            <a:r>
              <a:rPr lang="en-US" sz="1526"/>
              <a:t>Messages can be sent same day without staff intervention</a:t>
            </a:r>
            <a:endParaRPr/>
          </a:p>
          <a:p>
            <a:pPr marL="171450" lvl="0" indent="-171450" algn="l" rtl="0">
              <a:lnSpc>
                <a:spcPct val="80000"/>
              </a:lnSpc>
              <a:spcBef>
                <a:spcPts val="750"/>
              </a:spcBef>
              <a:spcAft>
                <a:spcPts val="0"/>
              </a:spcAft>
              <a:buSzPts val="1526"/>
              <a:buChar char="▸"/>
            </a:pPr>
            <a:r>
              <a:rPr lang="en-US" sz="1526"/>
              <a:t>Lists are pulled in real-time</a:t>
            </a:r>
            <a:endParaRPr/>
          </a:p>
          <a:p>
            <a:pPr marL="514350" lvl="1" indent="-171450" algn="l" rtl="0">
              <a:lnSpc>
                <a:spcPct val="80000"/>
              </a:lnSpc>
              <a:spcBef>
                <a:spcPts val="375"/>
              </a:spcBef>
              <a:spcAft>
                <a:spcPts val="0"/>
              </a:spcAft>
              <a:buSzPts val="1248"/>
              <a:buChar char="-"/>
            </a:pPr>
            <a:r>
              <a:rPr lang="en-US" sz="1248"/>
              <a:t>Compliant with member communication preferences and GDPR</a:t>
            </a:r>
            <a:endParaRPr sz="1248"/>
          </a:p>
          <a:p>
            <a:pPr marL="171450" lvl="0" indent="-171450" algn="l" rtl="0">
              <a:lnSpc>
                <a:spcPct val="80000"/>
              </a:lnSpc>
              <a:spcBef>
                <a:spcPts val="750"/>
              </a:spcBef>
              <a:spcAft>
                <a:spcPts val="0"/>
              </a:spcAft>
              <a:buSzPts val="1526"/>
              <a:buChar char="▸"/>
            </a:pPr>
            <a:r>
              <a:rPr lang="en-US" sz="1526"/>
              <a:t>New features to speak to your members</a:t>
            </a:r>
            <a:endParaRPr/>
          </a:p>
          <a:p>
            <a:pPr marL="514350" lvl="1" indent="-171450" algn="l" rtl="0">
              <a:lnSpc>
                <a:spcPct val="80000"/>
              </a:lnSpc>
              <a:spcBef>
                <a:spcPts val="375"/>
              </a:spcBef>
              <a:spcAft>
                <a:spcPts val="0"/>
              </a:spcAft>
              <a:buSzPts val="1248"/>
              <a:buChar char="-"/>
            </a:pPr>
            <a:r>
              <a:rPr lang="en-US" sz="1248"/>
              <a:t>Target by Chapters, Student Branches Affinity Groups</a:t>
            </a:r>
            <a:endParaRPr/>
          </a:p>
          <a:p>
            <a:pPr marL="514350" lvl="1" indent="-171450" algn="l" rtl="0">
              <a:lnSpc>
                <a:spcPct val="80000"/>
              </a:lnSpc>
              <a:spcBef>
                <a:spcPts val="375"/>
              </a:spcBef>
              <a:spcAft>
                <a:spcPts val="0"/>
              </a:spcAft>
              <a:buSzPts val="1248"/>
              <a:buChar char="-"/>
            </a:pPr>
            <a:r>
              <a:rPr lang="en-US" sz="1248"/>
              <a:t>Personalize:</a:t>
            </a:r>
            <a:endParaRPr/>
          </a:p>
          <a:p>
            <a:pPr marL="857250" lvl="2" indent="-171450" algn="l" rtl="0">
              <a:lnSpc>
                <a:spcPct val="80000"/>
              </a:lnSpc>
              <a:spcBef>
                <a:spcPts val="375"/>
              </a:spcBef>
              <a:spcAft>
                <a:spcPts val="0"/>
              </a:spcAft>
              <a:buSzPts val="1248"/>
              <a:buChar char="•"/>
            </a:pPr>
            <a:r>
              <a:rPr lang="en-US" sz="1248"/>
              <a:t>Who the message is sent by</a:t>
            </a:r>
            <a:endParaRPr/>
          </a:p>
          <a:p>
            <a:pPr marL="857250" lvl="2" indent="-171450" algn="l" rtl="0">
              <a:lnSpc>
                <a:spcPct val="80000"/>
              </a:lnSpc>
              <a:spcBef>
                <a:spcPts val="375"/>
              </a:spcBef>
              <a:spcAft>
                <a:spcPts val="0"/>
              </a:spcAft>
              <a:buSzPts val="1248"/>
              <a:buChar char="•"/>
            </a:pPr>
            <a:r>
              <a:rPr lang="en-US" sz="1248"/>
              <a:t>The message to include the  recipient’s name and other details</a:t>
            </a:r>
            <a:endParaRPr sz="1248"/>
          </a:p>
          <a:p>
            <a:pPr marL="171450" lvl="0" indent="-171450" algn="l" rtl="0">
              <a:lnSpc>
                <a:spcPct val="80000"/>
              </a:lnSpc>
              <a:spcBef>
                <a:spcPts val="750"/>
              </a:spcBef>
              <a:spcAft>
                <a:spcPts val="0"/>
              </a:spcAft>
              <a:buSzPts val="1526"/>
              <a:buChar char="▸"/>
            </a:pPr>
            <a:r>
              <a:rPr lang="en-US" sz="1526"/>
              <a:t>Tutorials are available</a:t>
            </a:r>
            <a:endParaRPr sz="1526"/>
          </a:p>
          <a:p>
            <a:pPr marL="171450" lvl="0" indent="-171450" algn="l" rtl="0">
              <a:lnSpc>
                <a:spcPct val="80000"/>
              </a:lnSpc>
              <a:spcBef>
                <a:spcPts val="750"/>
              </a:spcBef>
              <a:spcAft>
                <a:spcPts val="0"/>
              </a:spcAft>
              <a:buSzPts val="1526"/>
              <a:buChar char="▸"/>
            </a:pPr>
            <a:r>
              <a:rPr lang="en-US" sz="1526" u="sng">
                <a:solidFill>
                  <a:schemeClr val="hlink"/>
                </a:solidFill>
                <a:hlinkClick r:id="rId3"/>
              </a:rPr>
              <a:t>enotice.vtools.ieee.org</a:t>
            </a:r>
            <a:endParaRPr sz="1526"/>
          </a:p>
          <a:p>
            <a:pPr marL="171450" lvl="0" indent="-74549" algn="l" rtl="0">
              <a:lnSpc>
                <a:spcPct val="80000"/>
              </a:lnSpc>
              <a:spcBef>
                <a:spcPts val="750"/>
              </a:spcBef>
              <a:spcAft>
                <a:spcPts val="0"/>
              </a:spcAft>
              <a:buSzPts val="1526"/>
              <a:buNone/>
            </a:pPr>
            <a:endParaRPr sz="1526"/>
          </a:p>
        </p:txBody>
      </p:sp>
      <p:sp>
        <p:nvSpPr>
          <p:cNvPr id="402" name="Google Shape;402;p46"/>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sp>
        <p:nvSpPr>
          <p:cNvPr id="403" name="Google Shape;403;p46"/>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Why use eNotice?</a:t>
            </a:r>
            <a:endParaRPr sz="1530"/>
          </a:p>
        </p:txBody>
      </p:sp>
      <p:pic>
        <p:nvPicPr>
          <p:cNvPr id="404" name="Google Shape;404;p46"/>
          <p:cNvPicPr preferRelativeResize="0"/>
          <p:nvPr/>
        </p:nvPicPr>
        <p:blipFill rotWithShape="1">
          <a:blip r:embed="rId4">
            <a:alphaModFix/>
          </a:blip>
          <a:srcRect/>
          <a:stretch/>
        </p:blipFill>
        <p:spPr>
          <a:xfrm>
            <a:off x="5070899" y="1277779"/>
            <a:ext cx="3314976" cy="283464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7"/>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2500"/>
              <a:buFont typeface="Calibri"/>
              <a:buNone/>
            </a:pPr>
            <a:r>
              <a:rPr lang="en-US"/>
              <a:t>OU Analytics</a:t>
            </a:r>
            <a:endParaRPr/>
          </a:p>
        </p:txBody>
      </p:sp>
      <p:sp>
        <p:nvSpPr>
          <p:cNvPr id="411" name="Google Shape;411;p47"/>
          <p:cNvSpPr txBox="1">
            <a:spLocks noGrp="1"/>
          </p:cNvSpPr>
          <p:nvPr>
            <p:ph type="body" idx="1"/>
          </p:nvPr>
        </p:nvSpPr>
        <p:spPr>
          <a:xfrm>
            <a:off x="594027" y="1369219"/>
            <a:ext cx="3526418" cy="295751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600"/>
              <a:buChar char="▸"/>
            </a:pPr>
            <a:r>
              <a:rPr lang="en-US"/>
              <a:t>OU Analytics is a powerful tool</a:t>
            </a:r>
            <a:endParaRPr/>
          </a:p>
          <a:p>
            <a:pPr marL="514350" lvl="1" indent="-171450" algn="l" rtl="0">
              <a:lnSpc>
                <a:spcPct val="90000"/>
              </a:lnSpc>
              <a:spcBef>
                <a:spcPts val="375"/>
              </a:spcBef>
              <a:spcAft>
                <a:spcPts val="0"/>
              </a:spcAft>
              <a:buSzPts val="1300"/>
              <a:buChar char="-"/>
            </a:pPr>
            <a:r>
              <a:rPr lang="en-US"/>
              <a:t>Lots of data is made available</a:t>
            </a:r>
            <a:endParaRPr/>
          </a:p>
          <a:p>
            <a:pPr marL="514350" lvl="1" indent="-171450" algn="l" rtl="0">
              <a:lnSpc>
                <a:spcPct val="90000"/>
              </a:lnSpc>
              <a:spcBef>
                <a:spcPts val="375"/>
              </a:spcBef>
              <a:spcAft>
                <a:spcPts val="0"/>
              </a:spcAft>
              <a:buSzPts val="1300"/>
              <a:buChar char="-"/>
            </a:pPr>
            <a:r>
              <a:rPr lang="en-US"/>
              <a:t>It is all in how you use it</a:t>
            </a:r>
            <a:endParaRPr/>
          </a:p>
          <a:p>
            <a:pPr marL="171450" lvl="0" indent="-66675" algn="l" rtl="0">
              <a:lnSpc>
                <a:spcPct val="90000"/>
              </a:lnSpc>
              <a:spcBef>
                <a:spcPts val="750"/>
              </a:spcBef>
              <a:spcAft>
                <a:spcPts val="0"/>
              </a:spcAft>
              <a:buSzPts val="1650"/>
              <a:buNone/>
            </a:pPr>
            <a:endParaRPr/>
          </a:p>
          <a:p>
            <a:pPr marL="171450" lvl="0" indent="-171450" algn="l" rtl="0">
              <a:lnSpc>
                <a:spcPct val="90000"/>
              </a:lnSpc>
              <a:spcBef>
                <a:spcPts val="750"/>
              </a:spcBef>
              <a:spcAft>
                <a:spcPts val="0"/>
              </a:spcAft>
              <a:buSzPts val="1600"/>
              <a:buChar char="▸"/>
            </a:pPr>
            <a:r>
              <a:rPr lang="en-US"/>
              <a:t>Create a profile of your members</a:t>
            </a:r>
            <a:endParaRPr/>
          </a:p>
          <a:p>
            <a:pPr marL="514350" lvl="1" indent="-171450" algn="l" rtl="0">
              <a:lnSpc>
                <a:spcPct val="90000"/>
              </a:lnSpc>
              <a:spcBef>
                <a:spcPts val="375"/>
              </a:spcBef>
              <a:spcAft>
                <a:spcPts val="0"/>
              </a:spcAft>
              <a:buSzPts val="1300"/>
              <a:buChar char="-"/>
            </a:pPr>
            <a:r>
              <a:rPr lang="en-US"/>
              <a:t>Compare it to your opportunities list</a:t>
            </a:r>
            <a:endParaRPr/>
          </a:p>
          <a:p>
            <a:pPr marL="514350" lvl="1" indent="-171450" algn="l" rtl="0">
              <a:lnSpc>
                <a:spcPct val="90000"/>
              </a:lnSpc>
              <a:spcBef>
                <a:spcPts val="375"/>
              </a:spcBef>
              <a:spcAft>
                <a:spcPts val="0"/>
              </a:spcAft>
              <a:buSzPts val="1300"/>
              <a:buChar char="-"/>
            </a:pPr>
            <a:r>
              <a:rPr lang="en-US"/>
              <a:t>Make sure you are offering what your members want</a:t>
            </a:r>
            <a:endParaRPr/>
          </a:p>
          <a:p>
            <a:pPr marL="514350" lvl="1" indent="-171450" algn="l" rtl="0">
              <a:lnSpc>
                <a:spcPct val="90000"/>
              </a:lnSpc>
              <a:spcBef>
                <a:spcPts val="375"/>
              </a:spcBef>
              <a:spcAft>
                <a:spcPts val="0"/>
              </a:spcAft>
              <a:buSzPts val="1300"/>
              <a:buChar char="-"/>
            </a:pPr>
            <a:r>
              <a:rPr lang="en-US"/>
              <a:t>Plan accordingly</a:t>
            </a:r>
            <a:endParaRPr/>
          </a:p>
          <a:p>
            <a:pPr marL="171450" lvl="0" indent="-66675" algn="l" rtl="0">
              <a:lnSpc>
                <a:spcPct val="90000"/>
              </a:lnSpc>
              <a:spcBef>
                <a:spcPts val="750"/>
              </a:spcBef>
              <a:spcAft>
                <a:spcPts val="0"/>
              </a:spcAft>
              <a:buSzPts val="1650"/>
              <a:buNone/>
            </a:pPr>
            <a:endParaRPr/>
          </a:p>
        </p:txBody>
      </p:sp>
      <p:sp>
        <p:nvSpPr>
          <p:cNvPr id="412" name="Google Shape;412;p47"/>
          <p:cNvSpPr txBox="1">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
        <p:nvSpPr>
          <p:cNvPr id="413" name="Google Shape;413;p47"/>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30"/>
              <a:buNone/>
            </a:pPr>
            <a:r>
              <a:rPr lang="en-US" sz="1530"/>
              <a:t>Understanding Your Members</a:t>
            </a:r>
            <a:endParaRPr sz="1530"/>
          </a:p>
        </p:txBody>
      </p:sp>
      <p:pic>
        <p:nvPicPr>
          <p:cNvPr id="414" name="Google Shape;414;p47"/>
          <p:cNvPicPr preferRelativeResize="0"/>
          <p:nvPr/>
        </p:nvPicPr>
        <p:blipFill rotWithShape="1">
          <a:blip r:embed="rId3">
            <a:alphaModFix/>
          </a:blip>
          <a:srcRect/>
          <a:stretch/>
        </p:blipFill>
        <p:spPr>
          <a:xfrm>
            <a:off x="4291583" y="1293418"/>
            <a:ext cx="4295206" cy="265176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IEEE Master Template - WS Thin Footer">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1911</Words>
  <Application>Microsoft Office PowerPoint</Application>
  <PresentationFormat>On-screen Show (16:9)</PresentationFormat>
  <Paragraphs>302</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LucidaGrande</vt:lpstr>
      <vt:lpstr>Merriweather Sans</vt:lpstr>
      <vt:lpstr>Noto Sans Symbols</vt:lpstr>
      <vt:lpstr>IEEE Master Template - WS Thin Footer</vt:lpstr>
      <vt:lpstr>PowerPoint Presentation</vt:lpstr>
      <vt:lpstr>Engagement: Events, Outreach Foundations</vt:lpstr>
      <vt:lpstr>PowerPoint Presentation</vt:lpstr>
      <vt:lpstr>PowerPoint Presentation</vt:lpstr>
      <vt:lpstr>Member View of IEEE</vt:lpstr>
      <vt:lpstr>Section Volunteer View of IEEE </vt:lpstr>
      <vt:lpstr>What’s Should You Emphasize?</vt:lpstr>
      <vt:lpstr>Use eNotice to Communicate</vt:lpstr>
      <vt:lpstr>OU Analytics</vt:lpstr>
      <vt:lpstr>Volunteer Survey Tools</vt:lpstr>
      <vt:lpstr>Share the IEEE Member Experience</vt:lpstr>
      <vt:lpstr>IEEE Center for Leadership Excellence</vt:lpstr>
      <vt:lpstr>Thank you!</vt:lpstr>
      <vt:lpstr>Region 3 Section Support Committee</vt:lpstr>
      <vt:lpstr>vTools Events</vt:lpstr>
      <vt:lpstr>vTools Events</vt:lpstr>
      <vt:lpstr>vTools Events for Members</vt:lpstr>
      <vt:lpstr>vTools Events</vt:lpstr>
      <vt:lpstr>vTools Events</vt:lpstr>
      <vt:lpstr>vTools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Torres</dc:creator>
  <cp:lastModifiedBy>Mark Torres</cp:lastModifiedBy>
  <cp:revision>4</cp:revision>
  <dcterms:modified xsi:type="dcterms:W3CDTF">2019-04-11T03:46:49Z</dcterms:modified>
</cp:coreProperties>
</file>