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6"/>
  </p:notesMasterIdLst>
  <p:sldIdLst>
    <p:sldId id="256" r:id="rId2"/>
    <p:sldId id="308" r:id="rId3"/>
    <p:sldId id="309" r:id="rId4"/>
    <p:sldId id="310" r:id="rId5"/>
    <p:sldId id="311" r:id="rId6"/>
    <p:sldId id="264" r:id="rId7"/>
    <p:sldId id="312" r:id="rId8"/>
    <p:sldId id="313" r:id="rId9"/>
    <p:sldId id="314" r:id="rId10"/>
    <p:sldId id="315" r:id="rId11"/>
    <p:sldId id="316" r:id="rId12"/>
    <p:sldId id="261" r:id="rId13"/>
    <p:sldId id="266" r:id="rId14"/>
    <p:sldId id="317" r:id="rId1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7B1E73-8A82-4D07-951F-8CFBA1868459}">
  <a:tblStyle styleId="{447B1E73-8A82-4D07-951F-8CFBA18684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3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quote is painted on the wall of an IEEE Human Resources conference room at the Operations Center in Piscataway, NJ.</a:t>
            </a:r>
            <a:endParaRPr/>
          </a:p>
        </p:txBody>
      </p:sp>
      <p:sp>
        <p:nvSpPr>
          <p:cNvPr id="194" name="Google Shape;194;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2E1248-8AF9-4C5D-B3C3-A4A0314DA87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3528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Bill Marshall is covering this in the Tools for Sections session in Track 1.</a:t>
            </a:r>
            <a:endParaRPr/>
          </a:p>
          <a:p>
            <a:pPr marL="171450" lvl="0" indent="-171450" algn="l" rtl="0">
              <a:spcBef>
                <a:spcPts val="0"/>
              </a:spcBef>
              <a:spcAft>
                <a:spcPts val="0"/>
              </a:spcAft>
              <a:buClr>
                <a:schemeClr val="dk1"/>
              </a:buClr>
              <a:buSzPts val="1200"/>
              <a:buFont typeface="Arial"/>
              <a:buChar char="•"/>
            </a:pPr>
            <a:r>
              <a:rPr lang="en-US"/>
              <a:t>This is the training resource for volunteers to learn more about their job descriptions and action plans.</a:t>
            </a:r>
            <a:endParaRPr/>
          </a:p>
          <a:p>
            <a:pPr marL="171450" lvl="0" indent="-171450" algn="l" rtl="0">
              <a:spcBef>
                <a:spcPts val="0"/>
              </a:spcBef>
              <a:spcAft>
                <a:spcPts val="0"/>
              </a:spcAft>
              <a:buClr>
                <a:schemeClr val="dk1"/>
              </a:buClr>
              <a:buSzPts val="1200"/>
              <a:buFont typeface="Arial"/>
              <a:buChar char="•"/>
            </a:pPr>
            <a:r>
              <a:rPr lang="en-US"/>
              <a:t>All Section Volunteer job descriptions are loaded</a:t>
            </a:r>
            <a:endParaRPr/>
          </a:p>
          <a:p>
            <a:pPr marL="171450" lvl="0" indent="-171450" algn="l" rtl="0">
              <a:spcBef>
                <a:spcPts val="0"/>
              </a:spcBef>
              <a:spcAft>
                <a:spcPts val="0"/>
              </a:spcAft>
              <a:buClr>
                <a:schemeClr val="dk1"/>
              </a:buClr>
              <a:buSzPts val="1200"/>
              <a:buFont typeface="Arial"/>
              <a:buChar char="•"/>
            </a:pPr>
            <a:r>
              <a:rPr lang="en-US"/>
              <a:t>Region volunteers will be available in the near future</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a:t>You will need your IEEE user name and password to login to the tool.</a:t>
            </a:r>
            <a:endParaRPr/>
          </a:p>
          <a:p>
            <a:pPr marL="174708" lvl="0" indent="-174708" algn="l" rtl="0">
              <a:spcBef>
                <a:spcPts val="0"/>
              </a:spcBef>
              <a:spcAft>
                <a:spcPts val="0"/>
              </a:spcAft>
              <a:buClr>
                <a:schemeClr val="dk1"/>
              </a:buClr>
              <a:buSzPts val="1200"/>
              <a:buFont typeface="Arial"/>
              <a:buChar char="•"/>
            </a:pPr>
            <a:r>
              <a:rPr lang="en-US"/>
              <a:t>Suggest EVERYONE takes the Membership Development (MD) Training</a:t>
            </a:r>
            <a:endParaRPr/>
          </a:p>
          <a:p>
            <a:pPr marL="174708" lvl="0" indent="-174708" algn="l" rtl="0">
              <a:spcBef>
                <a:spcPts val="0"/>
              </a:spcBef>
              <a:spcAft>
                <a:spcPts val="0"/>
              </a:spcAft>
              <a:buClr>
                <a:schemeClr val="dk1"/>
              </a:buClr>
              <a:buSzPts val="1200"/>
              <a:buFont typeface="Arial"/>
              <a:buChar char="•"/>
            </a:pPr>
            <a:r>
              <a:rPr lang="en-US"/>
              <a:t>All volunteer roles have an element that speaks directly to serving the members’ needs and giving them the best possible experience. </a:t>
            </a:r>
            <a:endParaRPr/>
          </a:p>
          <a:p>
            <a:pPr marL="174708" lvl="0" indent="-174708" algn="l" rtl="0">
              <a:spcBef>
                <a:spcPts val="0"/>
              </a:spcBef>
              <a:spcAft>
                <a:spcPts val="0"/>
              </a:spcAft>
              <a:buClr>
                <a:schemeClr val="dk1"/>
              </a:buClr>
              <a:buSzPts val="1200"/>
              <a:buFont typeface="Arial"/>
              <a:buChar char="•"/>
            </a:pPr>
            <a:r>
              <a:rPr lang="en-US"/>
              <a:t>The MD training addresses how to do this.</a:t>
            </a:r>
            <a:endParaRPr/>
          </a:p>
          <a:p>
            <a:pPr marL="174708" lvl="0" indent="-174708" algn="l" rtl="0">
              <a:spcBef>
                <a:spcPts val="0"/>
              </a:spcBef>
              <a:spcAft>
                <a:spcPts val="0"/>
              </a:spcAft>
              <a:buClr>
                <a:schemeClr val="dk1"/>
              </a:buClr>
              <a:buSzPts val="1200"/>
              <a:buFont typeface="Arial"/>
              <a:buChar char="•"/>
            </a:pPr>
            <a:r>
              <a:rPr lang="en-US"/>
              <a:t>Most Section Leader job descriptions are now available</a:t>
            </a:r>
            <a:endParaRPr/>
          </a:p>
        </p:txBody>
      </p:sp>
      <p:sp>
        <p:nvSpPr>
          <p:cNvPr id="241" name="Google Shape;241;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5" name="Google Shape;28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IEEE</a:t>
            </a:r>
            <a:r>
              <a:rPr lang="en-US" baseline="0" dirty="0"/>
              <a:t> Geographic structure (Regions/Sections/etc.) all report back to MGA and the MGA Board.</a:t>
            </a:r>
          </a:p>
          <a:p>
            <a:pPr marL="171450" indent="-171450">
              <a:buFont typeface="Arial" panose="020B0604020202020204" pitchFamily="34" charset="0"/>
              <a:buChar char="•"/>
            </a:pPr>
            <a:r>
              <a:rPr lang="en-US" baseline="0" dirty="0"/>
              <a:t>We’re all working towards this vision &amp; vision.</a:t>
            </a:r>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3</a:t>
            </a:fld>
            <a:endParaRPr lang="en-US" dirty="0"/>
          </a:p>
        </p:txBody>
      </p:sp>
    </p:spTree>
    <p:extLst>
      <p:ext uri="{BB962C8B-B14F-4D97-AF65-F5344CB8AC3E}">
        <p14:creationId xmlns:p14="http://schemas.microsoft.com/office/powerpoint/2010/main" val="94448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4</a:t>
            </a:fld>
            <a:endParaRPr lang="en-US" dirty="0"/>
          </a:p>
        </p:txBody>
      </p:sp>
    </p:spTree>
    <p:extLst>
      <p:ext uri="{BB962C8B-B14F-4D97-AF65-F5344CB8AC3E}">
        <p14:creationId xmlns:p14="http://schemas.microsoft.com/office/powerpoint/2010/main" val="226738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view:</a:t>
            </a:r>
          </a:p>
          <a:p>
            <a:pPr marL="628650" lvl="1" indent="-171450">
              <a:buFont typeface="Arial" panose="020B0604020202020204" pitchFamily="34" charset="0"/>
              <a:buChar char="•"/>
            </a:pPr>
            <a:r>
              <a:rPr lang="en-US" dirty="0"/>
              <a:t>The member is the focus</a:t>
            </a:r>
          </a:p>
          <a:p>
            <a:pPr marL="628650" lvl="1" indent="-171450">
              <a:buFont typeface="Arial" panose="020B0604020202020204" pitchFamily="34" charset="0"/>
              <a:buChar char="•"/>
            </a:pPr>
            <a:r>
              <a:rPr lang="en-US" dirty="0"/>
              <a:t>They</a:t>
            </a:r>
            <a:r>
              <a:rPr lang="en-US" baseline="0" dirty="0"/>
              <a:t> joined for anyone of the “reasons” represented by the segments of the pie or also known as “communities of interest”</a:t>
            </a:r>
          </a:p>
          <a:p>
            <a:pPr marL="1085850" lvl="2" indent="-171450">
              <a:buFont typeface="Arial" panose="020B0604020202020204" pitchFamily="34" charset="0"/>
              <a:buChar char="•"/>
            </a:pPr>
            <a:r>
              <a:rPr lang="en-US" dirty="0"/>
              <a:t>When a member joins, they are looking for IEEE to fulfill</a:t>
            </a:r>
            <a:r>
              <a:rPr lang="en-US" baseline="0" dirty="0"/>
              <a:t> a need</a:t>
            </a:r>
            <a:r>
              <a:rPr lang="en-US" dirty="0"/>
              <a:t>.</a:t>
            </a:r>
          </a:p>
          <a:p>
            <a:pPr marL="1085850" lvl="2" indent="-171450">
              <a:buFont typeface="Arial" panose="020B0604020202020204" pitchFamily="34" charset="0"/>
              <a:buChar char="•"/>
            </a:pPr>
            <a:r>
              <a:rPr lang="en-US" dirty="0"/>
              <a:t>However, many do not realize the full depth and breadth</a:t>
            </a:r>
            <a:r>
              <a:rPr lang="en-US" baseline="0" dirty="0"/>
              <a:t> of IEEE.</a:t>
            </a:r>
          </a:p>
          <a:p>
            <a:pPr marL="628650" lvl="1" indent="-171450">
              <a:buFont typeface="Arial" panose="020B0604020202020204" pitchFamily="34" charset="0"/>
              <a:buChar char="•"/>
            </a:pPr>
            <a:r>
              <a:rPr lang="en-US" baseline="0" dirty="0"/>
              <a:t>The Section is there to support the members locally</a:t>
            </a:r>
          </a:p>
          <a:p>
            <a:pPr marL="628650" lvl="1" indent="-171450">
              <a:buFont typeface="Arial" panose="020B0604020202020204" pitchFamily="34" charset="0"/>
              <a:buChar char="•"/>
            </a:pPr>
            <a:r>
              <a:rPr lang="en-US" baseline="0" dirty="0"/>
              <a:t>The Region is there to support the Sections and volunteers to do their jobs effectively and efficiently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There is staff that supports all of these functions, however, members do not have direct access to staff outside of the IEEE Contact Center resources.</a:t>
            </a:r>
          </a:p>
          <a:p>
            <a:pPr marL="171450" indent="-171450">
              <a:buFont typeface="Arial" panose="020B0604020202020204" pitchFamily="34" charset="0"/>
              <a:buChar char="•"/>
            </a:pPr>
            <a:r>
              <a:rPr lang="en-US" baseline="0" dirty="0"/>
              <a:t>Per our Member satisfaction survey:</a:t>
            </a:r>
          </a:p>
          <a:p>
            <a:pPr marL="628650" lvl="1" indent="-171450">
              <a:buFont typeface="Arial" panose="020B0604020202020204" pitchFamily="34" charset="0"/>
              <a:buChar char="•"/>
            </a:pPr>
            <a:r>
              <a:rPr lang="en-US" baseline="0" dirty="0"/>
              <a:t>Members find IEEE products “difficult to use”.</a:t>
            </a:r>
          </a:p>
          <a:p>
            <a:pPr marL="1085850" lvl="2" indent="-171450">
              <a:buFont typeface="Arial" panose="020B0604020202020204" pitchFamily="34" charset="0"/>
              <a:buChar char="•"/>
            </a:pPr>
            <a:r>
              <a:rPr lang="en-US" baseline="0" dirty="0"/>
              <a:t>If you’ve ever tried to find anything at IEEE there is A LOT of content to go through.</a:t>
            </a:r>
          </a:p>
          <a:p>
            <a:pPr marL="628650" lvl="1" indent="-171450">
              <a:buFont typeface="Arial" panose="020B0604020202020204" pitchFamily="34" charset="0"/>
              <a:buChar char="•"/>
            </a:pPr>
            <a:r>
              <a:rPr lang="en-US" baseline="0" dirty="0"/>
              <a:t>Members do not necessarily see the value or state “membership is too expensive”.</a:t>
            </a:r>
          </a:p>
          <a:p>
            <a:pPr marL="1085850" lvl="2" indent="-171450">
              <a:buFont typeface="Arial" panose="020B0604020202020204" pitchFamily="34" charset="0"/>
              <a:buChar char="•"/>
            </a:pPr>
            <a:r>
              <a:rPr lang="en-US" baseline="0" dirty="0"/>
              <a:t>These two concepts are related.</a:t>
            </a:r>
          </a:p>
          <a:p>
            <a:pPr marL="1085850" lvl="2" indent="-171450">
              <a:buFont typeface="Arial" panose="020B0604020202020204" pitchFamily="34" charset="0"/>
              <a:buChar char="•"/>
            </a:pPr>
            <a:r>
              <a:rPr lang="en-US" baseline="0" dirty="0"/>
              <a:t>If a member can’t find what you need/want, there is no perceived value.</a:t>
            </a:r>
          </a:p>
          <a:p>
            <a:pPr marL="171450" lvl="0" indent="-171450">
              <a:buFont typeface="Arial" panose="020B0604020202020204" pitchFamily="34" charset="0"/>
              <a:buChar char="•"/>
            </a:pPr>
            <a:r>
              <a:rPr lang="en-US" baseline="0" dirty="0"/>
              <a:t>So…..</a:t>
            </a:r>
          </a:p>
          <a:p>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5</a:t>
            </a:fld>
            <a:endParaRPr lang="en-US" dirty="0"/>
          </a:p>
        </p:txBody>
      </p:sp>
    </p:spTree>
    <p:extLst>
      <p:ext uri="{BB962C8B-B14F-4D97-AF65-F5344CB8AC3E}">
        <p14:creationId xmlns:p14="http://schemas.microsoft.com/office/powerpoint/2010/main" val="221205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This is why IEEE relies on the local volunteers to deliver an excellent “member experience”</a:t>
            </a:r>
            <a:endParaRPr/>
          </a:p>
          <a:p>
            <a:pPr marL="640594" lvl="1" indent="-174707" algn="l" rtl="0">
              <a:spcBef>
                <a:spcPts val="0"/>
              </a:spcBef>
              <a:spcAft>
                <a:spcPts val="0"/>
              </a:spcAft>
              <a:buClr>
                <a:schemeClr val="dk1"/>
              </a:buClr>
              <a:buSzPts val="1200"/>
              <a:buFont typeface="Arial"/>
              <a:buChar char="•"/>
            </a:pPr>
            <a:r>
              <a:rPr lang="en-US"/>
              <a:t>To deliver this experience, volunteers would again rely on their members’ communities of interest</a:t>
            </a:r>
            <a:endParaRPr/>
          </a:p>
          <a:p>
            <a:pPr marL="640594" lvl="1" indent="-174707" algn="l" rtl="0">
              <a:spcBef>
                <a:spcPts val="0"/>
              </a:spcBef>
              <a:spcAft>
                <a:spcPts val="0"/>
              </a:spcAft>
              <a:buClr>
                <a:schemeClr val="dk1"/>
              </a:buClr>
              <a:buSzPts val="1200"/>
              <a:buFont typeface="Arial"/>
              <a:buChar char="•"/>
            </a:pPr>
            <a:r>
              <a:rPr lang="en-US"/>
              <a:t>It is important to note each Section’s communities of interest are unique; There is no universal answer</a:t>
            </a:r>
            <a:endParaRPr/>
          </a:p>
          <a:p>
            <a:pPr marL="1106481" lvl="2" indent="-174708" algn="l" rtl="0">
              <a:spcBef>
                <a:spcPts val="0"/>
              </a:spcBef>
              <a:spcAft>
                <a:spcPts val="0"/>
              </a:spcAft>
              <a:buClr>
                <a:schemeClr val="dk1"/>
              </a:buClr>
              <a:buSzPts val="1200"/>
              <a:buFont typeface="Arial"/>
              <a:buChar char="•"/>
            </a:pPr>
            <a:r>
              <a:rPr lang="en-US"/>
              <a:t>It will take member engagement to learn what your specific members are interested in to deliver.</a:t>
            </a:r>
            <a:endParaRPr/>
          </a:p>
          <a:p>
            <a:pPr marL="174708" lvl="0" indent="-174708" algn="l" rtl="0">
              <a:spcBef>
                <a:spcPts val="0"/>
              </a:spcBef>
              <a:spcAft>
                <a:spcPts val="0"/>
              </a:spcAft>
              <a:buClr>
                <a:schemeClr val="dk1"/>
              </a:buClr>
              <a:buSzPts val="1200"/>
              <a:buFont typeface="Arial"/>
              <a:buChar char="•"/>
            </a:pPr>
            <a:r>
              <a:rPr lang="en-US"/>
              <a:t>The challenges are:</a:t>
            </a:r>
            <a:endParaRPr/>
          </a:p>
          <a:p>
            <a:pPr marL="640594" lvl="1" indent="-174707" algn="l" rtl="0">
              <a:spcBef>
                <a:spcPts val="0"/>
              </a:spcBef>
              <a:spcAft>
                <a:spcPts val="0"/>
              </a:spcAft>
              <a:buClr>
                <a:schemeClr val="dk1"/>
              </a:buClr>
              <a:buSzPts val="1200"/>
              <a:buFont typeface="Arial"/>
              <a:buChar char="•"/>
            </a:pPr>
            <a:r>
              <a:rPr lang="en-US"/>
              <a:t>Volunteers are more often than not still working in the profession, in school etc. which limits their time.</a:t>
            </a:r>
            <a:endParaRPr/>
          </a:p>
          <a:p>
            <a:pPr marL="640594" lvl="1" indent="-174707" algn="l" rtl="0">
              <a:spcBef>
                <a:spcPts val="0"/>
              </a:spcBef>
              <a:spcAft>
                <a:spcPts val="0"/>
              </a:spcAft>
              <a:buClr>
                <a:schemeClr val="dk1"/>
              </a:buClr>
              <a:buSzPts val="1200"/>
              <a:buFont typeface="Arial"/>
              <a:buChar char="•"/>
            </a:pPr>
            <a:r>
              <a:rPr lang="en-US"/>
              <a:t>Many Sections do not have volunteers to service all of the various member interest</a:t>
            </a:r>
            <a:endParaRPr/>
          </a:p>
          <a:p>
            <a:pPr marL="174708" lvl="0" indent="-174708" algn="l" rtl="0">
              <a:spcBef>
                <a:spcPts val="0"/>
              </a:spcBef>
              <a:spcAft>
                <a:spcPts val="0"/>
              </a:spcAft>
              <a:buClr>
                <a:schemeClr val="dk1"/>
              </a:buClr>
              <a:buSzPts val="1200"/>
              <a:buFont typeface="Arial"/>
              <a:buChar char="•"/>
            </a:pPr>
            <a:r>
              <a:rPr lang="en-US"/>
              <a:t>Again, there is staff support available for these categories, but in this case volunteers DO HAVE ACCESS to staff to ask questions and get support to service their members.</a:t>
            </a:r>
            <a:endParaRPr/>
          </a:p>
          <a:p>
            <a:pPr marL="640594" lvl="1" indent="-174707" algn="l" rtl="0">
              <a:spcBef>
                <a:spcPts val="0"/>
              </a:spcBef>
              <a:spcAft>
                <a:spcPts val="0"/>
              </a:spcAft>
              <a:buClr>
                <a:schemeClr val="dk1"/>
              </a:buClr>
              <a:buSzPts val="1200"/>
              <a:buFont typeface="Arial"/>
              <a:buChar char="•"/>
            </a:pPr>
            <a:r>
              <a:rPr lang="en-US"/>
              <a:t>Adrienne Hahn (volunteer resource for Regions 1, 2, &amp;4) </a:t>
            </a:r>
            <a:endParaRPr/>
          </a:p>
          <a:p>
            <a:pPr marL="640594" lvl="1" indent="-174707" algn="l" rtl="0">
              <a:spcBef>
                <a:spcPts val="0"/>
              </a:spcBef>
              <a:spcAft>
                <a:spcPts val="0"/>
              </a:spcAft>
              <a:buClr>
                <a:schemeClr val="dk1"/>
              </a:buClr>
              <a:buSzPts val="1200"/>
              <a:buFont typeface="Arial"/>
              <a:buChar char="•"/>
            </a:pPr>
            <a:r>
              <a:rPr lang="en-US"/>
              <a:t>Chris Wright (volunteer resources for Regions 3, 5 &amp; 6)</a:t>
            </a:r>
            <a:endParaRPr/>
          </a:p>
          <a:p>
            <a:pPr marL="640594" lvl="1" indent="-174707" algn="l" rtl="0">
              <a:spcBef>
                <a:spcPts val="0"/>
              </a:spcBef>
              <a:spcAft>
                <a:spcPts val="0"/>
              </a:spcAft>
              <a:buClr>
                <a:schemeClr val="dk1"/>
              </a:buClr>
              <a:buSzPts val="1200"/>
              <a:buFont typeface="Arial"/>
              <a:buChar char="•"/>
            </a:pPr>
            <a:r>
              <a:rPr lang="en-US"/>
              <a:t>Along with the staff who support the various interests</a:t>
            </a:r>
            <a:endParaRPr/>
          </a:p>
          <a:p>
            <a:pPr marL="174708" lvl="0" indent="-174708" algn="l" rtl="0">
              <a:spcBef>
                <a:spcPts val="0"/>
              </a:spcBef>
              <a:spcAft>
                <a:spcPts val="0"/>
              </a:spcAft>
              <a:buClr>
                <a:schemeClr val="dk1"/>
              </a:buClr>
              <a:buSzPts val="1200"/>
              <a:buFont typeface="Arial"/>
              <a:buChar char="•"/>
            </a:pPr>
            <a:r>
              <a:rPr lang="en-US"/>
              <a:t>This is also where the Region Executive Committee come in.</a:t>
            </a:r>
            <a:endParaRPr/>
          </a:p>
          <a:p>
            <a:pPr marL="640594" lvl="1" indent="-98507" algn="l" rtl="0">
              <a:spcBef>
                <a:spcPts val="0"/>
              </a:spcBef>
              <a:spcAft>
                <a:spcPts val="0"/>
              </a:spcAft>
              <a:buClr>
                <a:schemeClr val="dk1"/>
              </a:buClr>
              <a:buSzPts val="1200"/>
              <a:buFont typeface="Arial"/>
              <a:buNone/>
            </a:pPr>
            <a:endParaRPr/>
          </a:p>
        </p:txBody>
      </p:sp>
      <p:sp>
        <p:nvSpPr>
          <p:cNvPr id="269" name="Google Shape;269;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team,</a:t>
            </a:r>
            <a:r>
              <a:rPr lang="en-US" baseline="0" dirty="0"/>
              <a:t> these are some of the things that need to be accomplished, through each volunteer doing their job and working together as a whole.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2E1248-8AF9-4C5D-B3C3-A4A0314DA87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0039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full documents</a:t>
            </a:r>
            <a:r>
              <a:rPr lang="en-US" baseline="0" dirty="0"/>
              <a:t> of VIP, and CLE descriptions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2E1248-8AF9-4C5D-B3C3-A4A0314DA87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024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2E1248-8AF9-4C5D-B3C3-A4A0314DA87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63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2E1248-8AF9-4C5D-B3C3-A4A0314DA87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4201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Title Slide Opt 2">
  <p:cSld name="Divider Title Slide Opt 2">
    <p:spTree>
      <p:nvGrpSpPr>
        <p:cNvPr id="1" name="Shape 116"/>
        <p:cNvGrpSpPr/>
        <p:nvPr/>
      </p:nvGrpSpPr>
      <p:grpSpPr>
        <a:xfrm>
          <a:off x="0" y="0"/>
          <a:ext cx="0" cy="0"/>
          <a:chOff x="0" y="0"/>
          <a:chExt cx="0" cy="0"/>
        </a:xfrm>
      </p:grpSpPr>
      <p:pic>
        <p:nvPicPr>
          <p:cNvPr id="117" name="Google Shape;117;p14"/>
          <p:cNvPicPr preferRelativeResize="0"/>
          <p:nvPr/>
        </p:nvPicPr>
        <p:blipFill rotWithShape="1">
          <a:blip r:embed="rId2">
            <a:alphaModFix amt="50000"/>
          </a:blip>
          <a:srcRect l="10600" t="25000"/>
          <a:stretch/>
        </p:blipFill>
        <p:spPr>
          <a:xfrm rot="10800000" flipH="1">
            <a:off x="-23750" y="-2"/>
            <a:ext cx="9167750" cy="5143501"/>
          </a:xfrm>
          <a:prstGeom prst="rect">
            <a:avLst/>
          </a:prstGeom>
          <a:noFill/>
          <a:ln>
            <a:noFill/>
          </a:ln>
        </p:spPr>
      </p:pic>
      <p:sp>
        <p:nvSpPr>
          <p:cNvPr id="118" name="Google Shape;118;p14"/>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0" name="Google Shape;120;p1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21" name="Google Shape;121;p14"/>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122" name="Google Shape;122;p14"/>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123" name="Google Shape;123;p14"/>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4629150" y="2844601"/>
            <a:ext cx="3886200" cy="13691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5"/>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8" name="Google Shape;128;p15"/>
          <p:cNvSpPr txBox="1">
            <a:spLocks noGrp="1"/>
          </p:cNvSpPr>
          <p:nvPr>
            <p:ph type="body" idx="3"/>
          </p:nvPr>
        </p:nvSpPr>
        <p:spPr>
          <a:xfrm>
            <a:off x="4629150" y="1369219"/>
            <a:ext cx="3886200" cy="13691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1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15"/>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a:off x="4629150" y="2128102"/>
            <a:ext cx="3886200" cy="20856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16"/>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16"/>
          <p:cNvSpPr txBox="1">
            <a:spLocks noGrp="1"/>
          </p:cNvSpPr>
          <p:nvPr>
            <p:ph type="body" idx="3"/>
          </p:nvPr>
        </p:nvSpPr>
        <p:spPr>
          <a:xfrm>
            <a:off x="4629150" y="1369219"/>
            <a:ext cx="38862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1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6"/>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628650" y="1361923"/>
            <a:ext cx="3886200" cy="285169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1" name="Google Shape;141;p17"/>
          <p:cNvSpPr txBox="1">
            <a:spLocks noGrp="1"/>
          </p:cNvSpPr>
          <p:nvPr>
            <p:ph type="body" idx="2"/>
          </p:nvPr>
        </p:nvSpPr>
        <p:spPr>
          <a:xfrm>
            <a:off x="4629150" y="2128101"/>
            <a:ext cx="3886200" cy="20855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17"/>
          <p:cNvSpPr txBox="1">
            <a:spLocks noGrp="1"/>
          </p:cNvSpPr>
          <p:nvPr>
            <p:ph type="body" idx="3"/>
          </p:nvPr>
        </p:nvSpPr>
        <p:spPr>
          <a:xfrm>
            <a:off x="4629150" y="1369219"/>
            <a:ext cx="38862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3" name="Google Shape;143;p17"/>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17"/>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8"/>
          <p:cNvSpPr txBox="1">
            <a:spLocks noGrp="1"/>
          </p:cNvSpPr>
          <p:nvPr>
            <p:ph type="body" idx="1"/>
          </p:nvPr>
        </p:nvSpPr>
        <p:spPr>
          <a:xfrm>
            <a:off x="4629150" y="2855320"/>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p18"/>
          <p:cNvSpPr txBox="1">
            <a:spLocks noGrp="1"/>
          </p:cNvSpPr>
          <p:nvPr>
            <p:ph type="body" idx="2"/>
          </p:nvPr>
        </p:nvSpPr>
        <p:spPr>
          <a:xfrm>
            <a:off x="628650" y="1369219"/>
            <a:ext cx="3886200" cy="13750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18"/>
          <p:cNvSpPr txBox="1">
            <a:spLocks noGrp="1"/>
          </p:cNvSpPr>
          <p:nvPr>
            <p:ph type="body" idx="3"/>
          </p:nvPr>
        </p:nvSpPr>
        <p:spPr>
          <a:xfrm>
            <a:off x="4629150" y="1385779"/>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18"/>
          <p:cNvSpPr txBox="1">
            <a:spLocks noGrp="1"/>
          </p:cNvSpPr>
          <p:nvPr>
            <p:ph type="body" idx="4"/>
          </p:nvPr>
        </p:nvSpPr>
        <p:spPr>
          <a:xfrm>
            <a:off x="628650" y="2855320"/>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1" name="Google Shape;151;p18"/>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18"/>
          <p:cNvSpPr txBox="1">
            <a:spLocks noGrp="1"/>
          </p:cNvSpPr>
          <p:nvPr>
            <p:ph type="body" idx="5"/>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9"/>
          <p:cNvSpPr txBox="1">
            <a:spLocks noGrp="1"/>
          </p:cNvSpPr>
          <p:nvPr>
            <p:ph type="body" idx="1"/>
          </p:nvPr>
        </p:nvSpPr>
        <p:spPr>
          <a:xfrm>
            <a:off x="628651" y="1369219"/>
            <a:ext cx="3019523"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1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7" name="Google Shape;157;p19"/>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0"/>
          <p:cNvSpPr txBox="1">
            <a:spLocks noGrp="1"/>
          </p:cNvSpPr>
          <p:nvPr>
            <p:ph type="body" idx="1"/>
          </p:nvPr>
        </p:nvSpPr>
        <p:spPr>
          <a:xfrm>
            <a:off x="46291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20"/>
          <p:cNvSpPr txBox="1">
            <a:spLocks noGrp="1"/>
          </p:cNvSpPr>
          <p:nvPr>
            <p:ph type="body" idx="2"/>
          </p:nvPr>
        </p:nvSpPr>
        <p:spPr>
          <a:xfrm>
            <a:off x="628650" y="3591613"/>
            <a:ext cx="3886200" cy="62201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2" name="Google Shape;162;p20"/>
          <p:cNvSpPr>
            <a:spLocks noGrp="1"/>
          </p:cNvSpPr>
          <p:nvPr>
            <p:ph type="pic" idx="3"/>
          </p:nvPr>
        </p:nvSpPr>
        <p:spPr>
          <a:xfrm>
            <a:off x="628650" y="1369219"/>
            <a:ext cx="3886200" cy="2222393"/>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Google Shape;163;p2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0"/>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1"/>
          <p:cNvSpPr txBox="1">
            <a:spLocks noGrp="1"/>
          </p:cNvSpPr>
          <p:nvPr>
            <p:ph type="body" idx="1"/>
          </p:nvPr>
        </p:nvSpPr>
        <p:spPr>
          <a:xfrm>
            <a:off x="628650" y="2128100"/>
            <a:ext cx="7886700" cy="160491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21"/>
          <p:cNvSpPr txBox="1">
            <a:spLocks noGrp="1"/>
          </p:cNvSpPr>
          <p:nvPr>
            <p:ph type="body" idx="2"/>
          </p:nvPr>
        </p:nvSpPr>
        <p:spPr>
          <a:xfrm>
            <a:off x="628650" y="1369219"/>
            <a:ext cx="78867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9" name="Google Shape;169;p21"/>
          <p:cNvSpPr txBox="1">
            <a:spLocks noGrp="1"/>
          </p:cNvSpPr>
          <p:nvPr>
            <p:ph type="body" idx="3"/>
          </p:nvPr>
        </p:nvSpPr>
        <p:spPr>
          <a:xfrm>
            <a:off x="628650" y="3733015"/>
            <a:ext cx="7886700" cy="49716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b="1" i="1">
                <a:solidFill>
                  <a:srgbClr val="0066A1"/>
                </a:solidFill>
              </a:defRPr>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0" name="Google Shape;170;p2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21"/>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2"/>
          <p:cNvSpPr txBox="1">
            <a:spLocks noGrp="1"/>
          </p:cNvSpPr>
          <p:nvPr>
            <p:ph type="body" idx="1"/>
          </p:nvPr>
        </p:nvSpPr>
        <p:spPr>
          <a:xfrm>
            <a:off x="628650" y="3004794"/>
            <a:ext cx="3886200" cy="120882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22"/>
          <p:cNvSpPr txBox="1">
            <a:spLocks noGrp="1"/>
          </p:cNvSpPr>
          <p:nvPr>
            <p:ph type="body" idx="2"/>
          </p:nvPr>
        </p:nvSpPr>
        <p:spPr>
          <a:xfrm>
            <a:off x="628650" y="1369219"/>
            <a:ext cx="7886700" cy="1556426"/>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22"/>
          <p:cNvSpPr>
            <a:spLocks noGrp="1"/>
          </p:cNvSpPr>
          <p:nvPr>
            <p:ph type="pic" idx="3"/>
          </p:nvPr>
        </p:nvSpPr>
        <p:spPr>
          <a:xfrm>
            <a:off x="4629150" y="3004793"/>
            <a:ext cx="3886200" cy="1208829"/>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7" name="Google Shape;177;p2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8" name="Google Shape;178;p22"/>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3"/>
          <p:cNvSpPr txBox="1">
            <a:spLocks noGrp="1"/>
          </p:cNvSpPr>
          <p:nvPr>
            <p:ph type="body" idx="1"/>
          </p:nvPr>
        </p:nvSpPr>
        <p:spPr>
          <a:xfrm>
            <a:off x="628650" y="1369218"/>
            <a:ext cx="4970872" cy="216583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23"/>
          <p:cNvSpPr txBox="1">
            <a:spLocks noGrp="1"/>
          </p:cNvSpPr>
          <p:nvPr>
            <p:ph type="body" idx="2"/>
          </p:nvPr>
        </p:nvSpPr>
        <p:spPr>
          <a:xfrm>
            <a:off x="628650" y="3535051"/>
            <a:ext cx="4970872" cy="67857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b="1">
                <a:solidFill>
                  <a:srgbClr val="0066A1"/>
                </a:solidFill>
              </a:defRPr>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23"/>
          <p:cNvSpPr>
            <a:spLocks noGrp="1"/>
          </p:cNvSpPr>
          <p:nvPr>
            <p:ph type="pic" idx="3"/>
          </p:nvPr>
        </p:nvSpPr>
        <p:spPr>
          <a:xfrm>
            <a:off x="5712643" y="1369219"/>
            <a:ext cx="2802707" cy="2844404"/>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4" name="Google Shape;184;p2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5" name="Google Shape;185;p23"/>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6291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5"/>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 Content">
  <p:cSld name="1 Content">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4"/>
          <p:cNvSpPr txBox="1">
            <a:spLocks noGrp="1"/>
          </p:cNvSpPr>
          <p:nvPr>
            <p:ph type="body" idx="1"/>
          </p:nvPr>
        </p:nvSpPr>
        <p:spPr>
          <a:xfrm>
            <a:off x="365760" y="1234440"/>
            <a:ext cx="8326438" cy="329184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p2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900">
                <a:solidFill>
                  <a:srgbClr val="0066A1"/>
                </a:solidFill>
                <a:latin typeface="Calibri"/>
                <a:ea typeface="Calibri"/>
                <a:cs typeface="Calibri"/>
                <a:sym typeface="Calibri"/>
              </a:defRPr>
            </a:lvl1pPr>
            <a:lvl2pPr marL="0" marR="0" lvl="1" indent="0" algn="l">
              <a:spcBef>
                <a:spcPts val="0"/>
              </a:spcBef>
              <a:buNone/>
              <a:defRPr sz="900">
                <a:solidFill>
                  <a:srgbClr val="0066A1"/>
                </a:solidFill>
                <a:latin typeface="Calibri"/>
                <a:ea typeface="Calibri"/>
                <a:cs typeface="Calibri"/>
                <a:sym typeface="Calibri"/>
              </a:defRPr>
            </a:lvl2pPr>
            <a:lvl3pPr marL="0" marR="0" lvl="2" indent="0" algn="l">
              <a:spcBef>
                <a:spcPts val="0"/>
              </a:spcBef>
              <a:buNone/>
              <a:defRPr sz="900">
                <a:solidFill>
                  <a:srgbClr val="0066A1"/>
                </a:solidFill>
                <a:latin typeface="Calibri"/>
                <a:ea typeface="Calibri"/>
                <a:cs typeface="Calibri"/>
                <a:sym typeface="Calibri"/>
              </a:defRPr>
            </a:lvl3pPr>
            <a:lvl4pPr marL="0" marR="0" lvl="3" indent="0" algn="l">
              <a:spcBef>
                <a:spcPts val="0"/>
              </a:spcBef>
              <a:buNone/>
              <a:defRPr sz="900">
                <a:solidFill>
                  <a:srgbClr val="0066A1"/>
                </a:solidFill>
                <a:latin typeface="Calibri"/>
                <a:ea typeface="Calibri"/>
                <a:cs typeface="Calibri"/>
                <a:sym typeface="Calibri"/>
              </a:defRPr>
            </a:lvl4pPr>
            <a:lvl5pPr marL="0" marR="0" lvl="4" indent="0" algn="l">
              <a:spcBef>
                <a:spcPts val="0"/>
              </a:spcBef>
              <a:buNone/>
              <a:defRPr sz="900">
                <a:solidFill>
                  <a:srgbClr val="0066A1"/>
                </a:solidFill>
                <a:latin typeface="Calibri"/>
                <a:ea typeface="Calibri"/>
                <a:cs typeface="Calibri"/>
                <a:sym typeface="Calibri"/>
              </a:defRPr>
            </a:lvl5pPr>
            <a:lvl6pPr marL="0" marR="0" lvl="5" indent="0" algn="l">
              <a:spcBef>
                <a:spcPts val="0"/>
              </a:spcBef>
              <a:buNone/>
              <a:defRPr sz="900">
                <a:solidFill>
                  <a:srgbClr val="0066A1"/>
                </a:solidFill>
                <a:latin typeface="Calibri"/>
                <a:ea typeface="Calibri"/>
                <a:cs typeface="Calibri"/>
                <a:sym typeface="Calibri"/>
              </a:defRPr>
            </a:lvl6pPr>
            <a:lvl7pPr marL="0" marR="0" lvl="6" indent="0" algn="l">
              <a:spcBef>
                <a:spcPts val="0"/>
              </a:spcBef>
              <a:buNone/>
              <a:defRPr sz="900">
                <a:solidFill>
                  <a:srgbClr val="0066A1"/>
                </a:solidFill>
                <a:latin typeface="Calibri"/>
                <a:ea typeface="Calibri"/>
                <a:cs typeface="Calibri"/>
                <a:sym typeface="Calibri"/>
              </a:defRPr>
            </a:lvl7pPr>
            <a:lvl8pPr marL="0" marR="0" lvl="7" indent="0" algn="l">
              <a:spcBef>
                <a:spcPts val="0"/>
              </a:spcBef>
              <a:buNone/>
              <a:defRPr sz="900">
                <a:solidFill>
                  <a:srgbClr val="0066A1"/>
                </a:solidFill>
                <a:latin typeface="Calibri"/>
                <a:ea typeface="Calibri"/>
                <a:cs typeface="Calibri"/>
                <a:sym typeface="Calibri"/>
              </a:defRPr>
            </a:lvl8pPr>
            <a:lvl9pPr marL="0" marR="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0" name="Google Shape;190;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39587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a:off x="0" y="-20993"/>
            <a:ext cx="9144000" cy="640625"/>
          </a:xfrm>
          <a:prstGeom prst="rect">
            <a:avLst/>
          </a:prstGeom>
        </p:spPr>
      </p:pic>
      <p:pic>
        <p:nvPicPr>
          <p:cNvPr id="16" name="Picture 1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53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628650" y="1369219"/>
            <a:ext cx="7886700" cy="295751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6"/>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_TwoColumnBullets">
  <p:cSld name="Content Slide_TwoColumnBullets">
    <p:spTree>
      <p:nvGrpSpPr>
        <p:cNvPr id="1" name="Shape 50"/>
        <p:cNvGrpSpPr/>
        <p:nvPr/>
      </p:nvGrpSpPr>
      <p:grpSpPr>
        <a:xfrm>
          <a:off x="0" y="0"/>
          <a:ext cx="0" cy="0"/>
          <a:chOff x="0" y="0"/>
          <a:chExt cx="0" cy="0"/>
        </a:xfrm>
      </p:grpSpPr>
      <p:sp>
        <p:nvSpPr>
          <p:cNvPr id="51" name="Google Shape;51;p7"/>
          <p:cNvSpPr txBox="1">
            <a:spLocks noGrp="1"/>
          </p:cNvSpPr>
          <p:nvPr>
            <p:ph type="ctrTitle"/>
          </p:nvPr>
        </p:nvSpPr>
        <p:spPr>
          <a:xfrm>
            <a:off x="396816" y="424066"/>
            <a:ext cx="8419381" cy="391130"/>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050"/>
              <a:buNone/>
              <a:defRPr sz="1350"/>
            </a:lvl2pPr>
            <a:lvl3pPr lvl="2">
              <a:spcBef>
                <a:spcPts val="0"/>
              </a:spcBef>
              <a:spcAft>
                <a:spcPts val="0"/>
              </a:spcAft>
              <a:buSzPts val="1050"/>
              <a:buNone/>
              <a:defRPr sz="1350"/>
            </a:lvl3pPr>
            <a:lvl4pPr lvl="3">
              <a:spcBef>
                <a:spcPts val="0"/>
              </a:spcBef>
              <a:spcAft>
                <a:spcPts val="0"/>
              </a:spcAft>
              <a:buSzPts val="1050"/>
              <a:buNone/>
              <a:defRPr sz="1350"/>
            </a:lvl4pPr>
            <a:lvl5pPr lvl="4">
              <a:spcBef>
                <a:spcPts val="0"/>
              </a:spcBef>
              <a:spcAft>
                <a:spcPts val="0"/>
              </a:spcAft>
              <a:buSzPts val="1050"/>
              <a:buNone/>
              <a:defRPr sz="1350"/>
            </a:lvl5pPr>
            <a:lvl6pPr lvl="5">
              <a:spcBef>
                <a:spcPts val="0"/>
              </a:spcBef>
              <a:spcAft>
                <a:spcPts val="0"/>
              </a:spcAft>
              <a:buSzPts val="1050"/>
              <a:buNone/>
              <a:defRPr sz="1350"/>
            </a:lvl6pPr>
            <a:lvl7pPr lvl="6">
              <a:spcBef>
                <a:spcPts val="0"/>
              </a:spcBef>
              <a:spcAft>
                <a:spcPts val="0"/>
              </a:spcAft>
              <a:buSzPts val="1050"/>
              <a:buNone/>
              <a:defRPr sz="1350"/>
            </a:lvl7pPr>
            <a:lvl8pPr lvl="7">
              <a:spcBef>
                <a:spcPts val="0"/>
              </a:spcBef>
              <a:spcAft>
                <a:spcPts val="0"/>
              </a:spcAft>
              <a:buSzPts val="1050"/>
              <a:buNone/>
              <a:defRPr sz="1350"/>
            </a:lvl8pPr>
            <a:lvl9pPr lvl="8">
              <a:spcBef>
                <a:spcPts val="0"/>
              </a:spcBef>
              <a:spcAft>
                <a:spcPts val="0"/>
              </a:spcAft>
              <a:buSzPts val="1050"/>
              <a:buNone/>
              <a:defRPr sz="1350"/>
            </a:lvl9pPr>
          </a:lstStyle>
          <a:p>
            <a:endParaRPr/>
          </a:p>
        </p:txBody>
      </p:sp>
      <p:sp>
        <p:nvSpPr>
          <p:cNvPr id="52" name="Google Shape;52;p7"/>
          <p:cNvSpPr txBox="1">
            <a:spLocks noGrp="1"/>
          </p:cNvSpPr>
          <p:nvPr>
            <p:ph type="subTitle" idx="1"/>
          </p:nvPr>
        </p:nvSpPr>
        <p:spPr>
          <a:xfrm>
            <a:off x="396816" y="899332"/>
            <a:ext cx="8419381" cy="316993"/>
          </a:xfrm>
          <a:prstGeom prst="rect">
            <a:avLst/>
          </a:prstGeom>
          <a:noFill/>
          <a:ln>
            <a:noFill/>
          </a:ln>
        </p:spPr>
        <p:txBody>
          <a:bodyPr spcFirstLastPara="1" wrap="square" lIns="91425" tIns="91425" rIns="91425" bIns="91425" anchor="t" anchorCtr="0"/>
          <a:lstStyle>
            <a:lvl1pPr marR="0" lvl="0" algn="l">
              <a:lnSpc>
                <a:spcPct val="90000"/>
              </a:lnSpc>
              <a:spcBef>
                <a:spcPts val="75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body" idx="2"/>
          </p:nvPr>
        </p:nvSpPr>
        <p:spPr>
          <a:xfrm>
            <a:off x="396816" y="1369219"/>
            <a:ext cx="4076330" cy="3107891"/>
          </a:xfrm>
          <a:prstGeom prst="rect">
            <a:avLst/>
          </a:prstGeom>
          <a:noFill/>
          <a:ln>
            <a:noFill/>
          </a:ln>
        </p:spPr>
        <p:txBody>
          <a:bodyPr spcFirstLastPara="1" wrap="square" lIns="91425" tIns="91425" rIns="91425" bIns="91425" anchor="t" anchorCtr="0"/>
          <a:lstStyle>
            <a:lvl1pPr marL="457200" marR="0" lvl="0" indent="-285750" algn="l">
              <a:lnSpc>
                <a:spcPct val="90000"/>
              </a:lnSpc>
              <a:spcBef>
                <a:spcPts val="75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4325"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2pPr>
            <a:lvl3pPr marL="1371600" marR="0" lvl="2" indent="-304800" algn="l">
              <a:lnSpc>
                <a:spcPct val="90000"/>
              </a:lnSpc>
              <a:spcBef>
                <a:spcPts val="375"/>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4pPr>
            <a:lvl5pPr marL="2286000" marR="0" lvl="4"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body" idx="3"/>
          </p:nvPr>
        </p:nvSpPr>
        <p:spPr>
          <a:xfrm>
            <a:off x="4739866" y="1369219"/>
            <a:ext cx="4076330" cy="3107891"/>
          </a:xfrm>
          <a:prstGeom prst="rect">
            <a:avLst/>
          </a:prstGeom>
          <a:noFill/>
          <a:ln>
            <a:noFill/>
          </a:ln>
        </p:spPr>
        <p:txBody>
          <a:bodyPr spcFirstLastPara="1" wrap="square" lIns="91425" tIns="91425" rIns="91425" bIns="91425" anchor="t" anchorCtr="0"/>
          <a:lstStyle>
            <a:lvl1pPr marL="457200" marR="0" lvl="0" indent="-285750" algn="l">
              <a:lnSpc>
                <a:spcPct val="90000"/>
              </a:lnSpc>
              <a:spcBef>
                <a:spcPts val="75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4325"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2pPr>
            <a:lvl3pPr marL="1371600" marR="0" lvl="2" indent="-304800" algn="l">
              <a:lnSpc>
                <a:spcPct val="90000"/>
              </a:lnSpc>
              <a:spcBef>
                <a:spcPts val="375"/>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4pPr>
            <a:lvl5pPr marL="2286000" marR="0" lvl="4"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_OneColumnBullets">
  <p:cSld name="Content Slide_OneColumnBullets">
    <p:spTree>
      <p:nvGrpSpPr>
        <p:cNvPr id="1" name="Shape 55"/>
        <p:cNvGrpSpPr/>
        <p:nvPr/>
      </p:nvGrpSpPr>
      <p:grpSpPr>
        <a:xfrm>
          <a:off x="0" y="0"/>
          <a:ext cx="0" cy="0"/>
          <a:chOff x="0" y="0"/>
          <a:chExt cx="0" cy="0"/>
        </a:xfrm>
      </p:grpSpPr>
      <p:sp>
        <p:nvSpPr>
          <p:cNvPr id="56" name="Google Shape;56;p8"/>
          <p:cNvSpPr txBox="1">
            <a:spLocks noGrp="1"/>
          </p:cNvSpPr>
          <p:nvPr>
            <p:ph type="ctrTitle"/>
          </p:nvPr>
        </p:nvSpPr>
        <p:spPr>
          <a:xfrm>
            <a:off x="396816" y="424066"/>
            <a:ext cx="8419381" cy="391130"/>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050"/>
              <a:buNone/>
              <a:defRPr sz="1350"/>
            </a:lvl2pPr>
            <a:lvl3pPr lvl="2">
              <a:spcBef>
                <a:spcPts val="0"/>
              </a:spcBef>
              <a:spcAft>
                <a:spcPts val="0"/>
              </a:spcAft>
              <a:buSzPts val="1050"/>
              <a:buNone/>
              <a:defRPr sz="1350"/>
            </a:lvl3pPr>
            <a:lvl4pPr lvl="3">
              <a:spcBef>
                <a:spcPts val="0"/>
              </a:spcBef>
              <a:spcAft>
                <a:spcPts val="0"/>
              </a:spcAft>
              <a:buSzPts val="1050"/>
              <a:buNone/>
              <a:defRPr sz="1350"/>
            </a:lvl4pPr>
            <a:lvl5pPr lvl="4">
              <a:spcBef>
                <a:spcPts val="0"/>
              </a:spcBef>
              <a:spcAft>
                <a:spcPts val="0"/>
              </a:spcAft>
              <a:buSzPts val="1050"/>
              <a:buNone/>
              <a:defRPr sz="1350"/>
            </a:lvl5pPr>
            <a:lvl6pPr lvl="5">
              <a:spcBef>
                <a:spcPts val="0"/>
              </a:spcBef>
              <a:spcAft>
                <a:spcPts val="0"/>
              </a:spcAft>
              <a:buSzPts val="1050"/>
              <a:buNone/>
              <a:defRPr sz="1350"/>
            </a:lvl6pPr>
            <a:lvl7pPr lvl="6">
              <a:spcBef>
                <a:spcPts val="0"/>
              </a:spcBef>
              <a:spcAft>
                <a:spcPts val="0"/>
              </a:spcAft>
              <a:buSzPts val="1050"/>
              <a:buNone/>
              <a:defRPr sz="1350"/>
            </a:lvl7pPr>
            <a:lvl8pPr lvl="7">
              <a:spcBef>
                <a:spcPts val="0"/>
              </a:spcBef>
              <a:spcAft>
                <a:spcPts val="0"/>
              </a:spcAft>
              <a:buSzPts val="1050"/>
              <a:buNone/>
              <a:defRPr sz="1350"/>
            </a:lvl8pPr>
            <a:lvl9pPr lvl="8">
              <a:spcBef>
                <a:spcPts val="0"/>
              </a:spcBef>
              <a:spcAft>
                <a:spcPts val="0"/>
              </a:spcAft>
              <a:buSzPts val="1050"/>
              <a:buNone/>
              <a:defRPr sz="1350"/>
            </a:lvl9pPr>
          </a:lstStyle>
          <a:p>
            <a:endParaRPr/>
          </a:p>
        </p:txBody>
      </p:sp>
      <p:sp>
        <p:nvSpPr>
          <p:cNvPr id="57" name="Google Shape;57;p8"/>
          <p:cNvSpPr txBox="1">
            <a:spLocks noGrp="1"/>
          </p:cNvSpPr>
          <p:nvPr>
            <p:ph type="subTitle" idx="1"/>
          </p:nvPr>
        </p:nvSpPr>
        <p:spPr>
          <a:xfrm>
            <a:off x="396816" y="899332"/>
            <a:ext cx="8419381" cy="316993"/>
          </a:xfrm>
          <a:prstGeom prst="rect">
            <a:avLst/>
          </a:prstGeom>
          <a:noFill/>
          <a:ln>
            <a:noFill/>
          </a:ln>
        </p:spPr>
        <p:txBody>
          <a:bodyPr spcFirstLastPara="1" wrap="square" lIns="91425" tIns="91425" rIns="91425" bIns="91425" anchor="t" anchorCtr="0"/>
          <a:lstStyle>
            <a:lvl1pPr marR="0" lvl="0" algn="l">
              <a:lnSpc>
                <a:spcPct val="90000"/>
              </a:lnSpc>
              <a:spcBef>
                <a:spcPts val="75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2"/>
          </p:nvPr>
        </p:nvSpPr>
        <p:spPr>
          <a:xfrm>
            <a:off x="396816" y="1369219"/>
            <a:ext cx="8419381" cy="3107891"/>
          </a:xfrm>
          <a:prstGeom prst="rect">
            <a:avLst/>
          </a:prstGeom>
          <a:noFill/>
          <a:ln>
            <a:noFill/>
          </a:ln>
        </p:spPr>
        <p:txBody>
          <a:bodyPr spcFirstLastPara="1" wrap="square" lIns="91425" tIns="91425" rIns="91425" bIns="91425" anchor="t" anchorCtr="0"/>
          <a:lstStyle>
            <a:lvl1pPr marL="457200" marR="0" lvl="0" indent="-285750" algn="l">
              <a:lnSpc>
                <a:spcPct val="90000"/>
              </a:lnSpc>
              <a:spcBef>
                <a:spcPts val="75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4325"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2pPr>
            <a:lvl3pPr marL="1371600" marR="0" lvl="2" indent="-304800" algn="l">
              <a:lnSpc>
                <a:spcPct val="90000"/>
              </a:lnSpc>
              <a:spcBef>
                <a:spcPts val="375"/>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4pPr>
            <a:lvl5pPr marL="2286000" marR="0" lvl="4"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67" name="Google Shape;67;p1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10"/>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69" name="Google Shape;69;p10"/>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70" name="Google Shape;70;p10"/>
          <p:cNvPicPr preferRelativeResize="0"/>
          <p:nvPr/>
        </p:nvPicPr>
        <p:blipFill rotWithShape="1">
          <a:blip r:embed="rId4">
            <a:alphaModFix/>
          </a:blip>
          <a:srcRect/>
          <a:stretch/>
        </p:blipFill>
        <p:spPr>
          <a:xfrm>
            <a:off x="7613960" y="4267505"/>
            <a:ext cx="1215715" cy="354989"/>
          </a:xfrm>
          <a:prstGeom prst="rect">
            <a:avLst/>
          </a:prstGeom>
          <a:noFill/>
          <a:ln>
            <a:noFill/>
          </a:ln>
        </p:spPr>
      </p:pic>
      <p:sp>
        <p:nvSpPr>
          <p:cNvPr id="71" name="Google Shape;71;p10"/>
          <p:cNvSpPr>
            <a:spLocks noGrp="1"/>
          </p:cNvSpPr>
          <p:nvPr>
            <p:ph type="pic" idx="2"/>
          </p:nvPr>
        </p:nvSpPr>
        <p:spPr>
          <a:xfrm>
            <a:off x="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3"/>
          </p:nvPr>
        </p:nvSpPr>
        <p:spPr>
          <a:xfrm>
            <a:off x="18288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3" name="Google Shape;73;p10"/>
          <p:cNvSpPr>
            <a:spLocks noGrp="1"/>
          </p:cNvSpPr>
          <p:nvPr>
            <p:ph type="pic" idx="4"/>
          </p:nvPr>
        </p:nvSpPr>
        <p:spPr>
          <a:xfrm>
            <a:off x="36576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Google Shape;74;p10"/>
          <p:cNvSpPr>
            <a:spLocks noGrp="1"/>
          </p:cNvSpPr>
          <p:nvPr>
            <p:ph type="pic" idx="5"/>
          </p:nvPr>
        </p:nvSpPr>
        <p:spPr>
          <a:xfrm>
            <a:off x="54864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Google Shape;75;p10"/>
          <p:cNvSpPr>
            <a:spLocks noGrp="1"/>
          </p:cNvSpPr>
          <p:nvPr>
            <p:ph type="pic" idx="6"/>
          </p:nvPr>
        </p:nvSpPr>
        <p:spPr>
          <a:xfrm>
            <a:off x="7315200" y="652552"/>
            <a:ext cx="1828800" cy="1828800"/>
          </a:xfrm>
          <a:prstGeom prst="rect">
            <a:avLst/>
          </a:prstGeom>
          <a:blipFill rotWithShape="1">
            <a:blip r:embed="rId9">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Slide Opt 1 Tagline">
  <p:cSld name="Presentation Title Slide Opt 1 Tagline">
    <p:spTree>
      <p:nvGrpSpPr>
        <p:cNvPr id="1" name="Shape 78"/>
        <p:cNvGrpSpPr/>
        <p:nvPr/>
      </p:nvGrpSpPr>
      <p:grpSpPr>
        <a:xfrm>
          <a:off x="0" y="0"/>
          <a:ext cx="0" cy="0"/>
          <a:chOff x="0" y="0"/>
          <a:chExt cx="0" cy="0"/>
        </a:xfrm>
      </p:grpSpPr>
      <p:pic>
        <p:nvPicPr>
          <p:cNvPr id="79" name="Google Shape;79;p11"/>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80" name="Google Shape;80;p11"/>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82" name="Google Shape;82;p1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3" name="Google Shape;83;p11"/>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84" name="Google Shape;84;p11"/>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85" name="Google Shape;85;p11"/>
          <p:cNvPicPr preferRelativeResize="0"/>
          <p:nvPr/>
        </p:nvPicPr>
        <p:blipFill rotWithShape="1">
          <a:blip r:embed="rId4">
            <a:alphaModFix/>
          </a:blip>
          <a:srcRect/>
          <a:stretch/>
        </p:blipFill>
        <p:spPr>
          <a:xfrm>
            <a:off x="-9144" y="619632"/>
            <a:ext cx="1456944" cy="2414016"/>
          </a:xfrm>
          <a:prstGeom prst="rect">
            <a:avLst/>
          </a:prstGeom>
          <a:noFill/>
          <a:ln>
            <a:noFill/>
          </a:ln>
        </p:spPr>
      </p:pic>
      <p:pic>
        <p:nvPicPr>
          <p:cNvPr id="86" name="Google Shape;86;p11"/>
          <p:cNvPicPr preferRelativeResize="0"/>
          <p:nvPr/>
        </p:nvPicPr>
        <p:blipFill rotWithShape="1">
          <a:blip r:embed="rId5">
            <a:alphaModFix/>
          </a:blip>
          <a:srcRect/>
          <a:stretch/>
        </p:blipFill>
        <p:spPr>
          <a:xfrm>
            <a:off x="1469066" y="619632"/>
            <a:ext cx="1944624" cy="2414016"/>
          </a:xfrm>
          <a:prstGeom prst="rect">
            <a:avLst/>
          </a:prstGeom>
          <a:noFill/>
          <a:ln>
            <a:noFill/>
          </a:ln>
        </p:spPr>
      </p:pic>
      <p:pic>
        <p:nvPicPr>
          <p:cNvPr id="87" name="Google Shape;87;p11"/>
          <p:cNvPicPr preferRelativeResize="0"/>
          <p:nvPr/>
        </p:nvPicPr>
        <p:blipFill rotWithShape="1">
          <a:blip r:embed="rId6">
            <a:alphaModFix/>
          </a:blip>
          <a:srcRect/>
          <a:stretch/>
        </p:blipFill>
        <p:spPr>
          <a:xfrm>
            <a:off x="3412131" y="619632"/>
            <a:ext cx="2365248" cy="2414016"/>
          </a:xfrm>
          <a:prstGeom prst="rect">
            <a:avLst/>
          </a:prstGeom>
          <a:noFill/>
          <a:ln>
            <a:noFill/>
          </a:ln>
        </p:spPr>
      </p:pic>
      <p:pic>
        <p:nvPicPr>
          <p:cNvPr id="88" name="Google Shape;88;p11"/>
          <p:cNvPicPr preferRelativeResize="0"/>
          <p:nvPr/>
        </p:nvPicPr>
        <p:blipFill rotWithShape="1">
          <a:blip r:embed="rId7">
            <a:alphaModFix/>
          </a:blip>
          <a:srcRect/>
          <a:stretch/>
        </p:blipFill>
        <p:spPr>
          <a:xfrm>
            <a:off x="5766746" y="619632"/>
            <a:ext cx="1956816" cy="2414016"/>
          </a:xfrm>
          <a:prstGeom prst="rect">
            <a:avLst/>
          </a:prstGeom>
          <a:noFill/>
          <a:ln>
            <a:noFill/>
          </a:ln>
        </p:spPr>
      </p:pic>
      <p:pic>
        <p:nvPicPr>
          <p:cNvPr id="89" name="Google Shape;89;p11"/>
          <p:cNvPicPr preferRelativeResize="0"/>
          <p:nvPr/>
        </p:nvPicPr>
        <p:blipFill rotWithShape="1">
          <a:blip r:embed="rId8">
            <a:alphaModFix/>
          </a:blip>
          <a:srcRect/>
          <a:stretch/>
        </p:blipFill>
        <p:spPr>
          <a:xfrm>
            <a:off x="7721916" y="619632"/>
            <a:ext cx="1499616" cy="2414016"/>
          </a:xfrm>
          <a:prstGeom prst="rect">
            <a:avLst/>
          </a:prstGeom>
          <a:noFill/>
          <a:ln>
            <a:noFill/>
          </a:ln>
        </p:spPr>
      </p:pic>
      <p:pic>
        <p:nvPicPr>
          <p:cNvPr id="90" name="Google Shape;90;p11"/>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esentation Title Slide Opt 1 Editable Tagline">
  <p:cSld name="Presentation Title Slide Opt 1 Editable Tagline">
    <p:spTree>
      <p:nvGrpSpPr>
        <p:cNvPr id="1" name="Shape 91"/>
        <p:cNvGrpSpPr/>
        <p:nvPr/>
      </p:nvGrpSpPr>
      <p:grpSpPr>
        <a:xfrm>
          <a:off x="0" y="0"/>
          <a:ext cx="0" cy="0"/>
          <a:chOff x="0" y="0"/>
          <a:chExt cx="0" cy="0"/>
        </a:xfrm>
      </p:grpSpPr>
      <p:pic>
        <p:nvPicPr>
          <p:cNvPr id="92" name="Google Shape;92;p12"/>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93" name="Google Shape;93;p1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12"/>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95" name="Google Shape;95;p12"/>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sp>
        <p:nvSpPr>
          <p:cNvPr id="96" name="Google Shape;96;p12"/>
          <p:cNvSpPr>
            <a:spLocks noGrp="1"/>
          </p:cNvSpPr>
          <p:nvPr>
            <p:ph type="pic" idx="2"/>
          </p:nvPr>
        </p:nvSpPr>
        <p:spPr>
          <a:xfrm>
            <a:off x="0" y="652552"/>
            <a:ext cx="1828800" cy="1828800"/>
          </a:xfrm>
          <a:prstGeom prst="rect">
            <a:avLst/>
          </a:prstGeom>
          <a:blipFill rotWithShape="1">
            <a:blip r:embed="rId4">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12"/>
          <p:cNvSpPr>
            <a:spLocks noGrp="1"/>
          </p:cNvSpPr>
          <p:nvPr>
            <p:ph type="pic" idx="3"/>
          </p:nvPr>
        </p:nvSpPr>
        <p:spPr>
          <a:xfrm>
            <a:off x="182880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8" name="Google Shape;98;p12"/>
          <p:cNvSpPr>
            <a:spLocks noGrp="1"/>
          </p:cNvSpPr>
          <p:nvPr>
            <p:ph type="pic" idx="4"/>
          </p:nvPr>
        </p:nvSpPr>
        <p:spPr>
          <a:xfrm>
            <a:off x="36576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12"/>
          <p:cNvSpPr>
            <a:spLocks noGrp="1"/>
          </p:cNvSpPr>
          <p:nvPr>
            <p:ph type="pic" idx="5"/>
          </p:nvPr>
        </p:nvSpPr>
        <p:spPr>
          <a:xfrm>
            <a:off x="54864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0" name="Google Shape;100;p12"/>
          <p:cNvSpPr>
            <a:spLocks noGrp="1"/>
          </p:cNvSpPr>
          <p:nvPr>
            <p:ph type="pic" idx="6"/>
          </p:nvPr>
        </p:nvSpPr>
        <p:spPr>
          <a:xfrm>
            <a:off x="73152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03" name="Google Shape;103;p12"/>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104"/>
        <p:cNvGrpSpPr/>
        <p:nvPr/>
      </p:nvGrpSpPr>
      <p:grpSpPr>
        <a:xfrm>
          <a:off x="0" y="0"/>
          <a:ext cx="0" cy="0"/>
          <a:chOff x="0" y="0"/>
          <a:chExt cx="0" cy="0"/>
        </a:xfrm>
      </p:grpSpPr>
      <p:pic>
        <p:nvPicPr>
          <p:cNvPr id="105" name="Google Shape;105;p13"/>
          <p:cNvPicPr preferRelativeResize="0"/>
          <p:nvPr/>
        </p:nvPicPr>
        <p:blipFill rotWithShape="1">
          <a:blip r:embed="rId2">
            <a:alphaModFix amt="50000"/>
          </a:blip>
          <a:srcRect l="10600" t="25000"/>
          <a:stretch/>
        </p:blipFill>
        <p:spPr>
          <a:xfrm rot="10800000" flipH="1">
            <a:off x="-23750" y="-2"/>
            <a:ext cx="9167750" cy="5143501"/>
          </a:xfrm>
          <a:prstGeom prst="rect">
            <a:avLst/>
          </a:prstGeom>
          <a:noFill/>
          <a:ln>
            <a:noFill/>
          </a:ln>
        </p:spPr>
      </p:pic>
      <p:sp>
        <p:nvSpPr>
          <p:cNvPr id="106" name="Google Shape;106;p13"/>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8" name="Google Shape;108;p1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09" name="Google Shape;109;p13"/>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110" name="Google Shape;110;p13"/>
          <p:cNvPicPr preferRelativeResize="0"/>
          <p:nvPr/>
        </p:nvPicPr>
        <p:blipFill rotWithShape="1">
          <a:blip r:embed="rId4">
            <a:alphaModFix/>
          </a:blip>
          <a:srcRect/>
          <a:stretch/>
        </p:blipFill>
        <p:spPr>
          <a:xfrm>
            <a:off x="7613960" y="4267505"/>
            <a:ext cx="1215715" cy="354989"/>
          </a:xfrm>
          <a:prstGeom prst="rect">
            <a:avLst/>
          </a:prstGeom>
          <a:noFill/>
          <a:ln>
            <a:noFill/>
          </a:ln>
        </p:spPr>
      </p:pic>
      <p:pic>
        <p:nvPicPr>
          <p:cNvPr id="111" name="Google Shape;111;p13"/>
          <p:cNvPicPr preferRelativeResize="0"/>
          <p:nvPr/>
        </p:nvPicPr>
        <p:blipFill rotWithShape="1">
          <a:blip r:embed="rId5">
            <a:alphaModFix/>
          </a:blip>
          <a:srcRect/>
          <a:stretch/>
        </p:blipFill>
        <p:spPr>
          <a:xfrm>
            <a:off x="7902966" y="352567"/>
            <a:ext cx="906997" cy="920079"/>
          </a:xfrm>
          <a:prstGeom prst="rect">
            <a:avLst/>
          </a:prstGeom>
          <a:noFill/>
          <a:ln>
            <a:noFill/>
          </a:ln>
        </p:spPr>
      </p:pic>
      <p:pic>
        <p:nvPicPr>
          <p:cNvPr id="112" name="Google Shape;112;p13"/>
          <p:cNvPicPr preferRelativeResize="0"/>
          <p:nvPr/>
        </p:nvPicPr>
        <p:blipFill rotWithShape="1">
          <a:blip r:embed="rId6">
            <a:alphaModFix/>
          </a:blip>
          <a:srcRect/>
          <a:stretch/>
        </p:blipFill>
        <p:spPr>
          <a:xfrm>
            <a:off x="6631408" y="821327"/>
            <a:ext cx="1343053" cy="1356135"/>
          </a:xfrm>
          <a:prstGeom prst="rect">
            <a:avLst/>
          </a:prstGeom>
          <a:noFill/>
          <a:ln>
            <a:noFill/>
          </a:ln>
        </p:spPr>
      </p:pic>
      <p:pic>
        <p:nvPicPr>
          <p:cNvPr id="113" name="Google Shape;113;p13"/>
          <p:cNvPicPr preferRelativeResize="0"/>
          <p:nvPr/>
        </p:nvPicPr>
        <p:blipFill rotWithShape="1">
          <a:blip r:embed="rId7">
            <a:alphaModFix/>
          </a:blip>
          <a:srcRect l="7771" t="7771"/>
          <a:stretch/>
        </p:blipFill>
        <p:spPr>
          <a:xfrm>
            <a:off x="-2794" y="-3048"/>
            <a:ext cx="2334535" cy="2381057"/>
          </a:xfrm>
          <a:prstGeom prst="rect">
            <a:avLst/>
          </a:prstGeom>
          <a:noFill/>
          <a:ln>
            <a:noFill/>
          </a:ln>
        </p:spPr>
      </p:pic>
      <p:pic>
        <p:nvPicPr>
          <p:cNvPr id="114" name="Google Shape;114;p13"/>
          <p:cNvPicPr preferRelativeResize="0"/>
          <p:nvPr/>
        </p:nvPicPr>
        <p:blipFill rotWithShape="1">
          <a:blip r:embed="rId8">
            <a:alphaModFix/>
          </a:blip>
          <a:srcRect/>
          <a:stretch/>
        </p:blipFill>
        <p:spPr>
          <a:xfrm>
            <a:off x="7500068" y="2089046"/>
            <a:ext cx="1643932" cy="1927369"/>
          </a:xfrm>
          <a:prstGeom prst="rect">
            <a:avLst/>
          </a:prstGeom>
          <a:noFill/>
          <a:ln>
            <a:noFill/>
          </a:ln>
        </p:spPr>
      </p:pic>
      <p:pic>
        <p:nvPicPr>
          <p:cNvPr id="115" name="Google Shape;115;p13"/>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071619"/>
            <a:ext cx="7886700" cy="3263504"/>
          </a:xfrm>
          <a:prstGeom prst="rect">
            <a:avLst/>
          </a:prstGeom>
          <a:noFill/>
          <a:ln>
            <a:noFill/>
          </a:ln>
        </p:spPr>
        <p:txBody>
          <a:bodyPr spcFirstLastPara="1" wrap="square" lIns="91425" tIns="45700" rIns="91425" bIns="45700" anchor="t" anchorCtr="0"/>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0066A1"/>
                </a:solidFill>
                <a:latin typeface="Calibri"/>
                <a:ea typeface="Calibri"/>
                <a:cs typeface="Calibri"/>
                <a:sym typeface="Calibri"/>
              </a:defRPr>
            </a:lvl1pPr>
            <a:lvl2pPr marL="0" marR="0" lvl="1" indent="0" algn="l" rtl="0">
              <a:spcBef>
                <a:spcPts val="0"/>
              </a:spcBef>
              <a:buNone/>
              <a:defRPr sz="900" b="0" i="0" u="none" strike="noStrike" cap="none">
                <a:solidFill>
                  <a:srgbClr val="0066A1"/>
                </a:solidFill>
                <a:latin typeface="Calibri"/>
                <a:ea typeface="Calibri"/>
                <a:cs typeface="Calibri"/>
                <a:sym typeface="Calibri"/>
              </a:defRPr>
            </a:lvl2pPr>
            <a:lvl3pPr marL="0" marR="0" lvl="2" indent="0" algn="l" rtl="0">
              <a:spcBef>
                <a:spcPts val="0"/>
              </a:spcBef>
              <a:buNone/>
              <a:defRPr sz="900" b="0" i="0" u="none" strike="noStrike" cap="none">
                <a:solidFill>
                  <a:srgbClr val="0066A1"/>
                </a:solidFill>
                <a:latin typeface="Calibri"/>
                <a:ea typeface="Calibri"/>
                <a:cs typeface="Calibri"/>
                <a:sym typeface="Calibri"/>
              </a:defRPr>
            </a:lvl3pPr>
            <a:lvl4pPr marL="0" marR="0" lvl="3" indent="0" algn="l" rtl="0">
              <a:spcBef>
                <a:spcPts val="0"/>
              </a:spcBef>
              <a:buNone/>
              <a:defRPr sz="900" b="0" i="0" u="none" strike="noStrike" cap="none">
                <a:solidFill>
                  <a:srgbClr val="0066A1"/>
                </a:solidFill>
                <a:latin typeface="Calibri"/>
                <a:ea typeface="Calibri"/>
                <a:cs typeface="Calibri"/>
                <a:sym typeface="Calibri"/>
              </a:defRPr>
            </a:lvl4pPr>
            <a:lvl5pPr marL="0" marR="0" lvl="4" indent="0" algn="l" rtl="0">
              <a:spcBef>
                <a:spcPts val="0"/>
              </a:spcBef>
              <a:buNone/>
              <a:defRPr sz="900" b="0" i="0" u="none" strike="noStrike" cap="none">
                <a:solidFill>
                  <a:srgbClr val="0066A1"/>
                </a:solidFill>
                <a:latin typeface="Calibri"/>
                <a:ea typeface="Calibri"/>
                <a:cs typeface="Calibri"/>
                <a:sym typeface="Calibri"/>
              </a:defRPr>
            </a:lvl5pPr>
            <a:lvl6pPr marL="0" marR="0" lvl="5" indent="0" algn="l" rtl="0">
              <a:spcBef>
                <a:spcPts val="0"/>
              </a:spcBef>
              <a:buNone/>
              <a:defRPr sz="900" b="0" i="0" u="none" strike="noStrike" cap="none">
                <a:solidFill>
                  <a:srgbClr val="0066A1"/>
                </a:solidFill>
                <a:latin typeface="Calibri"/>
                <a:ea typeface="Calibri"/>
                <a:cs typeface="Calibri"/>
                <a:sym typeface="Calibri"/>
              </a:defRPr>
            </a:lvl6pPr>
            <a:lvl7pPr marL="0" marR="0" lvl="6" indent="0" algn="l" rtl="0">
              <a:spcBef>
                <a:spcPts val="0"/>
              </a:spcBef>
              <a:buNone/>
              <a:defRPr sz="900" b="0" i="0" u="none" strike="noStrike" cap="none">
                <a:solidFill>
                  <a:srgbClr val="0066A1"/>
                </a:solidFill>
                <a:latin typeface="Calibri"/>
                <a:ea typeface="Calibri"/>
                <a:cs typeface="Calibri"/>
                <a:sym typeface="Calibri"/>
              </a:defRPr>
            </a:lvl7pPr>
            <a:lvl8pPr marL="0" marR="0" lvl="7" indent="0" algn="l" rtl="0">
              <a:spcBef>
                <a:spcPts val="0"/>
              </a:spcBef>
              <a:buNone/>
              <a:defRPr sz="900" b="0" i="0" u="none" strike="noStrike" cap="none">
                <a:solidFill>
                  <a:srgbClr val="0066A1"/>
                </a:solidFill>
                <a:latin typeface="Calibri"/>
                <a:ea typeface="Calibri"/>
                <a:cs typeface="Calibri"/>
                <a:sym typeface="Calibri"/>
              </a:defRPr>
            </a:lvl8pPr>
            <a:lvl9pPr marL="0" marR="0" lvl="8" indent="0" algn="l" rtl="0">
              <a:spcBef>
                <a:spcPts val="0"/>
              </a:spcBef>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24">
            <a:alphaModFix/>
          </a:blip>
          <a:srcRect/>
          <a:stretch/>
        </p:blipFill>
        <p:spPr>
          <a:xfrm>
            <a:off x="7613960" y="4267505"/>
            <a:ext cx="1215715" cy="354989"/>
          </a:xfrm>
          <a:prstGeom prst="rect">
            <a:avLst/>
          </a:prstGeom>
          <a:noFill/>
          <a:ln>
            <a:noFill/>
          </a:ln>
        </p:spPr>
      </p:pic>
      <p:pic>
        <p:nvPicPr>
          <p:cNvPr id="14" name="Google Shape;14;p1"/>
          <p:cNvPicPr preferRelativeResize="0"/>
          <p:nvPr/>
        </p:nvPicPr>
        <p:blipFill rotWithShape="1">
          <a:blip r:embed="rId25">
            <a:alphaModFix/>
          </a:blip>
          <a:srcRect l="1496" t="9657"/>
          <a:stretch/>
        </p:blipFill>
        <p:spPr>
          <a:xfrm rot="10800000" flipH="1">
            <a:off x="0" y="4502874"/>
            <a:ext cx="9144000" cy="640625"/>
          </a:xfrm>
          <a:prstGeom prst="rect">
            <a:avLst/>
          </a:prstGeom>
          <a:noFill/>
          <a:ln>
            <a:noFill/>
          </a:ln>
        </p:spPr>
      </p:pic>
      <p:pic>
        <p:nvPicPr>
          <p:cNvPr id="15" name="Google Shape;15;p1"/>
          <p:cNvPicPr preferRelativeResize="0"/>
          <p:nvPr/>
        </p:nvPicPr>
        <p:blipFill rotWithShape="1">
          <a:blip r:embed="rId25">
            <a:alphaModFix/>
          </a:blip>
          <a:srcRect l="1496" t="9657"/>
          <a:stretch/>
        </p:blipFill>
        <p:spPr>
          <a:xfrm flipH="1">
            <a:off x="0" y="-20993"/>
            <a:ext cx="9144000" cy="640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2" r:id="rId21"/>
    <p:sldLayoutId id="214748367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hyperlink" Target="mailto:marshalliv@ieee.org" TargetMode="External"/><Relationship Id="rId3" Type="http://schemas.openxmlformats.org/officeDocument/2006/relationships/hyperlink" Target="mailto:mgtorres@ieee.org" TargetMode="External"/><Relationship Id="rId7" Type="http://schemas.openxmlformats.org/officeDocument/2006/relationships/hyperlink" Target="mailto:c.j.lord@ieee.org" TargetMode="External"/><Relationship Id="rId12" Type="http://schemas.openxmlformats.org/officeDocument/2006/relationships/hyperlink" Target="https://supportcenter.ieee.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jdnc@ieee.org" TargetMode="External"/><Relationship Id="rId11" Type="http://schemas.openxmlformats.org/officeDocument/2006/relationships/hyperlink" Target="mailto:w.ratcliff@ieee.org" TargetMode="External"/><Relationship Id="rId5" Type="http://schemas.openxmlformats.org/officeDocument/2006/relationships/hyperlink" Target="mailto:Allison.Mercer@gtri.gatech.edu" TargetMode="External"/><Relationship Id="rId10" Type="http://schemas.openxmlformats.org/officeDocument/2006/relationships/hyperlink" Target="mailto:Glenn.Parker@gtri.gatech.edu" TargetMode="External"/><Relationship Id="rId4" Type="http://schemas.openxmlformats.org/officeDocument/2006/relationships/hyperlink" Target="mailto:t.bellarmine@ieee.org" TargetMode="External"/><Relationship Id="rId9" Type="http://schemas.openxmlformats.org/officeDocument/2006/relationships/hyperlink" Target="mailto:g.randall@iee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org/content/dam/ieee-org/ieee/web/org/about/ieee_strategic_plan_2015_to_2020.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p:nvPr/>
        </p:nvSpPr>
        <p:spPr>
          <a:xfrm>
            <a:off x="3336471" y="837139"/>
            <a:ext cx="4904559"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“A customer is the most important visitor on our premises. He is not dependent on us. We are dependent on him. He is not an interruption to our work. He is the purpose of it. He is not an outsider in our business. He is part of it. We are not doing him a favor by serving him. He is doing us a favor by giving us an opportunity to do so.”</a:t>
            </a:r>
            <a:endParaRPr/>
          </a:p>
          <a:p>
            <a:pPr marL="0" marR="0" lvl="0" indent="0" algn="l" rtl="0">
              <a:spcBef>
                <a:spcPts val="0"/>
              </a:spcBef>
              <a:spcAft>
                <a:spcPts val="0"/>
              </a:spcAft>
              <a:buNone/>
            </a:pPr>
            <a:endParaRPr sz="20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 Mahatma Gandhi</a:t>
            </a:r>
            <a:endParaRPr sz="2000" b="1">
              <a:solidFill>
                <a:schemeClr val="dk1"/>
              </a:solidFill>
              <a:latin typeface="Calibri"/>
              <a:ea typeface="Calibri"/>
              <a:cs typeface="Calibri"/>
              <a:sym typeface="Calibri"/>
            </a:endParaRPr>
          </a:p>
        </p:txBody>
      </p:sp>
      <p:pic>
        <p:nvPicPr>
          <p:cNvPr id="197" name="Google Shape;197;p25"/>
          <p:cNvPicPr preferRelativeResize="0"/>
          <p:nvPr/>
        </p:nvPicPr>
        <p:blipFill rotWithShape="1">
          <a:blip r:embed="rId3">
            <a:alphaModFix/>
          </a:blip>
          <a:srcRect/>
          <a:stretch/>
        </p:blipFill>
        <p:spPr>
          <a:xfrm>
            <a:off x="932940" y="1279188"/>
            <a:ext cx="1727792" cy="228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Treasurer</a:t>
            </a:r>
          </a:p>
        </p:txBody>
      </p:sp>
      <p:sp>
        <p:nvSpPr>
          <p:cNvPr id="3" name="Content Placeholder 2"/>
          <p:cNvSpPr>
            <a:spLocks noGrp="1"/>
          </p:cNvSpPr>
          <p:nvPr>
            <p:ph type="body" sz="quarter" idx="13"/>
          </p:nvPr>
        </p:nvSpPr>
        <p:spPr>
          <a:xfrm>
            <a:off x="628650" y="1096658"/>
            <a:ext cx="7886700" cy="2957513"/>
          </a:xfrm>
        </p:spPr>
        <p:txBody>
          <a:bodyPr>
            <a:normAutofit/>
          </a:bodyPr>
          <a:lstStyle/>
          <a:p>
            <a:r>
              <a:rPr lang="en-US" dirty="0"/>
              <a:t>Review all financial statements monthly</a:t>
            </a:r>
          </a:p>
          <a:p>
            <a:r>
              <a:rPr lang="en-US" dirty="0"/>
              <a:t>Report on financial status at Section meetings</a:t>
            </a:r>
          </a:p>
          <a:p>
            <a:r>
              <a:rPr lang="en-US" dirty="0"/>
              <a:t>Keep NetSuite current; attend NetSuite training</a:t>
            </a:r>
          </a:p>
          <a:p>
            <a:r>
              <a:rPr lang="en-US" dirty="0"/>
              <a:t>Meet IEEE deadlines</a:t>
            </a:r>
          </a:p>
          <a:p>
            <a:r>
              <a:rPr lang="en-US" dirty="0"/>
              <a:t>Preparing the Section annual budget</a:t>
            </a:r>
          </a:p>
          <a:p>
            <a:r>
              <a:rPr lang="en-US" dirty="0"/>
              <a:t>Communicate with and assist chapter and branch treasurers</a:t>
            </a:r>
          </a:p>
          <a:p>
            <a:r>
              <a:rPr lang="en-US" dirty="0"/>
              <a:t>Work with previous treasurer to learn how the Section finances operate</a:t>
            </a:r>
          </a:p>
          <a:p>
            <a:r>
              <a:rPr lang="en-US" dirty="0"/>
              <a:t>Act as a mentor to your successor</a:t>
            </a:r>
          </a:p>
          <a:p>
            <a:endParaRPr lang="en-US" dirty="0"/>
          </a:p>
          <a:p>
            <a:endParaRPr lang="en-US" dirty="0"/>
          </a:p>
        </p:txBody>
      </p:sp>
      <p:sp>
        <p:nvSpPr>
          <p:cNvPr id="5" name="Slide Number Placeholder 4"/>
          <p:cNvSpPr>
            <a:spLocks noGrp="1"/>
          </p:cNvSpPr>
          <p:nvPr>
            <p:ph type="sldNum" sz="quarter" idx="14"/>
          </p:nvPr>
        </p:nvSpPr>
        <p:spPr/>
        <p:txBody>
          <a:bodyPr/>
          <a:lstStyle/>
          <a:p>
            <a:pPr defTabSz="685800"/>
            <a:fld id="{2D66EEFE-EDF8-764F-BDE3-F1D382314580}" type="slidenum">
              <a:rPr lang="en-US" sz="1350" kern="0">
                <a:solidFill>
                  <a:sysClr val="windowText" lastClr="000000"/>
                </a:solidFill>
              </a:rPr>
              <a:pPr defTabSz="685800"/>
              <a:t>10</a:t>
            </a:fld>
            <a:endParaRPr lang="en-US" sz="1350" kern="0">
              <a:solidFill>
                <a:sysClr val="windowText" lastClr="000000"/>
              </a:solidFill>
            </a:endParaRPr>
          </a:p>
        </p:txBody>
      </p:sp>
      <p:sp>
        <p:nvSpPr>
          <p:cNvPr id="4" name="Text Placeholder 3"/>
          <p:cNvSpPr>
            <a:spLocks noGrp="1"/>
          </p:cNvSpPr>
          <p:nvPr>
            <p:ph type="body" sz="quarter" idx="15"/>
          </p:nvPr>
        </p:nvSpPr>
        <p:spPr/>
        <p:txBody>
          <a:bodyPr>
            <a:normAutofit fontScale="32500" lnSpcReduction="20000"/>
          </a:bodyPr>
          <a:lstStyle/>
          <a:p>
            <a:endParaRPr lang="en-US"/>
          </a:p>
        </p:txBody>
      </p:sp>
    </p:spTree>
    <p:extLst>
      <p:ext uri="{BB962C8B-B14F-4D97-AF65-F5344CB8AC3E}">
        <p14:creationId xmlns:p14="http://schemas.microsoft.com/office/powerpoint/2010/main" val="313125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Section Secretary</a:t>
            </a:r>
          </a:p>
        </p:txBody>
      </p:sp>
      <p:sp>
        <p:nvSpPr>
          <p:cNvPr id="3" name="Content Placeholder 2"/>
          <p:cNvSpPr>
            <a:spLocks noGrp="1"/>
          </p:cNvSpPr>
          <p:nvPr>
            <p:ph type="body" sz="quarter" idx="13"/>
          </p:nvPr>
        </p:nvSpPr>
        <p:spPr>
          <a:xfrm>
            <a:off x="628650" y="1175789"/>
            <a:ext cx="7886700" cy="2957513"/>
          </a:xfrm>
        </p:spPr>
        <p:txBody>
          <a:bodyPr>
            <a:normAutofit/>
          </a:bodyPr>
          <a:lstStyle/>
          <a:p>
            <a:r>
              <a:rPr lang="en-US" dirty="0"/>
              <a:t>Create and submit annual report to IEEE</a:t>
            </a:r>
          </a:p>
          <a:p>
            <a:r>
              <a:rPr lang="en-US" dirty="0"/>
              <a:t>Section </a:t>
            </a:r>
            <a:r>
              <a:rPr lang="en-US" dirty="0" err="1"/>
              <a:t>vTools</a:t>
            </a:r>
            <a:r>
              <a:rPr lang="en-US" dirty="0"/>
              <a:t> and OU </a:t>
            </a:r>
            <a:r>
              <a:rPr lang="en-US" dirty="0" err="1"/>
              <a:t>Analitics</a:t>
            </a:r>
            <a:r>
              <a:rPr lang="en-US" dirty="0"/>
              <a:t> coordinator (use and training)</a:t>
            </a:r>
          </a:p>
          <a:p>
            <a:pPr lvl="1"/>
            <a:r>
              <a:rPr lang="en-US" dirty="0"/>
              <a:t>Meeting announcements &amp; reporting, </a:t>
            </a:r>
            <a:r>
              <a:rPr lang="en-US" dirty="0" err="1"/>
              <a:t>eNotices</a:t>
            </a:r>
            <a:r>
              <a:rPr lang="en-US" dirty="0"/>
              <a:t>, officer updates</a:t>
            </a:r>
          </a:p>
          <a:p>
            <a:pPr lvl="1"/>
            <a:r>
              <a:rPr lang="en-US" dirty="0"/>
              <a:t>Assist chapters with using </a:t>
            </a:r>
            <a:r>
              <a:rPr lang="en-US" dirty="0" err="1"/>
              <a:t>vTools</a:t>
            </a:r>
            <a:endParaRPr lang="en-US" dirty="0"/>
          </a:p>
          <a:p>
            <a:r>
              <a:rPr lang="en-US" dirty="0"/>
              <a:t>Take minutes and attendance at meetings; post or share via email after approved</a:t>
            </a:r>
          </a:p>
          <a:p>
            <a:r>
              <a:rPr lang="en-US" dirty="0"/>
              <a:t>Supervise the records keeping for the Section</a:t>
            </a:r>
          </a:p>
          <a:p>
            <a:r>
              <a:rPr lang="en-US" dirty="0"/>
              <a:t>Work with webmaster to ensure website is current</a:t>
            </a:r>
          </a:p>
          <a:p>
            <a:r>
              <a:rPr lang="en-US" dirty="0"/>
              <a:t>Use Social Media to publicize and generate interest in Section Activities</a:t>
            </a:r>
          </a:p>
          <a:p>
            <a:endParaRPr lang="en-US" dirty="0"/>
          </a:p>
          <a:p>
            <a:endParaRPr lang="en-US" dirty="0"/>
          </a:p>
        </p:txBody>
      </p:sp>
      <p:sp>
        <p:nvSpPr>
          <p:cNvPr id="5" name="Slide Number Placeholder 4"/>
          <p:cNvSpPr>
            <a:spLocks noGrp="1"/>
          </p:cNvSpPr>
          <p:nvPr>
            <p:ph type="sldNum" sz="quarter" idx="14"/>
          </p:nvPr>
        </p:nvSpPr>
        <p:spPr/>
        <p:txBody>
          <a:bodyPr/>
          <a:lstStyle/>
          <a:p>
            <a:pPr defTabSz="685800"/>
            <a:fld id="{2D66EEFE-EDF8-764F-BDE3-F1D382314580}" type="slidenum">
              <a:rPr lang="en-US" sz="1350" kern="0">
                <a:solidFill>
                  <a:sysClr val="windowText" lastClr="000000"/>
                </a:solidFill>
              </a:rPr>
              <a:pPr defTabSz="685800"/>
              <a:t>11</a:t>
            </a:fld>
            <a:endParaRPr lang="en-US" sz="1350" kern="0">
              <a:solidFill>
                <a:sysClr val="windowText" lastClr="000000"/>
              </a:solidFill>
            </a:endParaRPr>
          </a:p>
        </p:txBody>
      </p:sp>
      <p:sp>
        <p:nvSpPr>
          <p:cNvPr id="4" name="Text Placeholder 3"/>
          <p:cNvSpPr>
            <a:spLocks noGrp="1"/>
          </p:cNvSpPr>
          <p:nvPr>
            <p:ph type="body" sz="quarter" idx="15"/>
          </p:nvPr>
        </p:nvSpPr>
        <p:spPr/>
        <p:txBody>
          <a:bodyPr>
            <a:normAutofit fontScale="32500" lnSpcReduction="20000"/>
          </a:bodyPr>
          <a:lstStyle/>
          <a:p>
            <a:endParaRPr lang="en-US"/>
          </a:p>
        </p:txBody>
      </p:sp>
    </p:spTree>
    <p:extLst>
      <p:ext uri="{BB962C8B-B14F-4D97-AF65-F5344CB8AC3E}">
        <p14:creationId xmlns:p14="http://schemas.microsoft.com/office/powerpoint/2010/main" val="350440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IEEE Center for Leadership Excellence</a:t>
            </a:r>
            <a:endParaRPr/>
          </a:p>
        </p:txBody>
      </p:sp>
      <p:sp>
        <p:nvSpPr>
          <p:cNvPr id="244" name="Google Shape;244;p30"/>
          <p:cNvSpPr txBox="1">
            <a:spLocks noGrp="1"/>
          </p:cNvSpPr>
          <p:nvPr>
            <p:ph type="body" idx="1"/>
          </p:nvPr>
        </p:nvSpPr>
        <p:spPr>
          <a:xfrm>
            <a:off x="628650" y="3566961"/>
            <a:ext cx="3886200" cy="100503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Char char="▸"/>
            </a:pPr>
            <a:r>
              <a:rPr lang="en-US" sz="1800"/>
              <a:t>Simple to use, self-paced</a:t>
            </a:r>
            <a:endParaRPr/>
          </a:p>
          <a:p>
            <a:pPr marL="171450" lvl="0" indent="-171450" algn="l" rtl="0">
              <a:lnSpc>
                <a:spcPct val="90000"/>
              </a:lnSpc>
              <a:spcBef>
                <a:spcPts val="750"/>
              </a:spcBef>
              <a:spcAft>
                <a:spcPts val="0"/>
              </a:spcAft>
              <a:buSzPts val="1800"/>
              <a:buChar char="▸"/>
            </a:pPr>
            <a:r>
              <a:rPr lang="en-US" sz="1800"/>
              <a:t>Offers help to Volunteers in their new role with ACTION PLANS!</a:t>
            </a:r>
            <a:endParaRPr/>
          </a:p>
          <a:p>
            <a:pPr marL="171450" lvl="0" indent="-66675" algn="l" rtl="0">
              <a:lnSpc>
                <a:spcPct val="90000"/>
              </a:lnSpc>
              <a:spcBef>
                <a:spcPts val="750"/>
              </a:spcBef>
              <a:spcAft>
                <a:spcPts val="0"/>
              </a:spcAft>
              <a:buSzPts val="1650"/>
              <a:buNone/>
            </a:pPr>
            <a:endParaRPr/>
          </a:p>
        </p:txBody>
      </p:sp>
      <p:sp>
        <p:nvSpPr>
          <p:cNvPr id="245" name="Google Shape;245;p30"/>
          <p:cNvSpPr txBox="1">
            <a:spLocks noGrp="1"/>
          </p:cNvSpPr>
          <p:nvPr>
            <p:ph type="body" idx="2"/>
          </p:nvPr>
        </p:nvSpPr>
        <p:spPr>
          <a:xfrm>
            <a:off x="4629150" y="3566961"/>
            <a:ext cx="3886200" cy="100503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Char char="▸"/>
            </a:pPr>
            <a:r>
              <a:rPr lang="en-US" sz="1800"/>
              <a:t>Access with IEEE Account</a:t>
            </a:r>
            <a:endParaRPr/>
          </a:p>
          <a:p>
            <a:pPr marL="171450" lvl="0" indent="-171450" algn="l" rtl="0">
              <a:lnSpc>
                <a:spcPct val="90000"/>
              </a:lnSpc>
              <a:spcBef>
                <a:spcPts val="750"/>
              </a:spcBef>
              <a:spcAft>
                <a:spcPts val="0"/>
              </a:spcAft>
              <a:buSzPts val="1800"/>
              <a:buChar char="▸"/>
            </a:pPr>
            <a:r>
              <a:rPr lang="en-US" sz="1800"/>
              <a:t>Please note: Content is updated regularly – Check back often!</a:t>
            </a:r>
            <a:endParaRPr sz="1800"/>
          </a:p>
          <a:p>
            <a:pPr marL="171450" lvl="0" indent="-66675" algn="l" rtl="0">
              <a:lnSpc>
                <a:spcPct val="90000"/>
              </a:lnSpc>
              <a:spcBef>
                <a:spcPts val="750"/>
              </a:spcBef>
              <a:spcAft>
                <a:spcPts val="0"/>
              </a:spcAft>
              <a:buSzPts val="1650"/>
              <a:buNone/>
            </a:pPr>
            <a:endParaRPr/>
          </a:p>
        </p:txBody>
      </p:sp>
      <p:sp>
        <p:nvSpPr>
          <p:cNvPr id="246" name="Google Shape;246;p3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47" name="Google Shape;247;p30"/>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ieee-elearning.org/CLE/</a:t>
            </a:r>
            <a:endParaRPr/>
          </a:p>
          <a:p>
            <a:pPr marL="0" lvl="0" indent="0" algn="l" rtl="0">
              <a:lnSpc>
                <a:spcPct val="70000"/>
              </a:lnSpc>
              <a:spcBef>
                <a:spcPts val="750"/>
              </a:spcBef>
              <a:spcAft>
                <a:spcPts val="0"/>
              </a:spcAft>
              <a:buSzPts val="1530"/>
              <a:buNone/>
            </a:pPr>
            <a:endParaRPr sz="1530"/>
          </a:p>
        </p:txBody>
      </p:sp>
      <p:pic>
        <p:nvPicPr>
          <p:cNvPr id="248" name="Google Shape;248;p30"/>
          <p:cNvPicPr preferRelativeResize="0"/>
          <p:nvPr/>
        </p:nvPicPr>
        <p:blipFill rotWithShape="1">
          <a:blip r:embed="rId3">
            <a:alphaModFix/>
          </a:blip>
          <a:srcRect/>
          <a:stretch/>
        </p:blipFill>
        <p:spPr>
          <a:xfrm>
            <a:off x="2500026" y="1162598"/>
            <a:ext cx="4143950" cy="2034780"/>
          </a:xfrm>
          <a:prstGeom prst="rect">
            <a:avLst/>
          </a:prstGeom>
          <a:noFill/>
          <a:ln>
            <a:noFill/>
          </a:ln>
        </p:spPr>
      </p:pic>
      <p:pic>
        <p:nvPicPr>
          <p:cNvPr id="249" name="Google Shape;249;p30" descr="C:\Users\elynpere\AppData\Local\Microsoft\Windows\Temporary Internet Files\Content.IE5\FPHJ2SHP\lightbulb_by_trixyrogue[1].jpg"/>
          <p:cNvPicPr preferRelativeResize="0"/>
          <p:nvPr/>
        </p:nvPicPr>
        <p:blipFill rotWithShape="1">
          <a:blip r:embed="rId4">
            <a:alphaModFix/>
          </a:blip>
          <a:srcRect/>
          <a:stretch/>
        </p:blipFill>
        <p:spPr>
          <a:xfrm>
            <a:off x="7692108" y="194537"/>
            <a:ext cx="1192696" cy="1371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Region 3 Section Support Committee</a:t>
            </a:r>
            <a:endParaRPr/>
          </a:p>
        </p:txBody>
      </p:sp>
      <p:sp>
        <p:nvSpPr>
          <p:cNvPr id="288" name="Google Shape;288;p3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89" name="Google Shape;289;p35"/>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Committee Member Contact Information</a:t>
            </a:r>
            <a:endParaRPr/>
          </a:p>
        </p:txBody>
      </p:sp>
      <p:graphicFrame>
        <p:nvGraphicFramePr>
          <p:cNvPr id="290" name="Google Shape;290;p35"/>
          <p:cNvGraphicFramePr/>
          <p:nvPr>
            <p:extLst>
              <p:ext uri="{D42A27DB-BD31-4B8C-83A1-F6EECF244321}">
                <p14:modId xmlns:p14="http://schemas.microsoft.com/office/powerpoint/2010/main" val="1552985888"/>
              </p:ext>
            </p:extLst>
          </p:nvPr>
        </p:nvGraphicFramePr>
        <p:xfrm>
          <a:off x="594360" y="1328598"/>
          <a:ext cx="7955275" cy="2307325"/>
        </p:xfrm>
        <a:graphic>
          <a:graphicData uri="http://schemas.openxmlformats.org/drawingml/2006/table">
            <a:tbl>
              <a:tblPr>
                <a:noFill/>
                <a:tableStyleId>{447B1E73-8A82-4D07-951F-8CFBA1868459}</a:tableStyleId>
              </a:tblPr>
              <a:tblGrid>
                <a:gridCol w="3517900">
                  <a:extLst>
                    <a:ext uri="{9D8B030D-6E8A-4147-A177-3AD203B41FA5}">
                      <a16:colId xmlns:a16="http://schemas.microsoft.com/office/drawing/2014/main" val="20000"/>
                    </a:ext>
                  </a:extLst>
                </a:gridCol>
                <a:gridCol w="2002625">
                  <a:extLst>
                    <a:ext uri="{9D8B030D-6E8A-4147-A177-3AD203B41FA5}">
                      <a16:colId xmlns:a16="http://schemas.microsoft.com/office/drawing/2014/main" val="20001"/>
                    </a:ext>
                  </a:extLst>
                </a:gridCol>
                <a:gridCol w="2434750">
                  <a:extLst>
                    <a:ext uri="{9D8B030D-6E8A-4147-A177-3AD203B41FA5}">
                      <a16:colId xmlns:a16="http://schemas.microsoft.com/office/drawing/2014/main" val="20002"/>
                    </a:ext>
                  </a:extLst>
                </a:gridCol>
              </a:tblGrid>
              <a:tr h="241075">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Committee Position</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Name</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Email Address</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 Support Committee Chair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Mark Torres</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3"/>
                        </a:rPr>
                        <a:t>mgtorres@ieee.org</a:t>
                      </a:r>
                      <a:r>
                        <a:rPr lang="en-US" sz="12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Life Member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Tom Bellarmine</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hlinkClick r:id="rId4"/>
                        </a:rPr>
                        <a:t>t.bellarmine@ieee.org</a:t>
                      </a:r>
                      <a:r>
                        <a:rPr lang="en-US" sz="1200" b="0" i="0" u="sng" strike="noStrike" cap="none" baseline="0"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rPr>
                        <a:t> </a:t>
                      </a:r>
                      <a:endParaRPr lang="en-US" sz="1200" b="0" i="0" u="sng" strike="noStrike"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46382" marR="46382"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6625">
                <a:tc>
                  <a:txBody>
                    <a:bodyPr/>
                    <a:lstStyle/>
                    <a:p>
                      <a:pPr marL="0" marR="0" lvl="0" indent="0" algn="l" rtl="0">
                        <a:spcBef>
                          <a:spcPts val="0"/>
                        </a:spcBef>
                        <a:spcAft>
                          <a:spcPts val="0"/>
                        </a:spcAft>
                        <a:buNone/>
                      </a:pPr>
                      <a:r>
                        <a:rPr lang="en-US" sz="1200" u="none" strike="noStrike" cap="none" dirty="0">
                          <a:latin typeface="Calibri"/>
                          <a:ea typeface="Calibri"/>
                          <a:cs typeface="Calibri"/>
                          <a:sym typeface="Calibri"/>
                        </a:rPr>
                        <a:t>Young Professional Coordinator</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dirty="0">
                          <a:latin typeface="Calibri"/>
                          <a:ea typeface="Calibri"/>
                          <a:cs typeface="Calibri"/>
                          <a:sym typeface="Calibri"/>
                        </a:rPr>
                        <a:t>Edwin Mastache</a:t>
                      </a:r>
                    </a:p>
                  </a:txBody>
                  <a:tcPr marL="62025" marR="6202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rPr>
                        <a:t>eng.edwin.m@ieee.org</a:t>
                      </a:r>
                    </a:p>
                  </a:txBody>
                  <a:tcPr marL="46382" marR="46382"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Women in Engineering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Allison Mercer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563C1"/>
                        </a:buClr>
                        <a:buSzPts val="1200"/>
                        <a:buFont typeface="Calibri"/>
                        <a:buNone/>
                      </a:pPr>
                      <a:r>
                        <a:rPr lang="en-US" sz="1200" b="0" i="0" u="sng" strike="noStrike" cap="none">
                          <a:solidFill>
                            <a:schemeClr val="hlink"/>
                          </a:solidFill>
                          <a:latin typeface="Calibri"/>
                          <a:ea typeface="Calibri"/>
                          <a:cs typeface="Calibri"/>
                          <a:sym typeface="Calibri"/>
                          <a:hlinkClick r:id="rId5"/>
                        </a:rPr>
                        <a:t>Allison.Mercer@gtri.gatech.edu</a:t>
                      </a:r>
                      <a:endParaRPr sz="1200" b="0" i="0" u="sng" strike="noStrike" cap="none">
                        <a:solidFill>
                          <a:srgbClr val="0563C1"/>
                        </a:solidFill>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Senior Member Elevation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Jacquelyn Cunningham</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6"/>
                        </a:rPr>
                        <a:t>jdnc@ieee.org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Sections Operations Specialists (Position 1)</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Charles Lord</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7"/>
                        </a:rPr>
                        <a:t>c.j.lord@ieee.org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Sections Operations Specialists (Position 2)</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Bill Marshall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8"/>
                        </a:rPr>
                        <a:t>marshalliv@ieee.org</a:t>
                      </a:r>
                      <a:r>
                        <a:rPr lang="en-US" sz="1200" u="sng" strike="noStrike" cap="none" baseline="0" dirty="0">
                          <a:solidFill>
                            <a:schemeClr val="hlink"/>
                          </a:solidFill>
                          <a:latin typeface="Calibri"/>
                          <a:ea typeface="Calibri"/>
                          <a:cs typeface="Calibri"/>
                          <a:sym typeface="Calibri"/>
                        </a:rPr>
                        <a:t> </a:t>
                      </a:r>
                      <a:endParaRPr lang="en-US" sz="1200" u="sng" strike="noStrike" cap="none" dirty="0">
                        <a:solidFill>
                          <a:schemeClr val="hlink"/>
                        </a:solidFill>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Project Coordinator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Grayson Randall</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9"/>
                        </a:rPr>
                        <a:t>g.randall@ieee.org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Technical Activities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Glenn Parker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10"/>
                        </a:rPr>
                        <a:t>Glenn.Parker@gtri.gatech.edu</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 Support Committee Mentor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William (Bill) Ratcliff</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11"/>
                        </a:rPr>
                        <a:t>w.ratcliff@ieee.org</a:t>
                      </a:r>
                      <a:r>
                        <a:rPr lang="en-US" sz="12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91" name="Google Shape;291;p35"/>
          <p:cNvSpPr txBox="1"/>
          <p:nvPr/>
        </p:nvSpPr>
        <p:spPr>
          <a:xfrm>
            <a:off x="594360" y="3851506"/>
            <a:ext cx="62840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t>
            </a:r>
            <a:r>
              <a:rPr lang="en-US" sz="1800" u="sng">
                <a:solidFill>
                  <a:schemeClr val="hlink"/>
                </a:solidFill>
                <a:latin typeface="Calibri"/>
                <a:ea typeface="Calibri"/>
                <a:cs typeface="Calibri"/>
                <a:sym typeface="Calibri"/>
                <a:hlinkClick r:id="rId12"/>
              </a:rPr>
              <a:t>IEEE Support Center</a:t>
            </a:r>
            <a:r>
              <a:rPr lang="en-US" sz="1800">
                <a:solidFill>
                  <a:schemeClr val="dk1"/>
                </a:solidFill>
                <a:latin typeface="Calibri"/>
                <a:ea typeface="Calibri"/>
                <a:cs typeface="Calibri"/>
                <a:sym typeface="Calibri"/>
              </a:rPr>
              <a:t> is a great online resource.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273031"/>
            <a:ext cx="7886700" cy="620819"/>
          </a:xfrm>
        </p:spPr>
        <p:txBody>
          <a:bodyPr/>
          <a:lstStyle/>
          <a:p>
            <a:r>
              <a:rPr lang="en-US" dirty="0"/>
              <a:t>Thank you!</a:t>
            </a:r>
          </a:p>
        </p:txBody>
      </p:sp>
      <p:sp>
        <p:nvSpPr>
          <p:cNvPr id="3" name="Text Placeholder 2"/>
          <p:cNvSpPr>
            <a:spLocks noGrp="1"/>
          </p:cNvSpPr>
          <p:nvPr>
            <p:ph type="body" idx="1"/>
          </p:nvPr>
        </p:nvSpPr>
        <p:spPr>
          <a:xfrm>
            <a:off x="623888" y="3914091"/>
            <a:ext cx="7886700" cy="504338"/>
          </a:xfrm>
        </p:spPr>
        <p:txBody>
          <a:bodyPr/>
          <a:lstStyle/>
          <a:p>
            <a:r>
              <a:rPr lang="en-US" dirty="0"/>
              <a:t>Mark Torres, mgtorres@ieee.org</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14</a:t>
            </a:fld>
            <a:endParaRPr lang="en-US"/>
          </a:p>
        </p:txBody>
      </p:sp>
      <p:sp>
        <p:nvSpPr>
          <p:cNvPr id="6" name="Title 20"/>
          <p:cNvSpPr txBox="1">
            <a:spLocks/>
          </p:cNvSpPr>
          <p:nvPr/>
        </p:nvSpPr>
        <p:spPr>
          <a:xfrm>
            <a:off x="623888" y="265012"/>
            <a:ext cx="7772400" cy="522983"/>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3300" b="1" i="0" kern="1200">
                <a:solidFill>
                  <a:srgbClr val="0066A1"/>
                </a:solidFill>
                <a:latin typeface="Calibri" charset="0"/>
                <a:ea typeface="Calibri" charset="0"/>
                <a:cs typeface="Calibri" charset="0"/>
              </a:defRPr>
            </a:lvl1pPr>
          </a:lstStyle>
          <a:p>
            <a:r>
              <a:rPr lang="en-US" sz="2550" dirty="0">
                <a:latin typeface="Calibri"/>
                <a:ea typeface="Calibri"/>
                <a:cs typeface="Calibri"/>
                <a:sym typeface="Calibri"/>
              </a:rPr>
              <a:t>Region 3 Section Support Committee</a:t>
            </a:r>
          </a:p>
        </p:txBody>
      </p:sp>
      <p:sp>
        <p:nvSpPr>
          <p:cNvPr id="10" name="TextBox 9"/>
          <p:cNvSpPr txBox="1"/>
          <p:nvPr/>
        </p:nvSpPr>
        <p:spPr>
          <a:xfrm>
            <a:off x="707922" y="826331"/>
            <a:ext cx="7514304" cy="2308324"/>
          </a:xfrm>
          <a:prstGeom prst="rect">
            <a:avLst/>
          </a:prstGeom>
          <a:noFill/>
        </p:spPr>
        <p:txBody>
          <a:bodyPr wrap="square" rtlCol="0">
            <a:spAutoFit/>
          </a:bodyPr>
          <a:lstStyle/>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You are not alone … We are here to help</a:t>
            </a: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Assisting our members to find and engage with IEEE Communities of Interest requires many levels of engagement … Again we can help</a:t>
            </a: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Relationships are a network, not a hierarchy </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Region 3 to Sections</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 Section to other Sections</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Members to other Members</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56937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sz="3600" dirty="0"/>
              <a:t>Roles of Officers 201</a:t>
            </a:r>
            <a:endParaRPr lang="en-US" dirty="0"/>
          </a:p>
        </p:txBody>
      </p:sp>
      <p:sp>
        <p:nvSpPr>
          <p:cNvPr id="22" name="Subtitle 21"/>
          <p:cNvSpPr>
            <a:spLocks noGrp="1"/>
          </p:cNvSpPr>
          <p:nvPr>
            <p:ph type="subTitle" idx="1"/>
          </p:nvPr>
        </p:nvSpPr>
        <p:spPr/>
        <p:txBody>
          <a:bodyPr>
            <a:normAutofit/>
          </a:bodyPr>
          <a:lstStyle/>
          <a:p>
            <a:r>
              <a:rPr lang="en-US" dirty="0"/>
              <a:t>Mark Torres</a:t>
            </a:r>
          </a:p>
          <a:p>
            <a:r>
              <a:rPr lang="en-US" dirty="0" err="1"/>
              <a:t>SoutheastCon</a:t>
            </a:r>
            <a:r>
              <a:rPr lang="en-US" dirty="0"/>
              <a:t> 2019, Huntsville, AL</a:t>
            </a:r>
          </a:p>
        </p:txBody>
      </p:sp>
      <p:sp>
        <p:nvSpPr>
          <p:cNvPr id="4" name="Slide Number Placeholder 3"/>
          <p:cNvSpPr>
            <a:spLocks noGrp="1"/>
          </p:cNvSpPr>
          <p:nvPr>
            <p:ph type="sldNum" sz="quarter" idx="18"/>
          </p:nvPr>
        </p:nvSpPr>
        <p:spPr/>
        <p:txBody>
          <a:bodyPr/>
          <a:lstStyle/>
          <a:p>
            <a:endParaRPr lang="en-US" dirty="0"/>
          </a:p>
        </p:txBody>
      </p:sp>
    </p:spTree>
    <p:extLst>
      <p:ext uri="{BB962C8B-B14F-4D97-AF65-F5344CB8AC3E}">
        <p14:creationId xmlns:p14="http://schemas.microsoft.com/office/powerpoint/2010/main" val="375980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8650" y="1258609"/>
            <a:ext cx="7886700" cy="2957513"/>
          </a:xfrm>
        </p:spPr>
        <p:txBody>
          <a:bodyPr>
            <a:normAutofit fontScale="92500" lnSpcReduction="20000"/>
          </a:bodyPr>
          <a:lstStyle/>
          <a:p>
            <a:r>
              <a:rPr lang="en-US" b="1" dirty="0"/>
              <a:t>Section Region 3 Vision</a:t>
            </a:r>
            <a:r>
              <a:rPr lang="en-US" dirty="0"/>
              <a:t>:  Engage every Member through Communities of Interest</a:t>
            </a:r>
          </a:p>
          <a:p>
            <a:r>
              <a:rPr lang="en-US" b="1" dirty="0"/>
              <a:t>Fundamental Position</a:t>
            </a:r>
          </a:p>
          <a:p>
            <a:pPr lvl="1"/>
            <a:r>
              <a:rPr lang="en-US" dirty="0">
                <a:solidFill>
                  <a:schemeClr val="tx2">
                    <a:lumMod val="50000"/>
                  </a:schemeClr>
                </a:solidFill>
              </a:rPr>
              <a:t>The Member </a:t>
            </a:r>
            <a:r>
              <a:rPr lang="en-US" b="1" u="sng" dirty="0">
                <a:solidFill>
                  <a:schemeClr val="tx2">
                    <a:lumMod val="50000"/>
                  </a:schemeClr>
                </a:solidFill>
              </a:rPr>
              <a:t>IS</a:t>
            </a:r>
            <a:r>
              <a:rPr lang="en-US" b="1" dirty="0">
                <a:solidFill>
                  <a:schemeClr val="tx2">
                    <a:lumMod val="50000"/>
                  </a:schemeClr>
                </a:solidFill>
              </a:rPr>
              <a:t> IEEE </a:t>
            </a:r>
            <a:r>
              <a:rPr lang="en-US" sz="1300" dirty="0">
                <a:solidFill>
                  <a:schemeClr val="tx2">
                    <a:lumMod val="50000"/>
                  </a:schemeClr>
                </a:solidFill>
              </a:rPr>
              <a:t>and their </a:t>
            </a:r>
            <a:r>
              <a:rPr lang="en-US" sz="1300" b="1" dirty="0">
                <a:solidFill>
                  <a:schemeClr val="tx2">
                    <a:lumMod val="50000"/>
                  </a:schemeClr>
                </a:solidFill>
              </a:rPr>
              <a:t>ACTIVE PARTICIPATION </a:t>
            </a:r>
            <a:r>
              <a:rPr lang="en-US" sz="1300" dirty="0">
                <a:solidFill>
                  <a:schemeClr val="tx2">
                    <a:lumMod val="50000"/>
                  </a:schemeClr>
                </a:solidFill>
              </a:rPr>
              <a:t>is essential to achieving the IEEE Mission</a:t>
            </a:r>
          </a:p>
          <a:p>
            <a:pPr lvl="1"/>
            <a:r>
              <a:rPr lang="en-US" sz="1700" dirty="0"/>
              <a:t>The </a:t>
            </a:r>
            <a:r>
              <a:rPr lang="en-US" sz="1700" b="1" dirty="0"/>
              <a:t>Section</a:t>
            </a:r>
            <a:r>
              <a:rPr lang="en-US" sz="1700" dirty="0"/>
              <a:t> </a:t>
            </a:r>
            <a:r>
              <a:rPr lang="en-US" sz="1700" b="1" u="sng" dirty="0"/>
              <a:t>OWNS</a:t>
            </a:r>
            <a:r>
              <a:rPr lang="en-US" sz="1700" dirty="0"/>
              <a:t> the Member </a:t>
            </a:r>
            <a:r>
              <a:rPr lang="en-US" sz="1700" b="1" dirty="0"/>
              <a:t>RELATIONSHIP </a:t>
            </a:r>
            <a:r>
              <a:rPr lang="en-US" sz="1700" dirty="0"/>
              <a:t>and</a:t>
            </a:r>
            <a:r>
              <a:rPr lang="en-US" sz="1700" b="1" dirty="0"/>
              <a:t> </a:t>
            </a:r>
            <a:r>
              <a:rPr lang="en-US" sz="1700" b="1" u="sng" dirty="0"/>
              <a:t>IS</a:t>
            </a:r>
            <a:r>
              <a:rPr lang="en-US" sz="1700" dirty="0"/>
              <a:t> </a:t>
            </a:r>
            <a:r>
              <a:rPr lang="en-US" sz="1700" b="1" dirty="0"/>
              <a:t>IEEE</a:t>
            </a:r>
            <a:r>
              <a:rPr lang="en-US" sz="1700" dirty="0"/>
              <a:t> to the Member</a:t>
            </a:r>
            <a:endParaRPr lang="en-US" sz="1700" b="1" dirty="0"/>
          </a:p>
          <a:p>
            <a:pPr lvl="1"/>
            <a:r>
              <a:rPr lang="en-US" dirty="0">
                <a:solidFill>
                  <a:schemeClr val="tx2">
                    <a:lumMod val="50000"/>
                  </a:schemeClr>
                </a:solidFill>
              </a:rPr>
              <a:t>The </a:t>
            </a:r>
            <a:r>
              <a:rPr lang="en-US" b="1" dirty="0">
                <a:solidFill>
                  <a:schemeClr val="tx2">
                    <a:lumMod val="50000"/>
                  </a:schemeClr>
                </a:solidFill>
              </a:rPr>
              <a:t>Region</a:t>
            </a:r>
            <a:r>
              <a:rPr lang="en-US" dirty="0">
                <a:solidFill>
                  <a:schemeClr val="tx2">
                    <a:lumMod val="50000"/>
                  </a:schemeClr>
                </a:solidFill>
              </a:rPr>
              <a:t> is the </a:t>
            </a:r>
            <a:r>
              <a:rPr lang="en-US" b="1" u="sng" dirty="0">
                <a:solidFill>
                  <a:schemeClr val="tx2">
                    <a:lumMod val="50000"/>
                  </a:schemeClr>
                </a:solidFill>
              </a:rPr>
              <a:t>ENABLER</a:t>
            </a:r>
            <a:r>
              <a:rPr lang="en-US" dirty="0">
                <a:solidFill>
                  <a:schemeClr val="tx2">
                    <a:lumMod val="50000"/>
                  </a:schemeClr>
                </a:solidFill>
              </a:rPr>
              <a:t> of full member </a:t>
            </a:r>
            <a:r>
              <a:rPr lang="en-US" b="1" dirty="0">
                <a:solidFill>
                  <a:schemeClr val="tx2">
                    <a:lumMod val="50000"/>
                  </a:schemeClr>
                </a:solidFill>
              </a:rPr>
              <a:t>ENGAGEMENT</a:t>
            </a:r>
          </a:p>
          <a:p>
            <a:r>
              <a:rPr lang="en-US" b="1" dirty="0"/>
              <a:t>Section Support Committee Mission</a:t>
            </a:r>
            <a:r>
              <a:rPr lang="en-US" dirty="0"/>
              <a:t>: Assist the Sections to:</a:t>
            </a:r>
          </a:p>
          <a:p>
            <a:pPr lvl="1"/>
            <a:r>
              <a:rPr lang="en-US" dirty="0">
                <a:solidFill>
                  <a:schemeClr val="tx1"/>
                </a:solidFill>
              </a:rPr>
              <a:t>To stimulate the interest of IEEE members</a:t>
            </a:r>
          </a:p>
          <a:p>
            <a:pPr lvl="1"/>
            <a:r>
              <a:rPr lang="en-US" dirty="0">
                <a:solidFill>
                  <a:schemeClr val="tx1"/>
                </a:solidFill>
              </a:rPr>
              <a:t>To motivate members to volunteer</a:t>
            </a:r>
          </a:p>
          <a:p>
            <a:pPr lvl="1"/>
            <a:r>
              <a:rPr lang="en-US" dirty="0">
                <a:solidFill>
                  <a:schemeClr val="tx1"/>
                </a:solidFill>
              </a:rPr>
              <a:t>To encourage professional and technical growth of all members</a:t>
            </a:r>
          </a:p>
          <a:p>
            <a:pPr lvl="1"/>
            <a:r>
              <a:rPr lang="en-US" dirty="0">
                <a:solidFill>
                  <a:schemeClr val="tx1"/>
                </a:solidFill>
              </a:rPr>
              <a:t>To share best practices with other Sections</a:t>
            </a:r>
          </a:p>
          <a:p>
            <a:pPr lvl="1"/>
            <a:r>
              <a:rPr lang="en-US" dirty="0">
                <a:solidFill>
                  <a:schemeClr val="tx1"/>
                </a:solidFill>
              </a:rPr>
              <a:t>To form Engineering Affinity Groups.</a:t>
            </a:r>
          </a:p>
          <a:p>
            <a:pPr marL="57150" indent="0">
              <a:buNone/>
            </a:pPr>
            <a:br>
              <a:rPr lang="en-US" dirty="0"/>
            </a:br>
            <a:endParaRPr lang="en-US" dirty="0"/>
          </a:p>
        </p:txBody>
      </p:sp>
      <p:sp>
        <p:nvSpPr>
          <p:cNvPr id="12291" name="Content Placeholder 2"/>
          <p:cNvSpPr>
            <a:spLocks noGrp="1"/>
          </p:cNvSpPr>
          <p:nvPr>
            <p:ph type="body" sz="quarter" idx="15"/>
          </p:nvPr>
        </p:nvSpPr>
        <p:spPr>
          <a:xfrm>
            <a:off x="628650" y="385113"/>
            <a:ext cx="7886700" cy="382309"/>
          </a:xfrm>
        </p:spPr>
        <p:txBody>
          <a:bodyPr>
            <a:noAutofit/>
          </a:bodyPr>
          <a:lstStyle/>
          <a:p>
            <a:pPr>
              <a:defRPr/>
            </a:pPr>
            <a:r>
              <a:rPr lang="en-US" altLang="en-US" sz="2550" i="0" dirty="0">
                <a:solidFill>
                  <a:srgbClr val="0066A1"/>
                </a:solidFill>
                <a:latin typeface="Calibri" charset="0"/>
                <a:ea typeface="Calibri" charset="0"/>
                <a:cs typeface="Calibri" charset="0"/>
              </a:rPr>
              <a:t>What is your Section’s Vision &amp; Mission</a:t>
            </a:r>
            <a:endParaRPr lang="en-US" sz="2550" i="0" dirty="0">
              <a:solidFill>
                <a:srgbClr val="0066A1"/>
              </a:solidFill>
              <a:latin typeface="Calibri" charset="0"/>
              <a:ea typeface="Calibri" charset="0"/>
              <a:cs typeface="Calibri" charset="0"/>
            </a:endParaRPr>
          </a:p>
        </p:txBody>
      </p:sp>
      <p:sp>
        <p:nvSpPr>
          <p:cNvPr id="3" name="TextBox 2">
            <a:extLst>
              <a:ext uri="{FF2B5EF4-FFF2-40B4-BE49-F238E27FC236}">
                <a16:creationId xmlns:a16="http://schemas.microsoft.com/office/drawing/2014/main" id="{05538B15-F547-4209-A6EE-8E0E0F4D63BE}"/>
              </a:ext>
            </a:extLst>
          </p:cNvPr>
          <p:cNvSpPr txBox="1"/>
          <p:nvPr/>
        </p:nvSpPr>
        <p:spPr>
          <a:xfrm>
            <a:off x="1504336" y="3876426"/>
            <a:ext cx="3847528" cy="230832"/>
          </a:xfrm>
          <a:prstGeom prst="rect">
            <a:avLst/>
          </a:prstGeom>
          <a:noFill/>
        </p:spPr>
        <p:txBody>
          <a:bodyPr wrap="none" rtlCol="0">
            <a:spAutoFit/>
          </a:bodyPr>
          <a:lstStyle/>
          <a:p>
            <a:r>
              <a:rPr lang="en-US" sz="900" dirty="0"/>
              <a:t>Reference: </a:t>
            </a:r>
            <a:r>
              <a:rPr lang="en-US" sz="900" dirty="0">
                <a:hlinkClick r:id="rId3"/>
              </a:rPr>
              <a:t>IEEE MGA Vision, Mission, Guiding Principles, Goals, and Strategies</a:t>
            </a:r>
            <a:endParaRPr lang="en-US" sz="900" dirty="0"/>
          </a:p>
        </p:txBody>
      </p:sp>
      <p:cxnSp>
        <p:nvCxnSpPr>
          <p:cNvPr id="6" name="Straight Connector 5"/>
          <p:cNvCxnSpPr/>
          <p:nvPr/>
        </p:nvCxnSpPr>
        <p:spPr>
          <a:xfrm>
            <a:off x="1783458" y="1435835"/>
            <a:ext cx="725474" cy="5289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783458" y="2541068"/>
            <a:ext cx="1566453" cy="8945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151520" y="2541068"/>
            <a:ext cx="1542895" cy="8945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436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0823" y="938681"/>
            <a:ext cx="8084527" cy="3272834"/>
          </a:xfrm>
        </p:spPr>
        <p:txBody>
          <a:bodyPr>
            <a:normAutofit/>
          </a:bodyPr>
          <a:lstStyle/>
          <a:p>
            <a:pPr marL="123825" indent="0">
              <a:buNone/>
            </a:pPr>
            <a:r>
              <a:rPr lang="en-US" sz="2000" b="1" dirty="0"/>
              <a:t>Provide an excellent member experience and everything else will follow</a:t>
            </a:r>
          </a:p>
          <a:p>
            <a:r>
              <a:rPr lang="en-US" b="1" dirty="0"/>
              <a:t>Engage members through Communities of Interest </a:t>
            </a:r>
            <a:r>
              <a:rPr lang="en-US" dirty="0"/>
              <a:t>with Affinity Groups and Society Chapters with focus on Young Professionals, Women in Engineering, Senior Members and Life Members.</a:t>
            </a:r>
          </a:p>
          <a:p>
            <a:r>
              <a:rPr lang="en-US" b="1" dirty="0"/>
              <a:t>Sponsor projects </a:t>
            </a:r>
            <a:r>
              <a:rPr lang="en-US" dirty="0"/>
              <a:t>to facilitate the active involvement of members in IEEE activities.</a:t>
            </a:r>
          </a:p>
          <a:p>
            <a:r>
              <a:rPr lang="en-US" b="1" dirty="0"/>
              <a:t>Provide high quality technical programs </a:t>
            </a:r>
            <a:r>
              <a:rPr lang="en-US" dirty="0"/>
              <a:t>for members of the Section, Chapters &amp; Student Branch</a:t>
            </a:r>
          </a:p>
          <a:p>
            <a:r>
              <a:rPr lang="en-US" b="1" dirty="0"/>
              <a:t>Sponsor Senior Member Elevation </a:t>
            </a:r>
            <a:r>
              <a:rPr lang="en-US" dirty="0"/>
              <a:t>programs</a:t>
            </a:r>
          </a:p>
          <a:p>
            <a:r>
              <a:rPr lang="en-US" b="1" dirty="0"/>
              <a:t>Use collaborative tools and other technologies </a:t>
            </a:r>
            <a:r>
              <a:rPr lang="en-US" dirty="0"/>
              <a:t>to support Section activities.</a:t>
            </a:r>
          </a:p>
        </p:txBody>
      </p:sp>
      <p:sp>
        <p:nvSpPr>
          <p:cNvPr id="11" name="Content Placeholder 2"/>
          <p:cNvSpPr txBox="1">
            <a:spLocks/>
          </p:cNvSpPr>
          <p:nvPr/>
        </p:nvSpPr>
        <p:spPr>
          <a:xfrm>
            <a:off x="628650" y="385113"/>
            <a:ext cx="7886700" cy="38230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altLang="en-US" sz="2550" i="0" dirty="0">
                <a:solidFill>
                  <a:srgbClr val="0066A1"/>
                </a:solidFill>
                <a:latin typeface="Calibri" charset="0"/>
                <a:ea typeface="Calibri" charset="0"/>
                <a:cs typeface="Calibri" charset="0"/>
              </a:rPr>
              <a:t>Section Responsibilities</a:t>
            </a:r>
            <a:endParaRPr lang="en-US" sz="2550" i="0" dirty="0">
              <a:solidFill>
                <a:srgbClr val="0066A1"/>
              </a:solidFill>
              <a:latin typeface="Calibri" charset="0"/>
              <a:ea typeface="Calibri" charset="0"/>
              <a:cs typeface="Calibri" charset="0"/>
            </a:endParaRPr>
          </a:p>
        </p:txBody>
      </p:sp>
    </p:spTree>
    <p:extLst>
      <p:ext uri="{BB962C8B-B14F-4D97-AF65-F5344CB8AC3E}">
        <p14:creationId xmlns:p14="http://schemas.microsoft.com/office/powerpoint/2010/main" val="379373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5076" y="357315"/>
            <a:ext cx="8419381" cy="391130"/>
          </a:xfrm>
        </p:spPr>
        <p:txBody>
          <a:bodyPr/>
          <a:lstStyle/>
          <a:p>
            <a:r>
              <a:rPr lang="en-US" dirty="0"/>
              <a:t>Member View of IEEE</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7861" y="908985"/>
            <a:ext cx="3548279" cy="3566160"/>
          </a:xfrm>
          <a:prstGeom prst="rect">
            <a:avLst/>
          </a:prstGeom>
        </p:spPr>
      </p:pic>
    </p:spTree>
    <p:extLst>
      <p:ext uri="{BB962C8B-B14F-4D97-AF65-F5344CB8AC3E}">
        <p14:creationId xmlns:p14="http://schemas.microsoft.com/office/powerpoint/2010/main" val="393103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ctrTitle"/>
          </p:nvPr>
        </p:nvSpPr>
        <p:spPr>
          <a:xfrm>
            <a:off x="396816" y="424066"/>
            <a:ext cx="8419381" cy="39113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66A1"/>
              </a:buClr>
              <a:buSzPts val="2500"/>
              <a:buFont typeface="Calibri"/>
              <a:buNone/>
            </a:pPr>
            <a:r>
              <a:rPr lang="en-US"/>
              <a:t>Section Volunteer View of IEEE</a:t>
            </a:r>
            <a:br>
              <a:rPr lang="en-US"/>
            </a:br>
            <a:endParaRPr/>
          </a:p>
        </p:txBody>
      </p:sp>
      <p:pic>
        <p:nvPicPr>
          <p:cNvPr id="272" name="Google Shape;272;p33"/>
          <p:cNvPicPr preferRelativeResize="0"/>
          <p:nvPr/>
        </p:nvPicPr>
        <p:blipFill rotWithShape="1">
          <a:blip r:embed="rId3">
            <a:alphaModFix/>
          </a:blip>
          <a:srcRect/>
          <a:stretch/>
        </p:blipFill>
        <p:spPr>
          <a:xfrm>
            <a:off x="2779979" y="908985"/>
            <a:ext cx="3566160" cy="35661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a:t>
            </a:r>
            <a:r>
              <a:rPr lang="en-US" u="dbl" dirty="0"/>
              <a:t>we</a:t>
            </a:r>
            <a:r>
              <a:rPr lang="en-US" dirty="0"/>
              <a:t> need to do?</a:t>
            </a:r>
          </a:p>
        </p:txBody>
      </p:sp>
      <p:sp>
        <p:nvSpPr>
          <p:cNvPr id="3" name="Content Placeholder 2"/>
          <p:cNvSpPr>
            <a:spLocks noGrp="1"/>
          </p:cNvSpPr>
          <p:nvPr>
            <p:ph type="body" sz="quarter" idx="13"/>
          </p:nvPr>
        </p:nvSpPr>
        <p:spPr>
          <a:xfrm>
            <a:off x="628650" y="991153"/>
            <a:ext cx="7886700" cy="2957513"/>
          </a:xfrm>
        </p:spPr>
        <p:txBody>
          <a:bodyPr/>
          <a:lstStyle/>
          <a:p>
            <a:r>
              <a:rPr lang="en-US" sz="2400" dirty="0"/>
              <a:t>Organize the Section Leadership Team</a:t>
            </a:r>
          </a:p>
          <a:p>
            <a:r>
              <a:rPr lang="en-US" sz="2400" dirty="0"/>
              <a:t>Engage members</a:t>
            </a:r>
          </a:p>
          <a:p>
            <a:r>
              <a:rPr lang="en-US" sz="2400" dirty="0"/>
              <a:t>Communicate!</a:t>
            </a:r>
          </a:p>
          <a:p>
            <a:r>
              <a:rPr lang="en-US" sz="2400" dirty="0"/>
              <a:t>Plan Compelling Programs</a:t>
            </a:r>
          </a:p>
          <a:p>
            <a:r>
              <a:rPr lang="en-US" sz="2400" dirty="0"/>
              <a:t>Recognize member’s contribution &amp; accomplishments</a:t>
            </a:r>
          </a:p>
          <a:p>
            <a:endParaRPr lang="en-US" sz="2400" dirty="0"/>
          </a:p>
        </p:txBody>
      </p:sp>
      <p:sp>
        <p:nvSpPr>
          <p:cNvPr id="5" name="Slide Number Placeholder 4"/>
          <p:cNvSpPr>
            <a:spLocks noGrp="1"/>
          </p:cNvSpPr>
          <p:nvPr>
            <p:ph type="sldNum" sz="quarter" idx="14"/>
          </p:nvPr>
        </p:nvSpPr>
        <p:spPr/>
        <p:txBody>
          <a:bodyPr/>
          <a:lstStyle/>
          <a:p>
            <a:pPr defTabSz="685800"/>
            <a:fld id="{2D66EEFE-EDF8-764F-BDE3-F1D382314580}" type="slidenum">
              <a:rPr lang="en-US" sz="1350" kern="0">
                <a:solidFill>
                  <a:sysClr val="windowText" lastClr="000000"/>
                </a:solidFill>
              </a:rPr>
              <a:pPr defTabSz="685800"/>
              <a:t>7</a:t>
            </a:fld>
            <a:endParaRPr lang="en-US" sz="1350" kern="0">
              <a:solidFill>
                <a:sysClr val="windowText" lastClr="000000"/>
              </a:solidFill>
            </a:endParaRPr>
          </a:p>
        </p:txBody>
      </p:sp>
    </p:spTree>
    <p:extLst>
      <p:ext uri="{BB962C8B-B14F-4D97-AF65-F5344CB8AC3E}">
        <p14:creationId xmlns:p14="http://schemas.microsoft.com/office/powerpoint/2010/main" val="393483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Chair</a:t>
            </a:r>
          </a:p>
        </p:txBody>
      </p:sp>
      <p:sp>
        <p:nvSpPr>
          <p:cNvPr id="3" name="Content Placeholder 2"/>
          <p:cNvSpPr>
            <a:spLocks noGrp="1"/>
          </p:cNvSpPr>
          <p:nvPr>
            <p:ph type="body" sz="quarter" idx="13"/>
          </p:nvPr>
        </p:nvSpPr>
        <p:spPr>
          <a:xfrm>
            <a:off x="628650" y="947190"/>
            <a:ext cx="7886700" cy="3492925"/>
          </a:xfrm>
        </p:spPr>
        <p:txBody>
          <a:bodyPr>
            <a:normAutofit/>
          </a:bodyPr>
          <a:lstStyle/>
          <a:p>
            <a:r>
              <a:rPr lang="en-US" dirty="0"/>
              <a:t>Make an </a:t>
            </a:r>
            <a:r>
              <a:rPr lang="en-US" b="1" dirty="0"/>
              <a:t>Impact</a:t>
            </a:r>
            <a:r>
              <a:rPr lang="en-US" dirty="0"/>
              <a:t> &gt;&gt; Define &amp; Implement the Section Goals and Focus Areas </a:t>
            </a:r>
          </a:p>
          <a:p>
            <a:r>
              <a:rPr lang="en-US" dirty="0"/>
              <a:t>Organize the </a:t>
            </a:r>
            <a:r>
              <a:rPr lang="en-US" b="1" dirty="0"/>
              <a:t>Section Leadership Team </a:t>
            </a:r>
            <a:br>
              <a:rPr lang="en-US" dirty="0"/>
            </a:br>
            <a:r>
              <a:rPr lang="en-US" sz="1500" dirty="0"/>
              <a:t>(Chair, Vice Chair, Secretary, Treasurer, MD Chair, Awards Chair, N&amp;A Chair, etc.)</a:t>
            </a:r>
          </a:p>
          <a:p>
            <a:r>
              <a:rPr lang="en-US" b="1" dirty="0"/>
              <a:t>Empower</a:t>
            </a:r>
            <a:r>
              <a:rPr lang="en-US" dirty="0"/>
              <a:t> your team – do they need help?</a:t>
            </a:r>
          </a:p>
          <a:p>
            <a:r>
              <a:rPr lang="en-US" b="1" dirty="0"/>
              <a:t>Engage</a:t>
            </a:r>
            <a:r>
              <a:rPr lang="en-US" dirty="0"/>
              <a:t> with </a:t>
            </a:r>
            <a:r>
              <a:rPr lang="en-US" b="1" dirty="0"/>
              <a:t>Communities of Interest </a:t>
            </a:r>
            <a:r>
              <a:rPr lang="en-US" dirty="0"/>
              <a:t>&gt;&gt; Chapters, Affinity Groups, Projects, etc.</a:t>
            </a:r>
          </a:p>
          <a:p>
            <a:r>
              <a:rPr lang="en-US" b="1" dirty="0"/>
              <a:t>Engage &amp; Support </a:t>
            </a:r>
            <a:r>
              <a:rPr lang="en-US" dirty="0"/>
              <a:t>Student Branches &gt;&gt; They are our future</a:t>
            </a:r>
          </a:p>
          <a:p>
            <a:r>
              <a:rPr lang="en-US" dirty="0"/>
              <a:t>Work with the Section Past Chair on the </a:t>
            </a:r>
            <a:r>
              <a:rPr lang="en-US" b="1" dirty="0"/>
              <a:t>Section Officer Succession Plan</a:t>
            </a:r>
          </a:p>
          <a:p>
            <a:r>
              <a:rPr lang="en-US" dirty="0"/>
              <a:t>Use the OU Analytics, </a:t>
            </a:r>
            <a:r>
              <a:rPr lang="en-US" dirty="0" err="1"/>
              <a:t>vTools</a:t>
            </a:r>
            <a:r>
              <a:rPr lang="en-US" dirty="0"/>
              <a:t> and IEEE web site resources</a:t>
            </a:r>
          </a:p>
          <a:p>
            <a:r>
              <a:rPr lang="en-US" dirty="0"/>
              <a:t>Represent the Section at Region Committee meetings.</a:t>
            </a:r>
          </a:p>
          <a:p>
            <a:r>
              <a:rPr lang="en-US" dirty="0"/>
              <a:t>Review Section finances</a:t>
            </a:r>
          </a:p>
          <a:p>
            <a:endParaRPr lang="en-US" dirty="0"/>
          </a:p>
        </p:txBody>
      </p:sp>
      <p:sp>
        <p:nvSpPr>
          <p:cNvPr id="5" name="Slide Number Placeholder 4"/>
          <p:cNvSpPr>
            <a:spLocks noGrp="1"/>
          </p:cNvSpPr>
          <p:nvPr>
            <p:ph type="sldNum" sz="quarter" idx="14"/>
          </p:nvPr>
        </p:nvSpPr>
        <p:spPr/>
        <p:txBody>
          <a:bodyPr/>
          <a:lstStyle/>
          <a:p>
            <a:pPr defTabSz="685800"/>
            <a:fld id="{2D66EEFE-EDF8-764F-BDE3-F1D382314580}" type="slidenum">
              <a:rPr lang="en-US" sz="1350" kern="0">
                <a:solidFill>
                  <a:sysClr val="windowText" lastClr="000000"/>
                </a:solidFill>
              </a:rPr>
              <a:pPr defTabSz="685800"/>
              <a:t>8</a:t>
            </a:fld>
            <a:endParaRPr lang="en-US" sz="1350" kern="0">
              <a:solidFill>
                <a:sysClr val="windowText" lastClr="000000"/>
              </a:solidFill>
            </a:endParaRPr>
          </a:p>
        </p:txBody>
      </p:sp>
    </p:spTree>
    <p:extLst>
      <p:ext uri="{BB962C8B-B14F-4D97-AF65-F5344CB8AC3E}">
        <p14:creationId xmlns:p14="http://schemas.microsoft.com/office/powerpoint/2010/main" val="33319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Vice Chair</a:t>
            </a:r>
          </a:p>
        </p:txBody>
      </p:sp>
      <p:sp>
        <p:nvSpPr>
          <p:cNvPr id="3" name="Content Placeholder 2"/>
          <p:cNvSpPr>
            <a:spLocks noGrp="1"/>
          </p:cNvSpPr>
          <p:nvPr>
            <p:ph type="body" sz="quarter" idx="13"/>
          </p:nvPr>
        </p:nvSpPr>
        <p:spPr>
          <a:xfrm>
            <a:off x="628650" y="1202165"/>
            <a:ext cx="7886700" cy="2957513"/>
          </a:xfrm>
        </p:spPr>
        <p:txBody>
          <a:bodyPr/>
          <a:lstStyle/>
          <a:p>
            <a:r>
              <a:rPr lang="en-US" b="1" dirty="0"/>
              <a:t>Support</a:t>
            </a:r>
            <a:r>
              <a:rPr lang="en-US" dirty="0"/>
              <a:t> the Section Chair as “Second in Command” </a:t>
            </a:r>
          </a:p>
          <a:p>
            <a:r>
              <a:rPr lang="en-US" dirty="0"/>
              <a:t>Make an </a:t>
            </a:r>
            <a:r>
              <a:rPr lang="en-US" b="1" dirty="0"/>
              <a:t>Impact</a:t>
            </a:r>
            <a:r>
              <a:rPr lang="en-US" dirty="0"/>
              <a:t> &gt;&gt; Assist with Implementation of Section Goals and Focus Areas </a:t>
            </a:r>
          </a:p>
          <a:p>
            <a:r>
              <a:rPr lang="en-US" b="1" dirty="0"/>
              <a:t>Develop recommendations </a:t>
            </a:r>
            <a:r>
              <a:rPr lang="en-US" dirty="0"/>
              <a:t>on next years Section Goals and Focus Areas </a:t>
            </a:r>
          </a:p>
          <a:p>
            <a:r>
              <a:rPr lang="en-US" b="1" dirty="0"/>
              <a:t>Coordinate</a:t>
            </a:r>
            <a:r>
              <a:rPr lang="en-US" dirty="0"/>
              <a:t> with Chapters, Affinity Groups and Student Branches in your Section</a:t>
            </a:r>
          </a:p>
          <a:p>
            <a:r>
              <a:rPr lang="en-US" b="1" dirty="0"/>
              <a:t>Chair the Section Programs Committee </a:t>
            </a:r>
            <a:r>
              <a:rPr lang="en-US" dirty="0"/>
              <a:t>which should be </a:t>
            </a:r>
            <a:r>
              <a:rPr lang="en-US" sz="1600" dirty="0"/>
              <a:t>composed of both long-time and new members</a:t>
            </a:r>
          </a:p>
          <a:p>
            <a:r>
              <a:rPr lang="en-US" b="1" dirty="0"/>
              <a:t>Coordinate</a:t>
            </a:r>
            <a:r>
              <a:rPr lang="en-US" dirty="0"/>
              <a:t> Section meeting logistics (location, food, etc.)</a:t>
            </a:r>
          </a:p>
          <a:p>
            <a:r>
              <a:rPr lang="en-US" sz="1600" b="1" dirty="0"/>
              <a:t>Coordinate Officer Election </a:t>
            </a:r>
            <a:r>
              <a:rPr lang="en-US" sz="1600" dirty="0"/>
              <a:t>schedule and activities</a:t>
            </a:r>
            <a:endParaRPr lang="en-US" dirty="0"/>
          </a:p>
          <a:p>
            <a:endParaRPr lang="en-US" dirty="0"/>
          </a:p>
          <a:p>
            <a:endParaRPr lang="en-US" dirty="0"/>
          </a:p>
          <a:p>
            <a:endParaRPr lang="en-US" dirty="0"/>
          </a:p>
        </p:txBody>
      </p:sp>
      <p:sp>
        <p:nvSpPr>
          <p:cNvPr id="5" name="Slide Number Placeholder 4"/>
          <p:cNvSpPr>
            <a:spLocks noGrp="1"/>
          </p:cNvSpPr>
          <p:nvPr>
            <p:ph type="sldNum" sz="quarter" idx="14"/>
          </p:nvPr>
        </p:nvSpPr>
        <p:spPr/>
        <p:txBody>
          <a:bodyPr/>
          <a:lstStyle/>
          <a:p>
            <a:pPr defTabSz="685800"/>
            <a:fld id="{2D66EEFE-EDF8-764F-BDE3-F1D382314580}" type="slidenum">
              <a:rPr lang="en-US" sz="1350" kern="0">
                <a:solidFill>
                  <a:sysClr val="windowText" lastClr="000000"/>
                </a:solidFill>
              </a:rPr>
              <a:pPr defTabSz="685800"/>
              <a:t>9</a:t>
            </a:fld>
            <a:endParaRPr lang="en-US" sz="1350" kern="0">
              <a:solidFill>
                <a:sysClr val="windowText" lastClr="000000"/>
              </a:solidFill>
            </a:endParaRPr>
          </a:p>
        </p:txBody>
      </p:sp>
      <p:sp>
        <p:nvSpPr>
          <p:cNvPr id="4" name="Text Placeholder 3"/>
          <p:cNvSpPr>
            <a:spLocks noGrp="1"/>
          </p:cNvSpPr>
          <p:nvPr>
            <p:ph type="body" sz="quarter" idx="15"/>
          </p:nvPr>
        </p:nvSpPr>
        <p:spPr/>
        <p:txBody>
          <a:bodyPr>
            <a:normAutofit fontScale="32500" lnSpcReduction="20000"/>
          </a:bodyPr>
          <a:lstStyle/>
          <a:p>
            <a:endParaRPr lang="en-US"/>
          </a:p>
        </p:txBody>
      </p:sp>
    </p:spTree>
    <p:extLst>
      <p:ext uri="{BB962C8B-B14F-4D97-AF65-F5344CB8AC3E}">
        <p14:creationId xmlns:p14="http://schemas.microsoft.com/office/powerpoint/2010/main" val="627524640"/>
      </p:ext>
    </p:extLst>
  </p:cSld>
  <p:clrMapOvr>
    <a:masterClrMapping/>
  </p:clrMapOvr>
</p:sld>
</file>

<file path=ppt/theme/theme1.xml><?xml version="1.0" encoding="utf-8"?>
<a:theme xmlns:a="http://schemas.openxmlformats.org/drawingml/2006/main" name="IEEE Master Template - WS Thin Footer">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1357</Words>
  <Application>Microsoft Office PowerPoint</Application>
  <PresentationFormat>On-screen Show (16:9)</PresentationFormat>
  <Paragraphs>185</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LucidaGrande</vt:lpstr>
      <vt:lpstr>Merriweather Sans</vt:lpstr>
      <vt:lpstr>Noto Sans Symbols</vt:lpstr>
      <vt:lpstr>IEEE Master Template - WS Thin Footer</vt:lpstr>
      <vt:lpstr>PowerPoint Presentation</vt:lpstr>
      <vt:lpstr>Roles of Officers 201</vt:lpstr>
      <vt:lpstr>PowerPoint Presentation</vt:lpstr>
      <vt:lpstr>PowerPoint Presentation</vt:lpstr>
      <vt:lpstr>Member View of IEEE</vt:lpstr>
      <vt:lpstr>Section Volunteer View of IEEE </vt:lpstr>
      <vt:lpstr>What do we need to do?</vt:lpstr>
      <vt:lpstr>Section Chair</vt:lpstr>
      <vt:lpstr>Section Vice Chair</vt:lpstr>
      <vt:lpstr>Section Treasurer</vt:lpstr>
      <vt:lpstr> Section Secretary</vt:lpstr>
      <vt:lpstr>IEEE Center for Leadership Excellence</vt:lpstr>
      <vt:lpstr>Region 3 Section Support Committee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Torres</dc:creator>
  <cp:lastModifiedBy>Mark Torres</cp:lastModifiedBy>
  <cp:revision>11</cp:revision>
  <dcterms:modified xsi:type="dcterms:W3CDTF">2019-04-11T03:12:50Z</dcterms:modified>
</cp:coreProperties>
</file>