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41" r:id="rId2"/>
    <p:sldId id="309" r:id="rId3"/>
    <p:sldId id="390" r:id="rId4"/>
    <p:sldId id="391" r:id="rId5"/>
    <p:sldId id="392" r:id="rId6"/>
    <p:sldId id="399" r:id="rId7"/>
    <p:sldId id="396" r:id="rId8"/>
    <p:sldId id="329" r:id="rId9"/>
    <p:sldId id="328" r:id="rId10"/>
    <p:sldId id="352" r:id="rId11"/>
    <p:sldId id="383" r:id="rId12"/>
    <p:sldId id="384" r:id="rId13"/>
    <p:sldId id="385" r:id="rId14"/>
    <p:sldId id="397" r:id="rId15"/>
    <p:sldId id="386" r:id="rId16"/>
    <p:sldId id="367" r:id="rId17"/>
    <p:sldId id="369" r:id="rId18"/>
    <p:sldId id="360" r:id="rId19"/>
    <p:sldId id="376" r:id="rId20"/>
    <p:sldId id="398" r:id="rId21"/>
    <p:sldId id="377" r:id="rId22"/>
    <p:sldId id="370" r:id="rId23"/>
    <p:sldId id="368" r:id="rId24"/>
    <p:sldId id="387" r:id="rId25"/>
    <p:sldId id="388" r:id="rId26"/>
    <p:sldId id="394" r:id="rId2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6" autoAdjust="0"/>
    <p:restoredTop sz="94663" autoAdjust="0"/>
  </p:normalViewPr>
  <p:slideViewPr>
    <p:cSldViewPr snapToGrid="0" snapToObjects="1">
      <p:cViewPr varScale="1">
        <p:scale>
          <a:sx n="116" d="100"/>
          <a:sy n="116" d="100"/>
        </p:scale>
        <p:origin x="1398"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Technology">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1" y="2809425"/>
            <a:ext cx="9173683" cy="3104939"/>
          </a:xfrm>
          <a:prstGeom prst="rect">
            <a:avLst/>
          </a:prstGeom>
        </p:spPr>
      </p:pic>
      <p:pic>
        <p:nvPicPr>
          <p:cNvPr id="8" name="Picture Placeholder 5" descr="shutterstock_76938916.jpg"/>
          <p:cNvPicPr>
            <a:picLocks noChangeAspect="1"/>
          </p:cNvPicPr>
          <p:nvPr userDrawn="1"/>
        </p:nvPicPr>
        <p:blipFill rotWithShape="1">
          <a:blip r:embed="rId3">
            <a:extLst>
              <a:ext uri="{28A0092B-C50C-407E-A947-70E740481C1C}">
                <a14:useLocalDpi xmlns:a14="http://schemas.microsoft.com/office/drawing/2010/main" val="0"/>
              </a:ext>
            </a:extLst>
          </a:blip>
          <a:srcRect l="38359" t="18909" r="17080"/>
          <a:stretch/>
        </p:blipFill>
        <p:spPr>
          <a:xfrm>
            <a:off x="6857999" y="0"/>
            <a:ext cx="2315683" cy="2809875"/>
          </a:xfrm>
          <a:prstGeom prst="rect">
            <a:avLst/>
          </a:prstGeom>
        </p:spPr>
      </p:pic>
      <p:pic>
        <p:nvPicPr>
          <p:cNvPr id="9" name="Picture Placeholder 10" descr="shutterstock_10708528.jpg"/>
          <p:cNvPicPr>
            <a:picLocks noChangeAspect="1"/>
          </p:cNvPicPr>
          <p:nvPr userDrawn="1"/>
        </p:nvPicPr>
        <p:blipFill>
          <a:blip r:embed="rId4">
            <a:extLst>
              <a:ext uri="{28A0092B-C50C-407E-A947-70E740481C1C}">
                <a14:useLocalDpi xmlns:a14="http://schemas.microsoft.com/office/drawing/2010/main" val="0"/>
              </a:ext>
            </a:extLst>
          </a:blip>
          <a:srcRect l="23893" r="23893"/>
          <a:stretch>
            <a:fillRect/>
          </a:stretch>
        </p:blipFill>
        <p:spPr>
          <a:xfrm>
            <a:off x="-1" y="0"/>
            <a:ext cx="2271889" cy="2809875"/>
          </a:xfrm>
          <a:prstGeom prst="rect">
            <a:avLst/>
          </a:prstGeom>
        </p:spPr>
      </p:pic>
      <p:pic>
        <p:nvPicPr>
          <p:cNvPr id="10" name="Picture Placeholder 12" descr="shutterstock_12020635.jpg"/>
          <p:cNvPicPr>
            <a:picLocks noChangeAspect="1"/>
          </p:cNvPicPr>
          <p:nvPr userDrawn="1"/>
        </p:nvPicPr>
        <p:blipFill rotWithShape="1">
          <a:blip r:embed="rId5">
            <a:extLst>
              <a:ext uri="{28A0092B-C50C-407E-A947-70E740481C1C}">
                <a14:useLocalDpi xmlns:a14="http://schemas.microsoft.com/office/drawing/2010/main" val="0"/>
              </a:ext>
            </a:extLst>
          </a:blip>
          <a:srcRect l="28607" t="7475" r="33949" b="23049"/>
          <a:stretch/>
        </p:blipFill>
        <p:spPr>
          <a:xfrm>
            <a:off x="2285999" y="0"/>
            <a:ext cx="2271889" cy="2809875"/>
          </a:xfrm>
          <a:prstGeom prst="rect">
            <a:avLst/>
          </a:prstGeom>
        </p:spPr>
      </p:pic>
      <p:pic>
        <p:nvPicPr>
          <p:cNvPr id="11" name="Picture Placeholder 8" descr="shutterstock_58382266.jpg"/>
          <p:cNvPicPr>
            <a:picLocks noChangeAspect="1"/>
          </p:cNvPicPr>
          <p:nvPr userDrawn="1"/>
        </p:nvPicPr>
        <p:blipFill>
          <a:blip r:embed="rId6">
            <a:extLst>
              <a:ext uri="{28A0092B-C50C-407E-A947-70E740481C1C}">
                <a14:useLocalDpi xmlns:a14="http://schemas.microsoft.com/office/drawing/2010/main" val="0"/>
              </a:ext>
            </a:extLst>
          </a:blip>
          <a:srcRect l="21447" r="21447"/>
          <a:stretch>
            <a:fillRect/>
          </a:stretch>
        </p:blipFill>
        <p:spPr>
          <a:xfrm>
            <a:off x="4571999" y="0"/>
            <a:ext cx="2271889" cy="2809875"/>
          </a:xfrm>
          <a:prstGeom prst="rect">
            <a:avLst/>
          </a:prstGeom>
        </p:spPr>
      </p:pic>
      <p:sp>
        <p:nvSpPr>
          <p:cNvPr id="13" name="Rectangle 2"/>
          <p:cNvSpPr>
            <a:spLocks noGrp="1" noChangeArrowheads="1"/>
          </p:cNvSpPr>
          <p:nvPr>
            <p:ph type="ctrTitle" hasCustomPrompt="1"/>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dirty="0"/>
              <a:t>Click to edit Title of Presentation</a:t>
            </a:r>
          </a:p>
        </p:txBody>
      </p:sp>
      <p:sp>
        <p:nvSpPr>
          <p:cNvPr id="14" name="Rectangle 3"/>
          <p:cNvSpPr>
            <a:spLocks noGrp="1" noChangeArrowheads="1"/>
          </p:cNvSpPr>
          <p:nvPr>
            <p:ph type="subTitle" idx="1" hasCustomPrompt="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dirty="0"/>
              <a:t>Click to edit Meeting Title – Date(s) Month Year</a:t>
            </a:r>
          </a:p>
        </p:txBody>
      </p:sp>
      <p:sp>
        <p:nvSpPr>
          <p:cNvPr id="12" name="Text Placeholder 15"/>
          <p:cNvSpPr>
            <a:spLocks noGrp="1"/>
          </p:cNvSpPr>
          <p:nvPr>
            <p:ph type="body" sz="quarter" idx="13" hasCustomPrompt="1"/>
          </p:nvPr>
        </p:nvSpPr>
        <p:spPr>
          <a:xfrm>
            <a:off x="442206" y="4887456"/>
            <a:ext cx="7918022" cy="378005"/>
          </a:xfrm>
          <a:prstGeom prst="rect">
            <a:avLst/>
          </a:prstGeom>
        </p:spPr>
        <p:txBody>
          <a:bodyPr vert="horz"/>
          <a:lstStyle>
            <a:lvl1pPr marL="0" indent="0">
              <a:buFontTx/>
              <a:buNone/>
              <a:defRPr sz="1600">
                <a:solidFill>
                  <a:schemeClr val="bg1"/>
                </a:solidFill>
                <a:latin typeface="Verdana"/>
              </a:defRPr>
            </a:lvl1pPr>
          </a:lstStyle>
          <a:p>
            <a:pPr lvl="0"/>
            <a:r>
              <a:rPr lang="en-US" dirty="0"/>
              <a:t>Click to edit Author(s)</a:t>
            </a:r>
          </a:p>
        </p:txBody>
      </p:sp>
      <p:sp>
        <p:nvSpPr>
          <p:cNvPr id="2" name="Date Placeholder 1"/>
          <p:cNvSpPr>
            <a:spLocks noGrp="1"/>
          </p:cNvSpPr>
          <p:nvPr>
            <p:ph type="dt" sz="half" idx="14"/>
          </p:nvPr>
        </p:nvSpPr>
        <p:spPr/>
        <p:txBody>
          <a:bodyPr/>
          <a:lstStyle/>
          <a:p>
            <a:fld id="{5BB9E4D3-F80A-BB4B-8FD5-37E8CBED91A1}" type="datetime1">
              <a:rPr lang="en-US" smtClean="0"/>
              <a:pPr/>
              <a:t>4/11/2019</a:t>
            </a:fld>
            <a:endParaRPr lang="en-US" dirty="0"/>
          </a:p>
        </p:txBody>
      </p:sp>
      <p:sp>
        <p:nvSpPr>
          <p:cNvPr id="3" name="Slide Number Placeholder 2"/>
          <p:cNvSpPr>
            <a:spLocks noGrp="1"/>
          </p:cNvSpPr>
          <p:nvPr>
            <p:ph type="sldNum" sz="quarter" idx="15"/>
          </p:nvPr>
        </p:nvSpPr>
        <p:spPr/>
        <p:txBody>
          <a:bodyPr/>
          <a:lstStyle/>
          <a:p>
            <a:fld id="{60BC5383-B22C-A746-A4AF-C32103C6BFA6}" type="slidenum">
              <a:rPr lang="en-US" smtClean="0"/>
              <a:pPr/>
              <a:t>‹#›</a:t>
            </a:fld>
            <a:endParaRPr lang="en-US" dirty="0"/>
          </a:p>
        </p:txBody>
      </p:sp>
    </p:spTree>
    <p:extLst>
      <p:ext uri="{BB962C8B-B14F-4D97-AF65-F5344CB8AC3E}">
        <p14:creationId xmlns:p14="http://schemas.microsoft.com/office/powerpoint/2010/main" val="581793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1 Ima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1" y="0"/>
            <a:ext cx="9143997" cy="1340555"/>
          </a:xfrm>
          <a:prstGeom prst="rect">
            <a:avLst/>
          </a:prstGeom>
        </p:spPr>
      </p:pic>
      <p:sp>
        <p:nvSpPr>
          <p:cNvPr id="7" name="Title 1"/>
          <p:cNvSpPr>
            <a:spLocks noGrp="1"/>
          </p:cNvSpPr>
          <p:nvPr>
            <p:ph type="title" hasCustomPrompt="1"/>
          </p:nvPr>
        </p:nvSpPr>
        <p:spPr>
          <a:xfrm>
            <a:off x="366889" y="197555"/>
            <a:ext cx="8381999" cy="1030112"/>
          </a:xfrm>
          <a:prstGeom prst="rect">
            <a:avLst/>
          </a:prstGeom>
        </p:spPr>
        <p:txBody>
          <a:bodyPr anchor="ctr" anchorCtr="0"/>
          <a:lstStyle>
            <a:lvl1pPr algn="l">
              <a:defRPr sz="3200" b="1">
                <a:solidFill>
                  <a:schemeClr val="bg1"/>
                </a:solidFill>
                <a:latin typeface="Verdana"/>
                <a:cs typeface="Verdana"/>
              </a:defRPr>
            </a:lvl1pPr>
          </a:lstStyle>
          <a:p>
            <a:r>
              <a:rPr lang="en-US" dirty="0"/>
              <a:t>Click to edit header title</a:t>
            </a:r>
          </a:p>
        </p:txBody>
      </p:sp>
      <p:sp>
        <p:nvSpPr>
          <p:cNvPr id="2" name="Date Placeholder 1"/>
          <p:cNvSpPr>
            <a:spLocks noGrp="1"/>
          </p:cNvSpPr>
          <p:nvPr>
            <p:ph type="dt" sz="half" idx="13"/>
          </p:nvPr>
        </p:nvSpPr>
        <p:spPr/>
        <p:txBody>
          <a:bodyPr/>
          <a:lstStyle/>
          <a:p>
            <a:fld id="{7572F431-939A-E846-AA35-8F81A2153EAB}" type="datetime1">
              <a:rPr lang="en-US" smtClean="0"/>
              <a:pPr/>
              <a:t>4/11/2019</a:t>
            </a:fld>
            <a:endParaRPr lang="en-US" dirty="0"/>
          </a:p>
        </p:txBody>
      </p:sp>
      <p:sp>
        <p:nvSpPr>
          <p:cNvPr id="3" name="Slide Number Placeholder 2"/>
          <p:cNvSpPr>
            <a:spLocks noGrp="1"/>
          </p:cNvSpPr>
          <p:nvPr>
            <p:ph type="sldNum" sz="quarter" idx="14"/>
          </p:nvPr>
        </p:nvSpPr>
        <p:spPr/>
        <p:txBody>
          <a:bodyPr/>
          <a:lstStyle/>
          <a:p>
            <a:fld id="{60BC5383-B22C-A746-A4AF-C32103C6BFA6}" type="slidenum">
              <a:rPr lang="en-US" smtClean="0"/>
              <a:pPr/>
              <a:t>‹#›</a:t>
            </a:fld>
            <a:endParaRPr lang="en-US" dirty="0"/>
          </a:p>
        </p:txBody>
      </p:sp>
      <p:sp>
        <p:nvSpPr>
          <p:cNvPr id="12" name="Picture Placeholder 2"/>
          <p:cNvSpPr>
            <a:spLocks noGrp="1"/>
          </p:cNvSpPr>
          <p:nvPr>
            <p:ph type="pic" idx="1"/>
          </p:nvPr>
        </p:nvSpPr>
        <p:spPr>
          <a:xfrm flipH="1">
            <a:off x="366889" y="1644422"/>
            <a:ext cx="3995928" cy="4366911"/>
          </a:xfrm>
          <a:prstGeom prst="roundRect">
            <a:avLst>
              <a:gd name="adj" fmla="val 3091"/>
            </a:avLst>
          </a:prstGeom>
          <a:solidFill>
            <a:schemeClr val="bg1"/>
          </a:solidFill>
          <a:ln w="0">
            <a:noFill/>
          </a:ln>
          <a:effectLst/>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dirty="0"/>
          </a:p>
        </p:txBody>
      </p:sp>
      <p:sp>
        <p:nvSpPr>
          <p:cNvPr id="9" name="Content Placeholder 3"/>
          <p:cNvSpPr>
            <a:spLocks noGrp="1"/>
          </p:cNvSpPr>
          <p:nvPr>
            <p:ph sz="half" idx="20" hasCustomPrompt="1"/>
          </p:nvPr>
        </p:nvSpPr>
        <p:spPr>
          <a:xfrm>
            <a:off x="4713640" y="1644952"/>
            <a:ext cx="4035249" cy="4366381"/>
          </a:xfrm>
          <a:prstGeom prst="rect">
            <a:avLst/>
          </a:prstGeom>
          <a:ln>
            <a:noFill/>
          </a:ln>
        </p:spPr>
        <p:txBody>
          <a:bodyPr/>
          <a:lstStyle>
            <a:lvl1pPr marL="342900" indent="-342900">
              <a:spcBef>
                <a:spcPts val="1800"/>
              </a:spcBef>
              <a:buSzPct val="135000"/>
              <a:buFontTx/>
              <a:buBlip>
                <a:blip r:embed="rId3"/>
              </a:buBlip>
              <a:defRPr sz="2200" b="0" baseline="0">
                <a:solidFill>
                  <a:srgbClr val="000000"/>
                </a:solidFill>
                <a:latin typeface="Verdana"/>
                <a:cs typeface="Verdana"/>
              </a:defRPr>
            </a:lvl1pPr>
            <a:lvl2pPr marL="594360" indent="-228600">
              <a:spcBef>
                <a:spcPts val="1000"/>
              </a:spcBef>
              <a:buClr>
                <a:schemeClr val="tx1">
                  <a:lumMod val="50000"/>
                  <a:lumOff val="50000"/>
                </a:schemeClr>
              </a:buClr>
              <a:buFont typeface="Lucida Grande"/>
              <a:buChar char="–"/>
              <a:defRPr sz="1800" baseline="0"/>
            </a:lvl2pPr>
            <a:lvl3pPr marL="822960" indent="-182880">
              <a:spcBef>
                <a:spcPts val="800"/>
              </a:spcBef>
              <a:buClr>
                <a:schemeClr val="tx1">
                  <a:lumMod val="50000"/>
                  <a:lumOff val="50000"/>
                </a:schemeClr>
              </a:buClr>
              <a:buFont typeface="Lucida Grande"/>
              <a:buChar char="–"/>
              <a:defRPr sz="1800" baseline="0"/>
            </a:lvl3pPr>
            <a:lvl4pPr marL="1051560" indent="-182880">
              <a:spcBef>
                <a:spcPts val="800"/>
              </a:spcBef>
              <a:buClr>
                <a:schemeClr val="tx1">
                  <a:lumMod val="50000"/>
                  <a:lumOff val="50000"/>
                </a:schemeClr>
              </a:buClr>
              <a:defRPr sz="1500" baseline="0"/>
            </a:lvl4pPr>
            <a:lvl5pPr marL="1234440" indent="-182880">
              <a:spcBef>
                <a:spcPts val="800"/>
              </a:spcBef>
              <a:buClr>
                <a:schemeClr val="tx1">
                  <a:lumMod val="50000"/>
                  <a:lumOff val="50000"/>
                </a:schemeClr>
              </a:buClr>
              <a:buFont typeface="Wingdings" charset="2"/>
              <a:buChar char="§"/>
              <a:defRPr sz="1400" baseline="0"/>
            </a:lvl5pPr>
            <a:lvl6pPr>
              <a:defRPr sz="1600"/>
            </a:lvl6pPr>
            <a:lvl7pPr>
              <a:defRPr sz="1600"/>
            </a:lvl7pPr>
            <a:lvl8pPr>
              <a:defRPr sz="1600"/>
            </a:lvl8pPr>
            <a:lvl9pPr>
              <a:defRPr sz="1600"/>
            </a:lvl9pPr>
          </a:lstStyle>
          <a:p>
            <a:pPr lvl="0"/>
            <a:r>
              <a:rPr lang="en-US" dirty="0"/>
              <a:t>Click to Edit Content</a:t>
            </a:r>
          </a:p>
          <a:p>
            <a:pPr lvl="1"/>
            <a:r>
              <a:rPr lang="en-US" sz="1800" dirty="0"/>
              <a:t>Second level</a:t>
            </a:r>
          </a:p>
          <a:p>
            <a:pPr lvl="2"/>
            <a:r>
              <a:rPr lang="en-US" dirty="0"/>
              <a:t>Third level</a:t>
            </a:r>
          </a:p>
          <a:p>
            <a:pPr lvl="3"/>
            <a:r>
              <a:rPr lang="en-US" dirty="0"/>
              <a:t>Fourth level</a:t>
            </a:r>
          </a:p>
          <a:p>
            <a:pPr lvl="4"/>
            <a:r>
              <a:rPr lang="en-US" dirty="0"/>
              <a:t>Fifth level</a:t>
            </a:r>
            <a:br>
              <a:rPr lang="en-US" dirty="0"/>
            </a:br>
            <a:endParaRPr lang="en-US" dirty="0"/>
          </a:p>
          <a:p>
            <a:pPr lvl="4"/>
            <a:endParaRPr lang="en-US" dirty="0"/>
          </a:p>
          <a:p>
            <a:pPr lvl="4"/>
            <a:endParaRPr lang="en-US" dirty="0"/>
          </a:p>
          <a:p>
            <a:pPr lvl="4"/>
            <a:endParaRPr lang="en-US" dirty="0"/>
          </a:p>
          <a:p>
            <a:pPr lvl="0"/>
            <a:endParaRPr lang="en-US" dirty="0"/>
          </a:p>
        </p:txBody>
      </p:sp>
    </p:spTree>
    <p:extLst>
      <p:ext uri="{BB962C8B-B14F-4D97-AF65-F5344CB8AC3E}">
        <p14:creationId xmlns:p14="http://schemas.microsoft.com/office/powerpoint/2010/main" val="1378783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Large ">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1" y="0"/>
            <a:ext cx="9143997" cy="1340555"/>
          </a:xfrm>
          <a:prstGeom prst="rect">
            <a:avLst/>
          </a:prstGeom>
        </p:spPr>
      </p:pic>
      <p:sp>
        <p:nvSpPr>
          <p:cNvPr id="5" name="Title 1"/>
          <p:cNvSpPr>
            <a:spLocks noGrp="1"/>
          </p:cNvSpPr>
          <p:nvPr>
            <p:ph type="title" hasCustomPrompt="1"/>
          </p:nvPr>
        </p:nvSpPr>
        <p:spPr>
          <a:xfrm>
            <a:off x="366889" y="197555"/>
            <a:ext cx="8381999" cy="1030112"/>
          </a:xfrm>
          <a:prstGeom prst="rect">
            <a:avLst/>
          </a:prstGeom>
        </p:spPr>
        <p:txBody>
          <a:bodyPr anchor="ctr" anchorCtr="0"/>
          <a:lstStyle>
            <a:lvl1pPr algn="l">
              <a:defRPr sz="3200" b="1">
                <a:solidFill>
                  <a:schemeClr val="bg1"/>
                </a:solidFill>
                <a:latin typeface="Verdana"/>
                <a:cs typeface="Verdana"/>
              </a:defRPr>
            </a:lvl1pPr>
          </a:lstStyle>
          <a:p>
            <a:r>
              <a:rPr lang="en-US" dirty="0"/>
              <a:t>Click to edit header title</a:t>
            </a:r>
          </a:p>
        </p:txBody>
      </p:sp>
      <p:sp>
        <p:nvSpPr>
          <p:cNvPr id="2" name="Date Placeholder 1"/>
          <p:cNvSpPr>
            <a:spLocks noGrp="1"/>
          </p:cNvSpPr>
          <p:nvPr>
            <p:ph type="dt" sz="half" idx="13"/>
          </p:nvPr>
        </p:nvSpPr>
        <p:spPr/>
        <p:txBody>
          <a:bodyPr/>
          <a:lstStyle/>
          <a:p>
            <a:fld id="{8B606DF8-9D0F-8048-89BC-0D4D7BC0DD55}" type="datetime1">
              <a:rPr lang="en-US" smtClean="0"/>
              <a:pPr/>
              <a:t>4/11/2019</a:t>
            </a:fld>
            <a:endParaRPr lang="en-US" dirty="0"/>
          </a:p>
        </p:txBody>
      </p:sp>
      <p:sp>
        <p:nvSpPr>
          <p:cNvPr id="3" name="Slide Number Placeholder 2"/>
          <p:cNvSpPr>
            <a:spLocks noGrp="1"/>
          </p:cNvSpPr>
          <p:nvPr>
            <p:ph type="sldNum" sz="quarter" idx="14"/>
          </p:nvPr>
        </p:nvSpPr>
        <p:spPr/>
        <p:txBody>
          <a:bodyPr/>
          <a:lstStyle/>
          <a:p>
            <a:fld id="{60BC5383-B22C-A746-A4AF-C32103C6BFA6}" type="slidenum">
              <a:rPr lang="en-US" smtClean="0"/>
              <a:pPr/>
              <a:t>‹#›</a:t>
            </a:fld>
            <a:endParaRPr lang="en-US" dirty="0"/>
          </a:p>
        </p:txBody>
      </p:sp>
      <p:sp>
        <p:nvSpPr>
          <p:cNvPr id="11" name="Content Placeholder 3"/>
          <p:cNvSpPr>
            <a:spLocks noGrp="1"/>
          </p:cNvSpPr>
          <p:nvPr>
            <p:ph sz="half" idx="21" hasCustomPrompt="1"/>
          </p:nvPr>
        </p:nvSpPr>
        <p:spPr>
          <a:xfrm>
            <a:off x="5324124" y="1644952"/>
            <a:ext cx="3424766" cy="4366381"/>
          </a:xfrm>
          <a:prstGeom prst="rect">
            <a:avLst/>
          </a:prstGeom>
          <a:ln>
            <a:noFill/>
          </a:ln>
        </p:spPr>
        <p:txBody>
          <a:bodyPr/>
          <a:lstStyle>
            <a:lvl1pPr marL="342900" indent="-342900">
              <a:spcBef>
                <a:spcPts val="1800"/>
              </a:spcBef>
              <a:buSzPct val="135000"/>
              <a:buFontTx/>
              <a:buBlip>
                <a:blip r:embed="rId3"/>
              </a:buBlip>
              <a:defRPr sz="2200" b="0" baseline="0">
                <a:solidFill>
                  <a:srgbClr val="000000"/>
                </a:solidFill>
                <a:latin typeface="Verdana"/>
                <a:cs typeface="Verdana"/>
              </a:defRPr>
            </a:lvl1pPr>
            <a:lvl2pPr marL="594360" indent="-228600">
              <a:spcBef>
                <a:spcPts val="1000"/>
              </a:spcBef>
              <a:buClr>
                <a:schemeClr val="tx1">
                  <a:lumMod val="50000"/>
                  <a:lumOff val="50000"/>
                </a:schemeClr>
              </a:buClr>
              <a:buFont typeface="Lucida Grande"/>
              <a:buChar char="–"/>
              <a:defRPr sz="1800" baseline="0"/>
            </a:lvl2pPr>
            <a:lvl3pPr marL="822960" indent="-182880">
              <a:spcBef>
                <a:spcPts val="800"/>
              </a:spcBef>
              <a:buClr>
                <a:schemeClr val="tx1">
                  <a:lumMod val="50000"/>
                  <a:lumOff val="50000"/>
                </a:schemeClr>
              </a:buClr>
              <a:buFont typeface="Lucida Grande"/>
              <a:buChar char="–"/>
              <a:defRPr sz="1800" baseline="0"/>
            </a:lvl3pPr>
            <a:lvl4pPr marL="1051560" indent="-182880">
              <a:spcBef>
                <a:spcPts val="800"/>
              </a:spcBef>
              <a:buClr>
                <a:schemeClr val="tx1">
                  <a:lumMod val="50000"/>
                  <a:lumOff val="50000"/>
                </a:schemeClr>
              </a:buClr>
              <a:defRPr sz="1500" baseline="0"/>
            </a:lvl4pPr>
            <a:lvl5pPr marL="1234440" indent="-182880">
              <a:spcBef>
                <a:spcPts val="800"/>
              </a:spcBef>
              <a:buClr>
                <a:schemeClr val="tx1">
                  <a:lumMod val="50000"/>
                  <a:lumOff val="50000"/>
                </a:schemeClr>
              </a:buClr>
              <a:buFont typeface="Wingdings" charset="2"/>
              <a:buChar char="§"/>
              <a:defRPr sz="1400" baseline="0"/>
            </a:lvl5pPr>
            <a:lvl6pPr>
              <a:defRPr sz="1600"/>
            </a:lvl6pPr>
            <a:lvl7pPr>
              <a:defRPr sz="1600"/>
            </a:lvl7pPr>
            <a:lvl8pPr>
              <a:defRPr sz="1600"/>
            </a:lvl8pPr>
            <a:lvl9pPr>
              <a:defRPr sz="1600"/>
            </a:lvl9pPr>
          </a:lstStyle>
          <a:p>
            <a:pPr lvl="0"/>
            <a:r>
              <a:rPr lang="en-US" dirty="0"/>
              <a:t>Click to Edit Content</a:t>
            </a:r>
          </a:p>
          <a:p>
            <a:pPr lvl="1"/>
            <a:r>
              <a:rPr lang="en-US" sz="1800"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US" dirty="0"/>
          </a:p>
          <a:p>
            <a:pPr lvl="0"/>
            <a:endParaRPr lang="en-US" dirty="0"/>
          </a:p>
        </p:txBody>
      </p:sp>
      <p:sp>
        <p:nvSpPr>
          <p:cNvPr id="14" name="Content Placeholder 3"/>
          <p:cNvSpPr>
            <a:spLocks noGrp="1"/>
          </p:cNvSpPr>
          <p:nvPr>
            <p:ph sz="half" idx="22" hasCustomPrompt="1"/>
          </p:nvPr>
        </p:nvSpPr>
        <p:spPr>
          <a:xfrm>
            <a:off x="366888" y="1644952"/>
            <a:ext cx="4694967" cy="4366381"/>
          </a:xfrm>
          <a:prstGeom prst="rect">
            <a:avLst/>
          </a:prstGeom>
          <a:ln>
            <a:noFill/>
          </a:ln>
        </p:spPr>
        <p:txBody>
          <a:bodyPr/>
          <a:lstStyle>
            <a:lvl1pPr marL="342900" indent="-342900">
              <a:spcBef>
                <a:spcPts val="1800"/>
              </a:spcBef>
              <a:buSzPct val="135000"/>
              <a:buFontTx/>
              <a:buBlip>
                <a:blip r:embed="rId3"/>
              </a:buBlip>
              <a:defRPr sz="2200" b="0" baseline="0">
                <a:solidFill>
                  <a:srgbClr val="000000"/>
                </a:solidFill>
                <a:latin typeface="Verdana"/>
                <a:cs typeface="Verdana"/>
              </a:defRPr>
            </a:lvl1pPr>
            <a:lvl2pPr marL="594360" indent="-182880">
              <a:spcBef>
                <a:spcPts val="1000"/>
              </a:spcBef>
              <a:buClr>
                <a:schemeClr val="tx1">
                  <a:lumMod val="50000"/>
                  <a:lumOff val="50000"/>
                </a:schemeClr>
              </a:buClr>
              <a:buFont typeface="Lucida Grande"/>
              <a:buChar char="–"/>
              <a:defRPr sz="1800" baseline="0"/>
            </a:lvl2pPr>
            <a:lvl3pPr marL="822960" indent="-182880">
              <a:spcBef>
                <a:spcPts val="800"/>
              </a:spcBef>
              <a:buClr>
                <a:schemeClr val="tx1">
                  <a:lumMod val="50000"/>
                  <a:lumOff val="50000"/>
                </a:schemeClr>
              </a:buClr>
              <a:buFont typeface="Lucida Grande"/>
              <a:buChar char="–"/>
              <a:defRPr sz="1800" baseline="0"/>
            </a:lvl3pPr>
            <a:lvl4pPr marL="1051560" indent="-182880">
              <a:spcBef>
                <a:spcPts val="800"/>
              </a:spcBef>
              <a:buClr>
                <a:schemeClr val="tx1">
                  <a:lumMod val="50000"/>
                  <a:lumOff val="50000"/>
                </a:schemeClr>
              </a:buClr>
              <a:defRPr sz="1500" baseline="0"/>
            </a:lvl4pPr>
            <a:lvl5pPr marL="1234440" indent="-182880">
              <a:spcBef>
                <a:spcPts val="800"/>
              </a:spcBef>
              <a:buClr>
                <a:schemeClr val="tx1">
                  <a:lumMod val="50000"/>
                  <a:lumOff val="50000"/>
                </a:schemeClr>
              </a:buClr>
              <a:buFont typeface="Wingdings" charset="2"/>
              <a:buChar char="§"/>
              <a:defRPr sz="1400" baseline="0"/>
            </a:lvl5pPr>
            <a:lvl6pPr>
              <a:defRPr sz="1600"/>
            </a:lvl6pPr>
            <a:lvl7pPr>
              <a:defRPr sz="1600"/>
            </a:lvl7pPr>
            <a:lvl8pPr>
              <a:defRPr sz="1600"/>
            </a:lvl8pPr>
            <a:lvl9pPr>
              <a:defRPr sz="1600"/>
            </a:lvl9pPr>
          </a:lstStyle>
          <a:p>
            <a:pPr lvl="0"/>
            <a:r>
              <a:rPr lang="en-US" dirty="0"/>
              <a:t>Click to Edit Content</a:t>
            </a:r>
          </a:p>
          <a:p>
            <a:pPr lvl="1"/>
            <a:r>
              <a:rPr lang="en-US" sz="1800" dirty="0"/>
              <a:t>Second level</a:t>
            </a:r>
          </a:p>
          <a:p>
            <a:pPr lvl="2"/>
            <a:r>
              <a:rPr lang="en-US" dirty="0"/>
              <a:t>Third level</a:t>
            </a:r>
          </a:p>
          <a:p>
            <a:pPr lvl="3"/>
            <a:r>
              <a:rPr lang="en-US" dirty="0"/>
              <a:t>Fourth level</a:t>
            </a:r>
          </a:p>
          <a:p>
            <a:pPr lvl="4"/>
            <a:r>
              <a:rPr lang="en-US" dirty="0"/>
              <a:t>Fifth level</a:t>
            </a:r>
          </a:p>
          <a:p>
            <a:pPr lvl="4"/>
            <a:endParaRPr lang="en-US" dirty="0"/>
          </a:p>
          <a:p>
            <a:pPr lvl="0"/>
            <a:endParaRPr lang="en-US" dirty="0"/>
          </a:p>
        </p:txBody>
      </p:sp>
    </p:spTree>
    <p:extLst>
      <p:ext uri="{BB962C8B-B14F-4D97-AF65-F5344CB8AC3E}">
        <p14:creationId xmlns:p14="http://schemas.microsoft.com/office/powerpoint/2010/main" val="1172999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ntent 2 Images">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1" y="0"/>
            <a:ext cx="9143997" cy="1340555"/>
          </a:xfrm>
          <a:prstGeom prst="rect">
            <a:avLst/>
          </a:prstGeom>
        </p:spPr>
      </p:pic>
      <p:sp>
        <p:nvSpPr>
          <p:cNvPr id="7" name="Title 1"/>
          <p:cNvSpPr>
            <a:spLocks noGrp="1"/>
          </p:cNvSpPr>
          <p:nvPr>
            <p:ph type="title" hasCustomPrompt="1"/>
          </p:nvPr>
        </p:nvSpPr>
        <p:spPr>
          <a:xfrm>
            <a:off x="366889" y="197555"/>
            <a:ext cx="8381999" cy="1030112"/>
          </a:xfrm>
          <a:prstGeom prst="rect">
            <a:avLst/>
          </a:prstGeom>
        </p:spPr>
        <p:txBody>
          <a:bodyPr anchor="ctr" anchorCtr="0"/>
          <a:lstStyle>
            <a:lvl1pPr algn="l">
              <a:defRPr sz="3200" b="1">
                <a:solidFill>
                  <a:schemeClr val="bg1"/>
                </a:solidFill>
                <a:latin typeface="Verdana"/>
                <a:cs typeface="Verdana"/>
              </a:defRPr>
            </a:lvl1pPr>
          </a:lstStyle>
          <a:p>
            <a:r>
              <a:rPr lang="en-US" dirty="0"/>
              <a:t>Click to edit header title</a:t>
            </a:r>
          </a:p>
        </p:txBody>
      </p:sp>
      <p:sp>
        <p:nvSpPr>
          <p:cNvPr id="2" name="Date Placeholder 1"/>
          <p:cNvSpPr>
            <a:spLocks noGrp="1"/>
          </p:cNvSpPr>
          <p:nvPr>
            <p:ph type="dt" sz="half" idx="14"/>
          </p:nvPr>
        </p:nvSpPr>
        <p:spPr/>
        <p:txBody>
          <a:bodyPr/>
          <a:lstStyle/>
          <a:p>
            <a:fld id="{4D5F5B39-3F3D-D443-AFEC-C37958B43239}" type="datetime1">
              <a:rPr lang="en-US" smtClean="0"/>
              <a:pPr/>
              <a:t>4/11/2019</a:t>
            </a:fld>
            <a:endParaRPr lang="en-US" dirty="0"/>
          </a:p>
        </p:txBody>
      </p:sp>
      <p:sp>
        <p:nvSpPr>
          <p:cNvPr id="3" name="Slide Number Placeholder 2"/>
          <p:cNvSpPr>
            <a:spLocks noGrp="1"/>
          </p:cNvSpPr>
          <p:nvPr>
            <p:ph type="sldNum" sz="quarter" idx="15"/>
          </p:nvPr>
        </p:nvSpPr>
        <p:spPr/>
        <p:txBody>
          <a:bodyPr/>
          <a:lstStyle/>
          <a:p>
            <a:fld id="{60BC5383-B22C-A746-A4AF-C32103C6BFA6}" type="slidenum">
              <a:rPr lang="en-US" smtClean="0"/>
              <a:pPr/>
              <a:t>‹#›</a:t>
            </a:fld>
            <a:endParaRPr lang="en-US" dirty="0"/>
          </a:p>
        </p:txBody>
      </p:sp>
      <p:sp>
        <p:nvSpPr>
          <p:cNvPr id="17" name="Picture Placeholder 2"/>
          <p:cNvSpPr>
            <a:spLocks noGrp="1"/>
          </p:cNvSpPr>
          <p:nvPr>
            <p:ph type="pic" idx="16"/>
          </p:nvPr>
        </p:nvSpPr>
        <p:spPr>
          <a:xfrm flipH="1">
            <a:off x="4752960" y="4007160"/>
            <a:ext cx="3995928" cy="2011680"/>
          </a:xfrm>
          <a:prstGeom prst="roundRect">
            <a:avLst>
              <a:gd name="adj" fmla="val 3091"/>
            </a:avLst>
          </a:prstGeom>
          <a:solidFill>
            <a:schemeClr val="bg1"/>
          </a:solidFill>
          <a:ln w="0">
            <a:noFill/>
          </a:ln>
          <a:effectLst/>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dirty="0"/>
          </a:p>
        </p:txBody>
      </p:sp>
      <p:sp>
        <p:nvSpPr>
          <p:cNvPr id="21" name="Picture Placeholder 2"/>
          <p:cNvSpPr>
            <a:spLocks noGrp="1"/>
          </p:cNvSpPr>
          <p:nvPr>
            <p:ph type="pic" idx="17"/>
          </p:nvPr>
        </p:nvSpPr>
        <p:spPr>
          <a:xfrm flipH="1">
            <a:off x="4744493" y="1644422"/>
            <a:ext cx="3995928" cy="2011680"/>
          </a:xfrm>
          <a:prstGeom prst="roundRect">
            <a:avLst>
              <a:gd name="adj" fmla="val 3091"/>
            </a:avLst>
          </a:prstGeom>
          <a:solidFill>
            <a:schemeClr val="bg1"/>
          </a:solidFill>
          <a:ln w="0">
            <a:noFill/>
          </a:ln>
          <a:effectLst/>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dirty="0"/>
          </a:p>
        </p:txBody>
      </p:sp>
      <p:sp>
        <p:nvSpPr>
          <p:cNvPr id="15" name="Content Placeholder 3"/>
          <p:cNvSpPr>
            <a:spLocks noGrp="1"/>
          </p:cNvSpPr>
          <p:nvPr>
            <p:ph sz="half" idx="22" hasCustomPrompt="1"/>
          </p:nvPr>
        </p:nvSpPr>
        <p:spPr>
          <a:xfrm>
            <a:off x="366889" y="1644952"/>
            <a:ext cx="4035250" cy="4366381"/>
          </a:xfrm>
          <a:prstGeom prst="rect">
            <a:avLst/>
          </a:prstGeom>
          <a:ln>
            <a:noFill/>
          </a:ln>
        </p:spPr>
        <p:txBody>
          <a:bodyPr/>
          <a:lstStyle>
            <a:lvl1pPr marL="342900" indent="-342900">
              <a:spcBef>
                <a:spcPts val="1800"/>
              </a:spcBef>
              <a:buSzPct val="135000"/>
              <a:buFontTx/>
              <a:buBlip>
                <a:blip r:embed="rId3"/>
              </a:buBlip>
              <a:defRPr sz="2200" b="0" baseline="0">
                <a:solidFill>
                  <a:srgbClr val="000000"/>
                </a:solidFill>
                <a:latin typeface="Verdana"/>
                <a:cs typeface="Verdana"/>
              </a:defRPr>
            </a:lvl1pPr>
            <a:lvl2pPr marL="594360" indent="-182880">
              <a:spcBef>
                <a:spcPts val="1000"/>
              </a:spcBef>
              <a:buClr>
                <a:schemeClr val="tx1">
                  <a:lumMod val="50000"/>
                  <a:lumOff val="50000"/>
                </a:schemeClr>
              </a:buClr>
              <a:buFont typeface="Lucida Grande"/>
              <a:buChar char="–"/>
              <a:defRPr sz="1800" baseline="0"/>
            </a:lvl2pPr>
            <a:lvl3pPr marL="822960" indent="-182880">
              <a:spcBef>
                <a:spcPts val="800"/>
              </a:spcBef>
              <a:buClr>
                <a:schemeClr val="tx1">
                  <a:lumMod val="50000"/>
                  <a:lumOff val="50000"/>
                </a:schemeClr>
              </a:buClr>
              <a:buFont typeface="Lucida Grande"/>
              <a:buChar char="–"/>
              <a:defRPr sz="1800" baseline="0"/>
            </a:lvl3pPr>
            <a:lvl4pPr marL="1051560" indent="-182880">
              <a:spcBef>
                <a:spcPts val="800"/>
              </a:spcBef>
              <a:buClr>
                <a:schemeClr val="tx1">
                  <a:lumMod val="50000"/>
                  <a:lumOff val="50000"/>
                </a:schemeClr>
              </a:buClr>
              <a:defRPr sz="1500" baseline="0"/>
            </a:lvl4pPr>
            <a:lvl5pPr marL="1234440" indent="-182880">
              <a:spcBef>
                <a:spcPts val="800"/>
              </a:spcBef>
              <a:buClr>
                <a:schemeClr val="tx1">
                  <a:lumMod val="50000"/>
                  <a:lumOff val="50000"/>
                </a:schemeClr>
              </a:buClr>
              <a:buFont typeface="Wingdings" charset="2"/>
              <a:buChar char="§"/>
              <a:defRPr sz="1400" baseline="0"/>
            </a:lvl5pPr>
            <a:lvl6pPr>
              <a:defRPr sz="1600"/>
            </a:lvl6pPr>
            <a:lvl7pPr>
              <a:defRPr sz="1600"/>
            </a:lvl7pPr>
            <a:lvl8pPr>
              <a:defRPr sz="1600"/>
            </a:lvl8pPr>
            <a:lvl9pPr>
              <a:defRPr sz="1600"/>
            </a:lvl9pPr>
          </a:lstStyle>
          <a:p>
            <a:pPr lvl="0"/>
            <a:r>
              <a:rPr lang="en-US" dirty="0"/>
              <a:t>Click to Edit Content</a:t>
            </a:r>
          </a:p>
          <a:p>
            <a:pPr lvl="1"/>
            <a:r>
              <a:rPr lang="en-US" sz="1800" dirty="0"/>
              <a:t>Second level</a:t>
            </a:r>
          </a:p>
          <a:p>
            <a:pPr lvl="2"/>
            <a:r>
              <a:rPr lang="en-US" dirty="0"/>
              <a:t>Third level</a:t>
            </a:r>
          </a:p>
          <a:p>
            <a:pPr lvl="3"/>
            <a:r>
              <a:rPr lang="en-US" dirty="0"/>
              <a:t>Fourth level</a:t>
            </a:r>
          </a:p>
          <a:p>
            <a:pPr lvl="4"/>
            <a:r>
              <a:rPr lang="en-US" dirty="0"/>
              <a:t>Fifth level</a:t>
            </a:r>
          </a:p>
          <a:p>
            <a:pPr lvl="4"/>
            <a:endParaRPr lang="en-US" dirty="0"/>
          </a:p>
          <a:p>
            <a:pPr lvl="0"/>
            <a:endParaRPr lang="en-US" dirty="0"/>
          </a:p>
        </p:txBody>
      </p:sp>
    </p:spTree>
    <p:extLst>
      <p:ext uri="{BB962C8B-B14F-4D97-AF65-F5344CB8AC3E}">
        <p14:creationId xmlns:p14="http://schemas.microsoft.com/office/powerpoint/2010/main" val="2810079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with Ru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0BC5383-B22C-A746-A4AF-C32103C6BFA6}" type="slidenum">
              <a:rPr lang="en-US" smtClean="0"/>
              <a:pPr/>
              <a:t>‹#›</a:t>
            </a:fld>
            <a:endParaRPr lang="en-US" dirty="0"/>
          </a:p>
        </p:txBody>
      </p:sp>
      <p:sp>
        <p:nvSpPr>
          <p:cNvPr id="4" name="Date Placeholder 3"/>
          <p:cNvSpPr>
            <a:spLocks noGrp="1"/>
          </p:cNvSpPr>
          <p:nvPr>
            <p:ph type="dt" sz="half" idx="11"/>
          </p:nvPr>
        </p:nvSpPr>
        <p:spPr/>
        <p:txBody>
          <a:bodyPr/>
          <a:lstStyle/>
          <a:p>
            <a:fld id="{014ADE90-EC6F-724D-92C6-B4F354F44863}" type="datetime1">
              <a:rPr lang="en-US" smtClean="0"/>
              <a:pPr/>
              <a:t>4/11/2019</a:t>
            </a:fld>
            <a:endParaRPr lang="en-US" dirty="0"/>
          </a:p>
        </p:txBody>
      </p:sp>
      <p:sp>
        <p:nvSpPr>
          <p:cNvPr id="6" name="Text Placeholder 2"/>
          <p:cNvSpPr>
            <a:spLocks noGrp="1"/>
          </p:cNvSpPr>
          <p:nvPr>
            <p:ph type="body" idx="1"/>
          </p:nvPr>
        </p:nvSpPr>
        <p:spPr>
          <a:xfrm>
            <a:off x="366890" y="1645920"/>
            <a:ext cx="3996794" cy="789828"/>
          </a:xfrm>
          <a:prstGeom prst="rect">
            <a:avLst/>
          </a:prstGeom>
        </p:spPr>
        <p:txBody>
          <a:bodyPr anchor="b">
            <a:noAutofit/>
          </a:bodyPr>
          <a:lstStyle>
            <a:lvl1pPr marL="0" indent="0" algn="ctr">
              <a:lnSpc>
                <a:spcPts val="3000"/>
              </a:lnSpc>
              <a:spcBef>
                <a:spcPts val="0"/>
              </a:spcBef>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cxnSp>
        <p:nvCxnSpPr>
          <p:cNvPr id="10" name="Straight Connector 9"/>
          <p:cNvCxnSpPr/>
          <p:nvPr userDrawn="1"/>
        </p:nvCxnSpPr>
        <p:spPr>
          <a:xfrm>
            <a:off x="370987" y="2550051"/>
            <a:ext cx="3992697" cy="0"/>
          </a:xfrm>
          <a:prstGeom prst="line">
            <a:avLst/>
          </a:prstGeom>
          <a:ln w="19050">
            <a:solidFill>
              <a:srgbClr val="0066A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a:stretch>
            <a:fillRect/>
          </a:stretch>
        </p:blipFill>
        <p:spPr>
          <a:xfrm>
            <a:off x="-1" y="0"/>
            <a:ext cx="9143997" cy="1340555"/>
          </a:xfrm>
          <a:prstGeom prst="rect">
            <a:avLst/>
          </a:prstGeom>
        </p:spPr>
      </p:pic>
      <p:sp>
        <p:nvSpPr>
          <p:cNvPr id="13" name="Title 1"/>
          <p:cNvSpPr>
            <a:spLocks noGrp="1"/>
          </p:cNvSpPr>
          <p:nvPr>
            <p:ph type="title" hasCustomPrompt="1"/>
          </p:nvPr>
        </p:nvSpPr>
        <p:spPr>
          <a:xfrm>
            <a:off x="366889" y="197555"/>
            <a:ext cx="8381999" cy="1030112"/>
          </a:xfrm>
          <a:prstGeom prst="rect">
            <a:avLst/>
          </a:prstGeom>
        </p:spPr>
        <p:txBody>
          <a:bodyPr anchor="ctr" anchorCtr="0"/>
          <a:lstStyle>
            <a:lvl1pPr algn="l">
              <a:defRPr sz="3200" b="1">
                <a:solidFill>
                  <a:schemeClr val="bg1"/>
                </a:solidFill>
                <a:latin typeface="Verdana"/>
                <a:cs typeface="Verdana"/>
              </a:defRPr>
            </a:lvl1pPr>
          </a:lstStyle>
          <a:p>
            <a:r>
              <a:rPr lang="en-US" dirty="0"/>
              <a:t>Click to edit header title</a:t>
            </a:r>
          </a:p>
        </p:txBody>
      </p:sp>
      <p:sp>
        <p:nvSpPr>
          <p:cNvPr id="23" name="Text Placeholder 2"/>
          <p:cNvSpPr>
            <a:spLocks noGrp="1"/>
          </p:cNvSpPr>
          <p:nvPr>
            <p:ph type="body" idx="17"/>
          </p:nvPr>
        </p:nvSpPr>
        <p:spPr>
          <a:xfrm>
            <a:off x="4752094" y="1645920"/>
            <a:ext cx="3996794" cy="789828"/>
          </a:xfrm>
          <a:prstGeom prst="rect">
            <a:avLst/>
          </a:prstGeom>
        </p:spPr>
        <p:txBody>
          <a:bodyPr anchor="b">
            <a:noAutofit/>
          </a:bodyPr>
          <a:lstStyle>
            <a:lvl1pPr marL="0" indent="0" algn="ctr">
              <a:lnSpc>
                <a:spcPts val="3000"/>
              </a:lnSpc>
              <a:spcBef>
                <a:spcPts val="0"/>
              </a:spcBef>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cxnSp>
        <p:nvCxnSpPr>
          <p:cNvPr id="24" name="Straight Connector 23"/>
          <p:cNvCxnSpPr/>
          <p:nvPr userDrawn="1"/>
        </p:nvCxnSpPr>
        <p:spPr>
          <a:xfrm>
            <a:off x="4752094" y="2524153"/>
            <a:ext cx="3996794" cy="0"/>
          </a:xfrm>
          <a:prstGeom prst="line">
            <a:avLst/>
          </a:prstGeom>
          <a:ln w="19050">
            <a:solidFill>
              <a:srgbClr val="0066A1"/>
            </a:solidFill>
          </a:ln>
        </p:spPr>
        <p:style>
          <a:lnRef idx="1">
            <a:schemeClr val="accent1"/>
          </a:lnRef>
          <a:fillRef idx="0">
            <a:schemeClr val="accent1"/>
          </a:fillRef>
          <a:effectRef idx="0">
            <a:schemeClr val="accent1"/>
          </a:effectRef>
          <a:fontRef idx="minor">
            <a:schemeClr val="tx1"/>
          </a:fontRef>
        </p:style>
      </p:cxnSp>
      <p:sp>
        <p:nvSpPr>
          <p:cNvPr id="17" name="Content Placeholder 3"/>
          <p:cNvSpPr>
            <a:spLocks noGrp="1"/>
          </p:cNvSpPr>
          <p:nvPr>
            <p:ph sz="half" idx="21" hasCustomPrompt="1"/>
          </p:nvPr>
        </p:nvSpPr>
        <p:spPr>
          <a:xfrm>
            <a:off x="357012" y="2658533"/>
            <a:ext cx="4045126" cy="3352800"/>
          </a:xfrm>
          <a:prstGeom prst="rect">
            <a:avLst/>
          </a:prstGeom>
          <a:ln>
            <a:noFill/>
          </a:ln>
        </p:spPr>
        <p:txBody>
          <a:bodyPr/>
          <a:lstStyle>
            <a:lvl1pPr marL="342900" indent="-342900">
              <a:spcBef>
                <a:spcPts val="1800"/>
              </a:spcBef>
              <a:buSzPct val="135000"/>
              <a:buFontTx/>
              <a:buBlip>
                <a:blip r:embed="rId3"/>
              </a:buBlip>
              <a:defRPr sz="2200" b="0" baseline="0">
                <a:solidFill>
                  <a:srgbClr val="000000"/>
                </a:solidFill>
                <a:latin typeface="Verdana"/>
                <a:cs typeface="Verdana"/>
              </a:defRPr>
            </a:lvl1pPr>
            <a:lvl2pPr marL="594360" indent="-182880">
              <a:spcBef>
                <a:spcPts val="1000"/>
              </a:spcBef>
              <a:buClr>
                <a:schemeClr val="tx1">
                  <a:lumMod val="50000"/>
                  <a:lumOff val="50000"/>
                </a:schemeClr>
              </a:buClr>
              <a:buFont typeface="Lucida Grande"/>
              <a:buChar char="–"/>
              <a:defRPr sz="1800" baseline="0"/>
            </a:lvl2pPr>
            <a:lvl3pPr marL="822960" indent="-182880">
              <a:spcBef>
                <a:spcPts val="800"/>
              </a:spcBef>
              <a:buClr>
                <a:schemeClr val="tx1">
                  <a:lumMod val="50000"/>
                  <a:lumOff val="50000"/>
                </a:schemeClr>
              </a:buClr>
              <a:buFont typeface="Lucida Grande"/>
              <a:buChar char="–"/>
              <a:defRPr sz="1800" baseline="0"/>
            </a:lvl3pPr>
            <a:lvl4pPr marL="1051560" indent="-182880">
              <a:spcBef>
                <a:spcPts val="800"/>
              </a:spcBef>
              <a:buClr>
                <a:schemeClr val="tx1">
                  <a:lumMod val="50000"/>
                  <a:lumOff val="50000"/>
                </a:schemeClr>
              </a:buClr>
              <a:defRPr sz="1500" baseline="0"/>
            </a:lvl4pPr>
            <a:lvl5pPr marL="1234440" indent="-182880">
              <a:spcBef>
                <a:spcPts val="800"/>
              </a:spcBef>
              <a:buClr>
                <a:schemeClr val="tx1">
                  <a:lumMod val="50000"/>
                  <a:lumOff val="50000"/>
                </a:schemeClr>
              </a:buClr>
              <a:buFont typeface="Wingdings" charset="2"/>
              <a:buChar char="§"/>
              <a:defRPr sz="1400" baseline="0"/>
            </a:lvl5pPr>
            <a:lvl6pPr>
              <a:defRPr sz="1600"/>
            </a:lvl6pPr>
            <a:lvl7pPr>
              <a:defRPr sz="1600"/>
            </a:lvl7pPr>
            <a:lvl8pPr>
              <a:defRPr sz="1600"/>
            </a:lvl8pPr>
            <a:lvl9pPr>
              <a:defRPr sz="1600"/>
            </a:lvl9pPr>
          </a:lstStyle>
          <a:p>
            <a:pPr lvl="0"/>
            <a:r>
              <a:rPr lang="en-US" dirty="0"/>
              <a:t>Click to Edit Content</a:t>
            </a:r>
          </a:p>
          <a:p>
            <a:pPr lvl="1"/>
            <a:r>
              <a:rPr lang="en-US" sz="1800" dirty="0"/>
              <a:t>Second level</a:t>
            </a:r>
          </a:p>
          <a:p>
            <a:pPr lvl="2"/>
            <a:r>
              <a:rPr lang="en-US" dirty="0"/>
              <a:t>Third level</a:t>
            </a:r>
          </a:p>
          <a:p>
            <a:pPr lvl="3"/>
            <a:r>
              <a:rPr lang="en-US" dirty="0"/>
              <a:t>Fourth level</a:t>
            </a:r>
          </a:p>
          <a:p>
            <a:pPr lvl="4"/>
            <a:r>
              <a:rPr lang="en-US" dirty="0"/>
              <a:t>Fifth level</a:t>
            </a:r>
            <a:br>
              <a:rPr lang="en-US" dirty="0"/>
            </a:br>
            <a:endParaRPr lang="en-US" dirty="0"/>
          </a:p>
          <a:p>
            <a:pPr lvl="4"/>
            <a:endParaRPr lang="en-US" dirty="0"/>
          </a:p>
          <a:p>
            <a:pPr lvl="4"/>
            <a:endParaRPr lang="en-US" dirty="0"/>
          </a:p>
          <a:p>
            <a:pPr lvl="4"/>
            <a:endParaRPr lang="en-US" dirty="0"/>
          </a:p>
          <a:p>
            <a:pPr lvl="0"/>
            <a:endParaRPr lang="en-US" dirty="0"/>
          </a:p>
        </p:txBody>
      </p:sp>
      <p:sp>
        <p:nvSpPr>
          <p:cNvPr id="15" name="Content Placeholder 3"/>
          <p:cNvSpPr>
            <a:spLocks noGrp="1"/>
          </p:cNvSpPr>
          <p:nvPr>
            <p:ph sz="half" idx="23" hasCustomPrompt="1"/>
          </p:nvPr>
        </p:nvSpPr>
        <p:spPr>
          <a:xfrm>
            <a:off x="4703762" y="2658533"/>
            <a:ext cx="4045126" cy="3352800"/>
          </a:xfrm>
          <a:prstGeom prst="rect">
            <a:avLst/>
          </a:prstGeom>
          <a:ln>
            <a:noFill/>
          </a:ln>
        </p:spPr>
        <p:txBody>
          <a:bodyPr/>
          <a:lstStyle>
            <a:lvl1pPr marL="342900" indent="-342900">
              <a:spcBef>
                <a:spcPts val="1800"/>
              </a:spcBef>
              <a:buSzPct val="135000"/>
              <a:buFontTx/>
              <a:buBlip>
                <a:blip r:embed="rId3"/>
              </a:buBlip>
              <a:defRPr sz="2200" b="0" baseline="0">
                <a:solidFill>
                  <a:srgbClr val="000000"/>
                </a:solidFill>
                <a:latin typeface="Verdana"/>
                <a:cs typeface="Verdana"/>
              </a:defRPr>
            </a:lvl1pPr>
            <a:lvl2pPr marL="594360" indent="-182880">
              <a:spcBef>
                <a:spcPts val="1000"/>
              </a:spcBef>
              <a:buClr>
                <a:schemeClr val="tx1">
                  <a:lumMod val="50000"/>
                  <a:lumOff val="50000"/>
                </a:schemeClr>
              </a:buClr>
              <a:buFont typeface="Lucida Grande"/>
              <a:buChar char="–"/>
              <a:defRPr sz="1800" baseline="0"/>
            </a:lvl2pPr>
            <a:lvl3pPr marL="822960" indent="-182880">
              <a:spcBef>
                <a:spcPts val="800"/>
              </a:spcBef>
              <a:buClr>
                <a:schemeClr val="tx1">
                  <a:lumMod val="50000"/>
                  <a:lumOff val="50000"/>
                </a:schemeClr>
              </a:buClr>
              <a:buFont typeface="Lucida Grande"/>
              <a:buChar char="–"/>
              <a:defRPr sz="1800" baseline="0"/>
            </a:lvl3pPr>
            <a:lvl4pPr marL="1051560" indent="-182880">
              <a:spcBef>
                <a:spcPts val="800"/>
              </a:spcBef>
              <a:buClr>
                <a:schemeClr val="tx1">
                  <a:lumMod val="50000"/>
                  <a:lumOff val="50000"/>
                </a:schemeClr>
              </a:buClr>
              <a:defRPr sz="1500" baseline="0"/>
            </a:lvl4pPr>
            <a:lvl5pPr marL="1234440" indent="-182880">
              <a:spcBef>
                <a:spcPts val="800"/>
              </a:spcBef>
              <a:buClr>
                <a:schemeClr val="tx1">
                  <a:lumMod val="50000"/>
                  <a:lumOff val="50000"/>
                </a:schemeClr>
              </a:buClr>
              <a:buFont typeface="Wingdings" charset="2"/>
              <a:buChar char="§"/>
              <a:defRPr sz="1400" baseline="0"/>
            </a:lvl5pPr>
            <a:lvl6pPr>
              <a:defRPr sz="1600"/>
            </a:lvl6pPr>
            <a:lvl7pPr>
              <a:defRPr sz="1600"/>
            </a:lvl7pPr>
            <a:lvl8pPr>
              <a:defRPr sz="1600"/>
            </a:lvl8pPr>
            <a:lvl9pPr>
              <a:defRPr sz="1600"/>
            </a:lvl9pPr>
          </a:lstStyle>
          <a:p>
            <a:pPr lvl="0"/>
            <a:r>
              <a:rPr lang="en-US" dirty="0"/>
              <a:t>Click to Edit Content</a:t>
            </a:r>
          </a:p>
          <a:p>
            <a:pPr lvl="1"/>
            <a:r>
              <a:rPr lang="en-US" sz="1800" dirty="0"/>
              <a:t>Second level</a:t>
            </a:r>
          </a:p>
          <a:p>
            <a:pPr lvl="2"/>
            <a:r>
              <a:rPr lang="en-US" dirty="0"/>
              <a:t>Third level</a:t>
            </a:r>
          </a:p>
          <a:p>
            <a:pPr lvl="3"/>
            <a:r>
              <a:rPr lang="en-US" dirty="0"/>
              <a:t>Fourth level</a:t>
            </a:r>
          </a:p>
          <a:p>
            <a:pPr lvl="4"/>
            <a:r>
              <a:rPr lang="en-US" dirty="0"/>
              <a:t>Fifth level</a:t>
            </a:r>
            <a:br>
              <a:rPr lang="en-US" dirty="0"/>
            </a:br>
            <a:endParaRPr lang="en-US" dirty="0"/>
          </a:p>
          <a:p>
            <a:pPr lvl="4"/>
            <a:endParaRPr lang="en-US" dirty="0"/>
          </a:p>
          <a:p>
            <a:pPr lvl="4"/>
            <a:endParaRPr lang="en-US" dirty="0"/>
          </a:p>
          <a:p>
            <a:pPr lvl="4"/>
            <a:endParaRPr lang="en-US" dirty="0"/>
          </a:p>
          <a:p>
            <a:pPr lvl="0"/>
            <a:endParaRPr lang="en-US" dirty="0"/>
          </a:p>
        </p:txBody>
      </p:sp>
    </p:spTree>
    <p:extLst>
      <p:ext uri="{BB962C8B-B14F-4D97-AF65-F5344CB8AC3E}">
        <p14:creationId xmlns:p14="http://schemas.microsoft.com/office/powerpoint/2010/main" val="3267477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0BC5383-B22C-A746-A4AF-C32103C6BFA6}" type="slidenum">
              <a:rPr lang="en-US" smtClean="0"/>
              <a:pPr/>
              <a:t>‹#›</a:t>
            </a:fld>
            <a:endParaRPr lang="en-US" dirty="0"/>
          </a:p>
        </p:txBody>
      </p:sp>
      <p:sp>
        <p:nvSpPr>
          <p:cNvPr id="4" name="Date Placeholder 3"/>
          <p:cNvSpPr>
            <a:spLocks noGrp="1"/>
          </p:cNvSpPr>
          <p:nvPr>
            <p:ph type="dt" sz="half" idx="11"/>
          </p:nvPr>
        </p:nvSpPr>
        <p:spPr/>
        <p:txBody>
          <a:bodyPr/>
          <a:lstStyle/>
          <a:p>
            <a:fld id="{014ADE90-EC6F-724D-92C6-B4F354F44863}" type="datetime1">
              <a:rPr lang="en-US" smtClean="0"/>
              <a:pPr/>
              <a:t>4/11/2019</a:t>
            </a:fld>
            <a:endParaRPr lang="en-US" dirty="0"/>
          </a:p>
        </p:txBody>
      </p:sp>
      <p:pic>
        <p:nvPicPr>
          <p:cNvPr id="9" name="Picture 8"/>
          <p:cNvPicPr>
            <a:picLocks noChangeAspect="1"/>
          </p:cNvPicPr>
          <p:nvPr userDrawn="1"/>
        </p:nvPicPr>
        <p:blipFill>
          <a:blip r:embed="rId2"/>
          <a:stretch>
            <a:fillRect/>
          </a:stretch>
        </p:blipFill>
        <p:spPr>
          <a:xfrm>
            <a:off x="-1" y="0"/>
            <a:ext cx="9143997" cy="1340555"/>
          </a:xfrm>
          <a:prstGeom prst="rect">
            <a:avLst/>
          </a:prstGeom>
        </p:spPr>
      </p:pic>
      <p:sp>
        <p:nvSpPr>
          <p:cNvPr id="10" name="Title 1"/>
          <p:cNvSpPr>
            <a:spLocks noGrp="1"/>
          </p:cNvSpPr>
          <p:nvPr>
            <p:ph type="title" hasCustomPrompt="1"/>
          </p:nvPr>
        </p:nvSpPr>
        <p:spPr>
          <a:xfrm>
            <a:off x="366889" y="197555"/>
            <a:ext cx="8381999" cy="1030112"/>
          </a:xfrm>
          <a:prstGeom prst="rect">
            <a:avLst/>
          </a:prstGeom>
        </p:spPr>
        <p:txBody>
          <a:bodyPr anchor="ctr" anchorCtr="0"/>
          <a:lstStyle>
            <a:lvl1pPr algn="l">
              <a:defRPr sz="3200" b="1">
                <a:solidFill>
                  <a:schemeClr val="bg1"/>
                </a:solidFill>
                <a:latin typeface="Verdana"/>
                <a:cs typeface="Verdana"/>
              </a:defRPr>
            </a:lvl1pPr>
          </a:lstStyle>
          <a:p>
            <a:r>
              <a:rPr lang="en-US" dirty="0"/>
              <a:t>Click to edit header title</a:t>
            </a:r>
          </a:p>
        </p:txBody>
      </p:sp>
      <p:sp>
        <p:nvSpPr>
          <p:cNvPr id="13" name="Content Placeholder 3"/>
          <p:cNvSpPr>
            <a:spLocks noGrp="1"/>
          </p:cNvSpPr>
          <p:nvPr>
            <p:ph sz="half" idx="16" hasCustomPrompt="1"/>
          </p:nvPr>
        </p:nvSpPr>
        <p:spPr>
          <a:xfrm>
            <a:off x="370987" y="1645920"/>
            <a:ext cx="3992697" cy="2057400"/>
          </a:xfrm>
          <a:prstGeom prst="rect">
            <a:avLst/>
          </a:prstGeom>
        </p:spPr>
        <p:txBody>
          <a:bodyPr/>
          <a:lstStyle>
            <a:lvl1pPr marL="274320" indent="-274320">
              <a:buSzPct val="125000"/>
              <a:buFontTx/>
              <a:buBlip>
                <a:blip r:embed="rId3"/>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bg1">
                  <a:lumMod val="50000"/>
                </a:schemeClr>
              </a:buClr>
              <a:buSzPct val="100000"/>
              <a:buFont typeface="Lucida Grande"/>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half" idx="20" hasCustomPrompt="1"/>
          </p:nvPr>
        </p:nvSpPr>
        <p:spPr>
          <a:xfrm>
            <a:off x="4760289" y="1645920"/>
            <a:ext cx="3992697" cy="2057400"/>
          </a:xfrm>
          <a:prstGeom prst="rect">
            <a:avLst/>
          </a:prstGeom>
        </p:spPr>
        <p:txBody>
          <a:bodyPr/>
          <a:lstStyle>
            <a:lvl1pPr marL="274320" indent="-274320">
              <a:buSzPct val="125000"/>
              <a:buFontTx/>
              <a:buBlip>
                <a:blip r:embed="rId3"/>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bg1">
                  <a:lumMod val="50000"/>
                </a:schemeClr>
              </a:buClr>
              <a:buSzPct val="100000"/>
              <a:buFont typeface="Lucida Grande"/>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3"/>
          <p:cNvSpPr>
            <a:spLocks noGrp="1"/>
          </p:cNvSpPr>
          <p:nvPr>
            <p:ph sz="half" idx="21" hasCustomPrompt="1"/>
          </p:nvPr>
        </p:nvSpPr>
        <p:spPr>
          <a:xfrm>
            <a:off x="348289" y="3920063"/>
            <a:ext cx="3992697" cy="2057400"/>
          </a:xfrm>
          <a:prstGeom prst="rect">
            <a:avLst/>
          </a:prstGeom>
        </p:spPr>
        <p:txBody>
          <a:bodyPr/>
          <a:lstStyle>
            <a:lvl1pPr marL="274320" indent="-274320">
              <a:buSzPct val="125000"/>
              <a:buFontTx/>
              <a:buBlip>
                <a:blip r:embed="rId3"/>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bg1">
                  <a:lumMod val="50000"/>
                </a:schemeClr>
              </a:buClr>
              <a:buSzPct val="100000"/>
              <a:buFont typeface="Lucida Grande"/>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3"/>
          <p:cNvSpPr>
            <a:spLocks noGrp="1"/>
          </p:cNvSpPr>
          <p:nvPr>
            <p:ph sz="half" idx="22" hasCustomPrompt="1"/>
          </p:nvPr>
        </p:nvSpPr>
        <p:spPr>
          <a:xfrm>
            <a:off x="4737591" y="3920063"/>
            <a:ext cx="3992697" cy="2057400"/>
          </a:xfrm>
          <a:prstGeom prst="rect">
            <a:avLst/>
          </a:prstGeom>
        </p:spPr>
        <p:txBody>
          <a:bodyPr/>
          <a:lstStyle>
            <a:lvl1pPr marL="274320" indent="-274320">
              <a:buSzPct val="125000"/>
              <a:buFontTx/>
              <a:buBlip>
                <a:blip r:embed="rId3"/>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bg1">
                  <a:lumMod val="50000"/>
                </a:schemeClr>
              </a:buClr>
              <a:buSzPct val="100000"/>
              <a:buFont typeface="Lucida Grande"/>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484935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Presentation Title Slide Opt 1">
    <p:spTree>
      <p:nvGrpSpPr>
        <p:cNvPr id="1" name=""/>
        <p:cNvGrpSpPr/>
        <p:nvPr/>
      </p:nvGrpSpPr>
      <p:grpSpPr>
        <a:xfrm>
          <a:off x="0" y="0"/>
          <a:ext cx="0" cy="0"/>
          <a:chOff x="0" y="0"/>
          <a:chExt cx="0" cy="0"/>
        </a:xfrm>
      </p:grpSpPr>
      <p:pic>
        <p:nvPicPr>
          <p:cNvPr id="55" name="Picture 5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50" y="0"/>
            <a:ext cx="9167750" cy="6858000"/>
          </a:xfrm>
          <a:prstGeom prst="rect">
            <a:avLst/>
          </a:prstGeom>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566717"/>
            <a:ext cx="9144000" cy="1301750"/>
          </a:xfrm>
          <a:prstGeom prst="rect">
            <a:avLst/>
          </a:prstGeom>
        </p:spPr>
      </p:pic>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98500"/>
          </a:xfrm>
          <a:prstGeom prst="rect">
            <a:avLst/>
          </a:prstGeom>
        </p:spPr>
      </p:pic>
      <p:pic>
        <p:nvPicPr>
          <p:cNvPr id="19" name="Picture 1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484384" y="6038603"/>
            <a:ext cx="1629925" cy="829094"/>
          </a:xfrm>
          <a:prstGeom prst="rect">
            <a:avLst/>
          </a:prstGeom>
        </p:spPr>
      </p:pic>
      <p:sp>
        <p:nvSpPr>
          <p:cNvPr id="2" name="Title 1"/>
          <p:cNvSpPr>
            <a:spLocks noGrp="1"/>
          </p:cNvSpPr>
          <p:nvPr>
            <p:ph type="ctrTitle" hasCustomPrompt="1"/>
          </p:nvPr>
        </p:nvSpPr>
        <p:spPr>
          <a:xfrm>
            <a:off x="685800" y="3637527"/>
            <a:ext cx="7772400" cy="697310"/>
          </a:xfrm>
        </p:spPr>
        <p:txBody>
          <a:bodyPr anchor="b">
            <a:normAutofit/>
          </a:bodyPr>
          <a:lstStyle>
            <a:lvl1pPr algn="l">
              <a:defRPr sz="4400" i="0">
                <a:solidFill>
                  <a:srgbClr val="0066A1"/>
                </a:solidFill>
              </a:defRPr>
            </a:lvl1pPr>
          </a:lstStyle>
          <a:p>
            <a:r>
              <a:rPr lang="en-US" dirty="0"/>
              <a:t>Presentation Title</a:t>
            </a:r>
          </a:p>
        </p:txBody>
      </p:sp>
      <p:sp>
        <p:nvSpPr>
          <p:cNvPr id="3" name="Subtitle 2"/>
          <p:cNvSpPr>
            <a:spLocks noGrp="1"/>
          </p:cNvSpPr>
          <p:nvPr>
            <p:ph type="subTitle" idx="1" hasCustomPrompt="1"/>
          </p:nvPr>
        </p:nvSpPr>
        <p:spPr>
          <a:xfrm>
            <a:off x="685800" y="4426913"/>
            <a:ext cx="7772400" cy="1275747"/>
          </a:xfrm>
        </p:spPr>
        <p:txBody>
          <a:bodyPr>
            <a:normAutofit/>
          </a:bodyPr>
          <a:lstStyle>
            <a:lvl1pPr marL="0" indent="0" algn="l">
              <a:buNone/>
              <a:defRPr sz="2800" b="1" i="1">
                <a:solidFill>
                  <a:schemeClr val="tx1">
                    <a:lumMod val="50000"/>
                    <a:lumOff val="50000"/>
                  </a:schemeClr>
                </a:solidFill>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a:t>
            </a:r>
          </a:p>
        </p:txBody>
      </p:sp>
      <p:sp>
        <p:nvSpPr>
          <p:cNvPr id="10" name="Slide Number Placeholder 9"/>
          <p:cNvSpPr>
            <a:spLocks noGrp="1"/>
          </p:cNvSpPr>
          <p:nvPr>
            <p:ph type="sldNum" sz="quarter" idx="18"/>
          </p:nvPr>
        </p:nvSpPr>
        <p:spPr/>
        <p:txBody>
          <a:bodyPr/>
          <a:lstStyle/>
          <a:p>
            <a:fld id="{3DD97BEB-BAEF-0344-9D5C-EC73E478698A}" type="slidenum">
              <a:rPr lang="en-US" smtClean="0"/>
              <a:pPr/>
              <a:t>‹#›</a:t>
            </a:fld>
            <a:endParaRPr lang="en-US"/>
          </a:p>
        </p:txBody>
      </p:sp>
      <p:pic>
        <p:nvPicPr>
          <p:cNvPr id="14" name="Picture 1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144" y="857555"/>
            <a:ext cx="1456944" cy="2414016"/>
          </a:xfrm>
          <a:prstGeom prst="rect">
            <a:avLst/>
          </a:prstGeom>
        </p:spPr>
      </p:pic>
      <p:pic>
        <p:nvPicPr>
          <p:cNvPr id="15" name="Picture 1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469066" y="857555"/>
            <a:ext cx="1944624" cy="2414016"/>
          </a:xfrm>
          <a:prstGeom prst="rect">
            <a:avLst/>
          </a:prstGeom>
        </p:spPr>
      </p:pic>
      <p:pic>
        <p:nvPicPr>
          <p:cNvPr id="16" name="Picture 1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412131" y="857555"/>
            <a:ext cx="2365248" cy="2414016"/>
          </a:xfrm>
          <a:prstGeom prst="rect">
            <a:avLst/>
          </a:prstGeom>
        </p:spPr>
      </p:pic>
      <p:pic>
        <p:nvPicPr>
          <p:cNvPr id="20" name="Picture 19"/>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5766746" y="857555"/>
            <a:ext cx="1956816" cy="2414016"/>
          </a:xfrm>
          <a:prstGeom prst="rect">
            <a:avLst/>
          </a:prstGeom>
        </p:spPr>
      </p:pic>
      <p:pic>
        <p:nvPicPr>
          <p:cNvPr id="21" name="Picture 20"/>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721916" y="857555"/>
            <a:ext cx="1499616" cy="2414016"/>
          </a:xfrm>
          <a:prstGeom prst="rect">
            <a:avLst/>
          </a:prstGeom>
        </p:spPr>
      </p:pic>
    </p:spTree>
    <p:extLst>
      <p:ext uri="{BB962C8B-B14F-4D97-AF65-F5344CB8AC3E}">
        <p14:creationId xmlns:p14="http://schemas.microsoft.com/office/powerpoint/2010/main" val="3772085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eople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1" y="2809425"/>
            <a:ext cx="9173683" cy="3104939"/>
          </a:xfrm>
          <a:prstGeom prst="rect">
            <a:avLst/>
          </a:prstGeom>
        </p:spPr>
      </p:pic>
      <p:pic>
        <p:nvPicPr>
          <p:cNvPr id="8" name="Picture Placeholder 18" descr="shutterstock_2958161.jpg"/>
          <p:cNvPicPr>
            <a:picLocks noChangeAspect="1"/>
          </p:cNvPicPr>
          <p:nvPr userDrawn="1"/>
        </p:nvPicPr>
        <p:blipFill rotWithShape="1">
          <a:blip r:embed="rId3">
            <a:extLst>
              <a:ext uri="{28A0092B-C50C-407E-A947-70E740481C1C}">
                <a14:useLocalDpi xmlns:a14="http://schemas.microsoft.com/office/drawing/2010/main" val="0"/>
              </a:ext>
            </a:extLst>
          </a:blip>
          <a:srcRect l="10754" t="15311" r="36529"/>
          <a:stretch/>
        </p:blipFill>
        <p:spPr>
          <a:xfrm>
            <a:off x="6870094" y="0"/>
            <a:ext cx="2315683" cy="2809875"/>
          </a:xfrm>
          <a:prstGeom prst="rect">
            <a:avLst/>
          </a:prstGeom>
        </p:spPr>
      </p:pic>
      <p:pic>
        <p:nvPicPr>
          <p:cNvPr id="9" name="Picture Placeholder 32" descr="ISP2093881.JPG"/>
          <p:cNvPicPr>
            <a:picLocks noChangeAspect="1"/>
          </p:cNvPicPr>
          <p:nvPr userDrawn="1"/>
        </p:nvPicPr>
        <p:blipFill rotWithShape="1">
          <a:blip r:embed="rId4">
            <a:extLst>
              <a:ext uri="{28A0092B-C50C-407E-A947-70E740481C1C}">
                <a14:useLocalDpi xmlns:a14="http://schemas.microsoft.com/office/drawing/2010/main" val="0"/>
              </a:ext>
            </a:extLst>
          </a:blip>
          <a:srcRect l="12568" t="19907" b="7997"/>
          <a:stretch/>
        </p:blipFill>
        <p:spPr>
          <a:xfrm>
            <a:off x="-1" y="0"/>
            <a:ext cx="2271889" cy="2809875"/>
          </a:xfrm>
          <a:prstGeom prst="rect">
            <a:avLst/>
          </a:prstGeom>
        </p:spPr>
      </p:pic>
      <p:pic>
        <p:nvPicPr>
          <p:cNvPr id="10" name="Picture Placeholder 35" descr="shutterstock_12412126.jpg"/>
          <p:cNvPicPr>
            <a:picLocks noChangeAspect="1"/>
          </p:cNvPicPr>
          <p:nvPr userDrawn="1"/>
        </p:nvPicPr>
        <p:blipFill rotWithShape="1">
          <a:blip r:embed="rId5">
            <a:extLst>
              <a:ext uri="{28A0092B-C50C-407E-A947-70E740481C1C}">
                <a14:useLocalDpi xmlns:a14="http://schemas.microsoft.com/office/drawing/2010/main" val="0"/>
              </a:ext>
            </a:extLst>
          </a:blip>
          <a:srcRect l="28597" r="16269"/>
          <a:stretch/>
        </p:blipFill>
        <p:spPr>
          <a:xfrm>
            <a:off x="2283983" y="0"/>
            <a:ext cx="2271889" cy="2809875"/>
          </a:xfrm>
          <a:prstGeom prst="rect">
            <a:avLst/>
          </a:prstGeom>
        </p:spPr>
      </p:pic>
      <p:pic>
        <p:nvPicPr>
          <p:cNvPr id="11" name="Picture Placeholder 9" descr="shutterstock_43012507.jpg"/>
          <p:cNvPicPr>
            <a:picLocks noChangeAspect="1"/>
          </p:cNvPicPr>
          <p:nvPr userDrawn="1"/>
        </p:nvPicPr>
        <p:blipFill rotWithShape="1">
          <a:blip r:embed="rId6">
            <a:extLst>
              <a:ext uri="{28A0092B-C50C-407E-A947-70E740481C1C}">
                <a14:useLocalDpi xmlns:a14="http://schemas.microsoft.com/office/drawing/2010/main" val="0"/>
              </a:ext>
            </a:extLst>
          </a:blip>
          <a:srcRect l="41126" r="4950"/>
          <a:stretch/>
        </p:blipFill>
        <p:spPr>
          <a:xfrm>
            <a:off x="4574191" y="0"/>
            <a:ext cx="2271713" cy="2809875"/>
          </a:xfrm>
          <a:prstGeom prst="rect">
            <a:avLst/>
          </a:prstGeom>
        </p:spPr>
      </p:pic>
      <p:sp>
        <p:nvSpPr>
          <p:cNvPr id="12" name="Rectangle 2"/>
          <p:cNvSpPr>
            <a:spLocks noGrp="1" noChangeArrowheads="1"/>
          </p:cNvSpPr>
          <p:nvPr>
            <p:ph type="ctrTitle" hasCustomPrompt="1"/>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dirty="0"/>
              <a:t>Click to edit Title of Presentation</a:t>
            </a:r>
          </a:p>
        </p:txBody>
      </p:sp>
      <p:sp>
        <p:nvSpPr>
          <p:cNvPr id="13" name="Rectangle 3"/>
          <p:cNvSpPr>
            <a:spLocks noGrp="1" noChangeArrowheads="1"/>
          </p:cNvSpPr>
          <p:nvPr>
            <p:ph type="subTitle" idx="1" hasCustomPrompt="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dirty="0"/>
              <a:t>Click to edit Meeting Title – Date(s) Month Year</a:t>
            </a:r>
          </a:p>
        </p:txBody>
      </p:sp>
      <p:sp>
        <p:nvSpPr>
          <p:cNvPr id="17" name="Text Placeholder 15"/>
          <p:cNvSpPr>
            <a:spLocks noGrp="1"/>
          </p:cNvSpPr>
          <p:nvPr>
            <p:ph type="body" sz="quarter" idx="13" hasCustomPrompt="1"/>
          </p:nvPr>
        </p:nvSpPr>
        <p:spPr>
          <a:xfrm>
            <a:off x="442206" y="4887456"/>
            <a:ext cx="7918022" cy="378005"/>
          </a:xfrm>
          <a:prstGeom prst="rect">
            <a:avLst/>
          </a:prstGeom>
        </p:spPr>
        <p:txBody>
          <a:bodyPr vert="horz"/>
          <a:lstStyle>
            <a:lvl1pPr marL="0" indent="0">
              <a:buFontTx/>
              <a:buNone/>
              <a:defRPr sz="1600">
                <a:solidFill>
                  <a:schemeClr val="bg1"/>
                </a:solidFill>
                <a:latin typeface="Verdana"/>
              </a:defRPr>
            </a:lvl1pPr>
          </a:lstStyle>
          <a:p>
            <a:pPr lvl="0"/>
            <a:r>
              <a:rPr lang="en-US" dirty="0"/>
              <a:t>Click to edit Author(s)</a:t>
            </a:r>
          </a:p>
        </p:txBody>
      </p:sp>
      <p:sp>
        <p:nvSpPr>
          <p:cNvPr id="2" name="Date Placeholder 1"/>
          <p:cNvSpPr>
            <a:spLocks noGrp="1"/>
          </p:cNvSpPr>
          <p:nvPr>
            <p:ph type="dt" sz="half" idx="14"/>
          </p:nvPr>
        </p:nvSpPr>
        <p:spPr/>
        <p:txBody>
          <a:bodyPr/>
          <a:lstStyle/>
          <a:p>
            <a:fld id="{94B4938F-C4AA-4841-9EF1-647F18415BBC}" type="datetime1">
              <a:rPr lang="en-US" smtClean="0"/>
              <a:pPr/>
              <a:t>4/11/2019</a:t>
            </a:fld>
            <a:endParaRPr lang="en-US" dirty="0"/>
          </a:p>
        </p:txBody>
      </p:sp>
      <p:sp>
        <p:nvSpPr>
          <p:cNvPr id="3" name="Slide Number Placeholder 2"/>
          <p:cNvSpPr>
            <a:spLocks noGrp="1"/>
          </p:cNvSpPr>
          <p:nvPr>
            <p:ph type="sldNum" sz="quarter" idx="15"/>
          </p:nvPr>
        </p:nvSpPr>
        <p:spPr/>
        <p:txBody>
          <a:bodyPr/>
          <a:lstStyle/>
          <a:p>
            <a:fld id="{60BC5383-B22C-A746-A4AF-C32103C6BFA6}" type="slidenum">
              <a:rPr lang="en-US" smtClean="0"/>
              <a:pPr/>
              <a:t>‹#›</a:t>
            </a:fld>
            <a:endParaRPr lang="en-US" dirty="0"/>
          </a:p>
        </p:txBody>
      </p:sp>
    </p:spTree>
    <p:extLst>
      <p:ext uri="{BB962C8B-B14F-4D97-AF65-F5344CB8AC3E}">
        <p14:creationId xmlns:p14="http://schemas.microsoft.com/office/powerpoint/2010/main" val="2298660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eople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1" y="2809425"/>
            <a:ext cx="9173683" cy="3104939"/>
          </a:xfrm>
          <a:prstGeom prst="rect">
            <a:avLst/>
          </a:prstGeom>
        </p:spPr>
      </p:pic>
      <p:pic>
        <p:nvPicPr>
          <p:cNvPr id="8" name="Picture Placeholder 8" descr="shutterstock_77990686.jpg"/>
          <p:cNvPicPr>
            <a:picLocks noChangeAspect="1"/>
          </p:cNvPicPr>
          <p:nvPr userDrawn="1"/>
        </p:nvPicPr>
        <p:blipFill rotWithShape="1">
          <a:blip r:embed="rId3">
            <a:extLst>
              <a:ext uri="{28A0092B-C50C-407E-A947-70E740481C1C}">
                <a14:useLocalDpi xmlns:a14="http://schemas.microsoft.com/office/drawing/2010/main" val="0"/>
              </a:ext>
            </a:extLst>
          </a:blip>
          <a:srcRect l="2861" t="11379" r="-1" b="8519"/>
          <a:stretch/>
        </p:blipFill>
        <p:spPr>
          <a:xfrm>
            <a:off x="2285999" y="0"/>
            <a:ext cx="2271889" cy="2809875"/>
          </a:xfrm>
          <a:prstGeom prst="rect">
            <a:avLst/>
          </a:prstGeom>
        </p:spPr>
      </p:pic>
      <p:pic>
        <p:nvPicPr>
          <p:cNvPr id="9" name="Picture Placeholder 10" descr="iStock_000017402661Medium.jpg"/>
          <p:cNvPicPr>
            <a:picLocks noChangeAspect="1"/>
          </p:cNvPicPr>
          <p:nvPr userDrawn="1"/>
        </p:nvPicPr>
        <p:blipFill rotWithShape="1">
          <a:blip r:embed="rId4">
            <a:extLst>
              <a:ext uri="{28A0092B-C50C-407E-A947-70E740481C1C}">
                <a14:useLocalDpi xmlns:a14="http://schemas.microsoft.com/office/drawing/2010/main" val="0"/>
              </a:ext>
            </a:extLst>
          </a:blip>
          <a:srcRect l="46612" t="11117" r="6171" b="2959"/>
          <a:stretch/>
        </p:blipFill>
        <p:spPr>
          <a:xfrm>
            <a:off x="6857999" y="0"/>
            <a:ext cx="2315683" cy="2809875"/>
          </a:xfrm>
          <a:prstGeom prst="rect">
            <a:avLst/>
          </a:prstGeom>
        </p:spPr>
      </p:pic>
      <p:pic>
        <p:nvPicPr>
          <p:cNvPr id="10" name="Picture Placeholder 13" descr="shutterstock_32048539.jpg"/>
          <p:cNvPicPr>
            <a:picLocks noChangeAspect="1"/>
          </p:cNvPicPr>
          <p:nvPr userDrawn="1"/>
        </p:nvPicPr>
        <p:blipFill rotWithShape="1">
          <a:blip r:embed="rId5">
            <a:extLst>
              <a:ext uri="{28A0092B-C50C-407E-A947-70E740481C1C}">
                <a14:useLocalDpi xmlns:a14="http://schemas.microsoft.com/office/drawing/2010/main" val="0"/>
              </a:ext>
            </a:extLst>
          </a:blip>
          <a:srcRect l="43052" t="3491" r="1" b="4853"/>
          <a:stretch/>
        </p:blipFill>
        <p:spPr>
          <a:xfrm>
            <a:off x="-1" y="0"/>
            <a:ext cx="2271889" cy="2809875"/>
          </a:xfrm>
          <a:prstGeom prst="rect">
            <a:avLst/>
          </a:prstGeom>
        </p:spPr>
      </p:pic>
      <p:pic>
        <p:nvPicPr>
          <p:cNvPr id="11" name="Picture Placeholder 15" descr="shutterstock_11304505.jpg"/>
          <p:cNvPicPr>
            <a:picLocks noChangeAspect="1"/>
          </p:cNvPicPr>
          <p:nvPr userDrawn="1"/>
        </p:nvPicPr>
        <p:blipFill rotWithShape="1">
          <a:blip r:embed="rId6">
            <a:extLst>
              <a:ext uri="{28A0092B-C50C-407E-A947-70E740481C1C}">
                <a14:useLocalDpi xmlns:a14="http://schemas.microsoft.com/office/drawing/2010/main" val="0"/>
              </a:ext>
            </a:extLst>
          </a:blip>
          <a:srcRect l="4686" r="41416"/>
          <a:stretch/>
        </p:blipFill>
        <p:spPr>
          <a:xfrm>
            <a:off x="4571999" y="0"/>
            <a:ext cx="2271889" cy="2809875"/>
          </a:xfrm>
          <a:prstGeom prst="rect">
            <a:avLst/>
          </a:prstGeom>
        </p:spPr>
      </p:pic>
      <p:sp>
        <p:nvSpPr>
          <p:cNvPr id="12" name="Rectangle 2"/>
          <p:cNvSpPr>
            <a:spLocks noGrp="1" noChangeArrowheads="1"/>
          </p:cNvSpPr>
          <p:nvPr>
            <p:ph type="ctrTitle" hasCustomPrompt="1"/>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dirty="0"/>
              <a:t>Click to edit Title of Presentation</a:t>
            </a:r>
          </a:p>
        </p:txBody>
      </p:sp>
      <p:sp>
        <p:nvSpPr>
          <p:cNvPr id="13" name="Rectangle 3"/>
          <p:cNvSpPr>
            <a:spLocks noGrp="1" noChangeArrowheads="1"/>
          </p:cNvSpPr>
          <p:nvPr>
            <p:ph type="subTitle" idx="1" hasCustomPrompt="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dirty="0"/>
              <a:t>Click to edit Meeting Title – Date(s) Month Year</a:t>
            </a:r>
          </a:p>
        </p:txBody>
      </p:sp>
      <p:sp>
        <p:nvSpPr>
          <p:cNvPr id="16" name="Text Placeholder 15"/>
          <p:cNvSpPr>
            <a:spLocks noGrp="1"/>
          </p:cNvSpPr>
          <p:nvPr>
            <p:ph type="body" sz="quarter" idx="13" hasCustomPrompt="1"/>
          </p:nvPr>
        </p:nvSpPr>
        <p:spPr>
          <a:xfrm>
            <a:off x="442206" y="4887456"/>
            <a:ext cx="7918022" cy="378005"/>
          </a:xfrm>
          <a:prstGeom prst="rect">
            <a:avLst/>
          </a:prstGeom>
        </p:spPr>
        <p:txBody>
          <a:bodyPr vert="horz"/>
          <a:lstStyle>
            <a:lvl1pPr marL="0" indent="0">
              <a:buFontTx/>
              <a:buNone/>
              <a:defRPr sz="1600">
                <a:solidFill>
                  <a:schemeClr val="bg1"/>
                </a:solidFill>
                <a:latin typeface="Verdana"/>
              </a:defRPr>
            </a:lvl1pPr>
          </a:lstStyle>
          <a:p>
            <a:pPr lvl="0"/>
            <a:r>
              <a:rPr lang="en-US" dirty="0"/>
              <a:t>Click to edit Author(s)</a:t>
            </a:r>
          </a:p>
        </p:txBody>
      </p:sp>
      <p:sp>
        <p:nvSpPr>
          <p:cNvPr id="2" name="Date Placeholder 1"/>
          <p:cNvSpPr>
            <a:spLocks noGrp="1"/>
          </p:cNvSpPr>
          <p:nvPr>
            <p:ph type="dt" sz="half" idx="14"/>
          </p:nvPr>
        </p:nvSpPr>
        <p:spPr/>
        <p:txBody>
          <a:bodyPr/>
          <a:lstStyle/>
          <a:p>
            <a:fld id="{A48F19A2-CCB0-B04A-8E0D-4699AC325FDC}" type="datetime1">
              <a:rPr lang="en-US" smtClean="0"/>
              <a:pPr/>
              <a:t>4/11/2019</a:t>
            </a:fld>
            <a:endParaRPr lang="en-US" dirty="0"/>
          </a:p>
        </p:txBody>
      </p:sp>
      <p:sp>
        <p:nvSpPr>
          <p:cNvPr id="3" name="Slide Number Placeholder 2"/>
          <p:cNvSpPr>
            <a:spLocks noGrp="1"/>
          </p:cNvSpPr>
          <p:nvPr>
            <p:ph type="sldNum" sz="quarter" idx="15"/>
          </p:nvPr>
        </p:nvSpPr>
        <p:spPr/>
        <p:txBody>
          <a:bodyPr/>
          <a:lstStyle/>
          <a:p>
            <a:fld id="{60BC5383-B22C-A746-A4AF-C32103C6BFA6}" type="slidenum">
              <a:rPr lang="en-US" smtClean="0"/>
              <a:pPr/>
              <a:t>‹#›</a:t>
            </a:fld>
            <a:endParaRPr lang="en-US" dirty="0"/>
          </a:p>
        </p:txBody>
      </p:sp>
    </p:spTree>
    <p:extLst>
      <p:ext uri="{BB962C8B-B14F-4D97-AF65-F5344CB8AC3E}">
        <p14:creationId xmlns:p14="http://schemas.microsoft.com/office/powerpoint/2010/main" val="1809762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Custom 4 Images">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1" y="2809425"/>
            <a:ext cx="9173683" cy="3104939"/>
          </a:xfrm>
          <a:prstGeom prst="rect">
            <a:avLst/>
          </a:prstGeom>
        </p:spPr>
      </p:pic>
      <p:sp>
        <p:nvSpPr>
          <p:cNvPr id="8" name="Picture Placeholder 15"/>
          <p:cNvSpPr>
            <a:spLocks noGrp="1"/>
          </p:cNvSpPr>
          <p:nvPr>
            <p:ph type="pic" sz="quarter" idx="13"/>
          </p:nvPr>
        </p:nvSpPr>
        <p:spPr>
          <a:xfrm>
            <a:off x="-1" y="0"/>
            <a:ext cx="2271889" cy="2809875"/>
          </a:xfrm>
          <a:prstGeom prst="rect">
            <a:avLst/>
          </a:prstGeom>
        </p:spPr>
        <p:txBody>
          <a:bodyPr vert="horz"/>
          <a:lstStyle>
            <a:lvl1pPr marL="0" indent="0">
              <a:buFontTx/>
              <a:buNone/>
              <a:defRPr sz="1800"/>
            </a:lvl1pPr>
          </a:lstStyle>
          <a:p>
            <a:r>
              <a:rPr lang="en-US" dirty="0"/>
              <a:t>Drag picture to placeholder or click icon to add</a:t>
            </a:r>
          </a:p>
        </p:txBody>
      </p:sp>
      <p:sp>
        <p:nvSpPr>
          <p:cNvPr id="9" name="Picture Placeholder 15"/>
          <p:cNvSpPr>
            <a:spLocks noGrp="1"/>
          </p:cNvSpPr>
          <p:nvPr>
            <p:ph type="pic" sz="quarter" idx="14"/>
          </p:nvPr>
        </p:nvSpPr>
        <p:spPr>
          <a:xfrm>
            <a:off x="2285999" y="0"/>
            <a:ext cx="2271889" cy="2809875"/>
          </a:xfrm>
          <a:prstGeom prst="rect">
            <a:avLst/>
          </a:prstGeom>
        </p:spPr>
        <p:txBody>
          <a:bodyPr vert="horz"/>
          <a:lstStyle>
            <a:lvl1pPr marL="0" indent="0">
              <a:buFontTx/>
              <a:buNone/>
              <a:defRPr sz="1800"/>
            </a:lvl1pPr>
          </a:lstStyle>
          <a:p>
            <a:r>
              <a:rPr lang="en-US" dirty="0"/>
              <a:t>Drag picture to placeholder or click icon to add</a:t>
            </a:r>
          </a:p>
        </p:txBody>
      </p:sp>
      <p:sp>
        <p:nvSpPr>
          <p:cNvPr id="10" name="Picture Placeholder 15"/>
          <p:cNvSpPr>
            <a:spLocks noGrp="1"/>
          </p:cNvSpPr>
          <p:nvPr>
            <p:ph type="pic" sz="quarter" idx="15"/>
          </p:nvPr>
        </p:nvSpPr>
        <p:spPr>
          <a:xfrm>
            <a:off x="4571999" y="0"/>
            <a:ext cx="2271889" cy="2809875"/>
          </a:xfrm>
          <a:prstGeom prst="rect">
            <a:avLst/>
          </a:prstGeom>
        </p:spPr>
        <p:txBody>
          <a:bodyPr vert="horz"/>
          <a:lstStyle>
            <a:lvl1pPr marL="0" indent="0">
              <a:buFontTx/>
              <a:buNone/>
              <a:defRPr sz="1800"/>
            </a:lvl1pPr>
          </a:lstStyle>
          <a:p>
            <a:r>
              <a:rPr lang="en-US" dirty="0"/>
              <a:t>Drag picture to placeholder or click icon to add</a:t>
            </a:r>
          </a:p>
        </p:txBody>
      </p:sp>
      <p:sp>
        <p:nvSpPr>
          <p:cNvPr id="11" name="Picture Placeholder 15"/>
          <p:cNvSpPr>
            <a:spLocks noGrp="1"/>
          </p:cNvSpPr>
          <p:nvPr>
            <p:ph type="pic" sz="quarter" idx="16"/>
          </p:nvPr>
        </p:nvSpPr>
        <p:spPr>
          <a:xfrm>
            <a:off x="6857999" y="0"/>
            <a:ext cx="2315683" cy="2809875"/>
          </a:xfrm>
          <a:prstGeom prst="rect">
            <a:avLst/>
          </a:prstGeom>
        </p:spPr>
        <p:txBody>
          <a:bodyPr vert="horz"/>
          <a:lstStyle>
            <a:lvl1pPr marL="0" indent="0">
              <a:buFontTx/>
              <a:buNone/>
              <a:defRPr sz="1800"/>
            </a:lvl1pPr>
          </a:lstStyle>
          <a:p>
            <a:r>
              <a:rPr lang="en-US" dirty="0"/>
              <a:t>Drag picture to placeholder or click icon to add</a:t>
            </a:r>
          </a:p>
        </p:txBody>
      </p:sp>
      <p:sp>
        <p:nvSpPr>
          <p:cNvPr id="12" name="Rectangle 2"/>
          <p:cNvSpPr>
            <a:spLocks noGrp="1" noChangeArrowheads="1"/>
          </p:cNvSpPr>
          <p:nvPr>
            <p:ph type="ctrTitle" hasCustomPrompt="1"/>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dirty="0"/>
              <a:t>Click to edit Title of Presentation</a:t>
            </a:r>
          </a:p>
        </p:txBody>
      </p:sp>
      <p:sp>
        <p:nvSpPr>
          <p:cNvPr id="13" name="Rectangle 3"/>
          <p:cNvSpPr>
            <a:spLocks noGrp="1" noChangeArrowheads="1"/>
          </p:cNvSpPr>
          <p:nvPr>
            <p:ph type="subTitle" idx="1" hasCustomPrompt="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dirty="0"/>
              <a:t>Click to edit Meeting Title – Date(s) Month Year</a:t>
            </a:r>
          </a:p>
        </p:txBody>
      </p:sp>
      <p:sp>
        <p:nvSpPr>
          <p:cNvPr id="16" name="Text Placeholder 15"/>
          <p:cNvSpPr>
            <a:spLocks noGrp="1"/>
          </p:cNvSpPr>
          <p:nvPr>
            <p:ph type="body" sz="quarter" idx="17" hasCustomPrompt="1"/>
          </p:nvPr>
        </p:nvSpPr>
        <p:spPr>
          <a:xfrm>
            <a:off x="442206" y="4887456"/>
            <a:ext cx="7918022" cy="378005"/>
          </a:xfrm>
          <a:prstGeom prst="rect">
            <a:avLst/>
          </a:prstGeom>
        </p:spPr>
        <p:txBody>
          <a:bodyPr vert="horz"/>
          <a:lstStyle>
            <a:lvl1pPr marL="0" indent="0">
              <a:buFontTx/>
              <a:buNone/>
              <a:defRPr sz="1600">
                <a:solidFill>
                  <a:schemeClr val="bg1"/>
                </a:solidFill>
                <a:latin typeface="Verdana"/>
              </a:defRPr>
            </a:lvl1pPr>
          </a:lstStyle>
          <a:p>
            <a:pPr lvl="0"/>
            <a:r>
              <a:rPr lang="en-US" dirty="0"/>
              <a:t>Click to edit Author(s)</a:t>
            </a:r>
          </a:p>
        </p:txBody>
      </p:sp>
      <p:sp>
        <p:nvSpPr>
          <p:cNvPr id="2" name="Date Placeholder 1"/>
          <p:cNvSpPr>
            <a:spLocks noGrp="1"/>
          </p:cNvSpPr>
          <p:nvPr>
            <p:ph type="dt" sz="half" idx="18"/>
          </p:nvPr>
        </p:nvSpPr>
        <p:spPr/>
        <p:txBody>
          <a:bodyPr/>
          <a:lstStyle/>
          <a:p>
            <a:fld id="{E2D454DB-9398-4742-8180-7E6BB481D394}" type="datetime1">
              <a:rPr lang="en-US" smtClean="0"/>
              <a:pPr/>
              <a:t>4/11/2019</a:t>
            </a:fld>
            <a:endParaRPr lang="en-US" dirty="0"/>
          </a:p>
        </p:txBody>
      </p:sp>
      <p:sp>
        <p:nvSpPr>
          <p:cNvPr id="3" name="Slide Number Placeholder 2"/>
          <p:cNvSpPr>
            <a:spLocks noGrp="1"/>
          </p:cNvSpPr>
          <p:nvPr>
            <p:ph type="sldNum" sz="quarter" idx="19"/>
          </p:nvPr>
        </p:nvSpPr>
        <p:spPr/>
        <p:txBody>
          <a:bodyPr/>
          <a:lstStyle/>
          <a:p>
            <a:fld id="{60BC5383-B22C-A746-A4AF-C32103C6BFA6}" type="slidenum">
              <a:rPr lang="en-US" smtClean="0"/>
              <a:pPr/>
              <a:t>‹#›</a:t>
            </a:fld>
            <a:endParaRPr lang="en-US" dirty="0"/>
          </a:p>
        </p:txBody>
      </p:sp>
    </p:spTree>
    <p:extLst>
      <p:ext uri="{BB962C8B-B14F-4D97-AF65-F5344CB8AC3E}">
        <p14:creationId xmlns:p14="http://schemas.microsoft.com/office/powerpoint/2010/main" val="765684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1 Imag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1" y="2809425"/>
            <a:ext cx="9173683" cy="3104939"/>
          </a:xfrm>
          <a:prstGeom prst="rect">
            <a:avLst/>
          </a:prstGeom>
        </p:spPr>
      </p:pic>
      <p:pic>
        <p:nvPicPr>
          <p:cNvPr id="8" name="Picture Placeholder 10" descr="cover-rgb.jpg"/>
          <p:cNvPicPr>
            <a:picLocks noChangeAspect="1"/>
          </p:cNvPicPr>
          <p:nvPr userDrawn="1"/>
        </p:nvPicPr>
        <p:blipFill rotWithShape="1">
          <a:blip r:embed="rId3">
            <a:extLst>
              <a:ext uri="{28A0092B-C50C-407E-A947-70E740481C1C}">
                <a14:useLocalDpi xmlns:a14="http://schemas.microsoft.com/office/drawing/2010/main" val="0"/>
              </a:ext>
            </a:extLst>
          </a:blip>
          <a:srcRect t="43525" b="24687"/>
          <a:stretch/>
        </p:blipFill>
        <p:spPr>
          <a:xfrm>
            <a:off x="-1" y="0"/>
            <a:ext cx="9144001" cy="2809875"/>
          </a:xfrm>
          <a:prstGeom prst="rect">
            <a:avLst/>
          </a:prstGeom>
        </p:spPr>
      </p:pic>
      <p:sp>
        <p:nvSpPr>
          <p:cNvPr id="9" name="Rectangle 2"/>
          <p:cNvSpPr>
            <a:spLocks noGrp="1" noChangeArrowheads="1"/>
          </p:cNvSpPr>
          <p:nvPr>
            <p:ph type="ctrTitle" hasCustomPrompt="1"/>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dirty="0"/>
              <a:t>Click to edit Title of Presentation</a:t>
            </a:r>
          </a:p>
        </p:txBody>
      </p:sp>
      <p:sp>
        <p:nvSpPr>
          <p:cNvPr id="10" name="Rectangle 3"/>
          <p:cNvSpPr>
            <a:spLocks noGrp="1" noChangeArrowheads="1"/>
          </p:cNvSpPr>
          <p:nvPr>
            <p:ph type="subTitle" idx="1" hasCustomPrompt="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dirty="0"/>
              <a:t>Click to edit Meeting Title – Date(s) Month Year</a:t>
            </a:r>
          </a:p>
        </p:txBody>
      </p:sp>
      <p:sp>
        <p:nvSpPr>
          <p:cNvPr id="7" name="Text Placeholder 15"/>
          <p:cNvSpPr>
            <a:spLocks noGrp="1"/>
          </p:cNvSpPr>
          <p:nvPr>
            <p:ph type="body" sz="quarter" idx="13" hasCustomPrompt="1"/>
          </p:nvPr>
        </p:nvSpPr>
        <p:spPr>
          <a:xfrm>
            <a:off x="442206" y="4887456"/>
            <a:ext cx="7918022" cy="378005"/>
          </a:xfrm>
          <a:prstGeom prst="rect">
            <a:avLst/>
          </a:prstGeom>
        </p:spPr>
        <p:txBody>
          <a:bodyPr vert="horz"/>
          <a:lstStyle>
            <a:lvl1pPr marL="0" indent="0">
              <a:buFontTx/>
              <a:buNone/>
              <a:defRPr sz="1600">
                <a:solidFill>
                  <a:schemeClr val="bg1"/>
                </a:solidFill>
                <a:latin typeface="Verdana"/>
              </a:defRPr>
            </a:lvl1pPr>
          </a:lstStyle>
          <a:p>
            <a:pPr lvl="0"/>
            <a:r>
              <a:rPr lang="en-US" dirty="0"/>
              <a:t>Click to edit Author(s)</a:t>
            </a:r>
          </a:p>
        </p:txBody>
      </p:sp>
      <p:sp>
        <p:nvSpPr>
          <p:cNvPr id="2" name="Date Placeholder 1"/>
          <p:cNvSpPr>
            <a:spLocks noGrp="1"/>
          </p:cNvSpPr>
          <p:nvPr>
            <p:ph type="dt" sz="half" idx="14"/>
          </p:nvPr>
        </p:nvSpPr>
        <p:spPr/>
        <p:txBody>
          <a:bodyPr/>
          <a:lstStyle/>
          <a:p>
            <a:fld id="{B874F24C-1F4E-AE42-86CC-06AD9557198E}" type="datetime1">
              <a:rPr lang="en-US" smtClean="0"/>
              <a:pPr/>
              <a:t>4/11/2019</a:t>
            </a:fld>
            <a:endParaRPr lang="en-US" dirty="0"/>
          </a:p>
        </p:txBody>
      </p:sp>
      <p:sp>
        <p:nvSpPr>
          <p:cNvPr id="3" name="Slide Number Placeholder 2"/>
          <p:cNvSpPr>
            <a:spLocks noGrp="1"/>
          </p:cNvSpPr>
          <p:nvPr>
            <p:ph type="sldNum" sz="quarter" idx="15"/>
          </p:nvPr>
        </p:nvSpPr>
        <p:spPr/>
        <p:txBody>
          <a:bodyPr/>
          <a:lstStyle/>
          <a:p>
            <a:fld id="{60BC5383-B22C-A746-A4AF-C32103C6BFA6}" type="slidenum">
              <a:rPr lang="en-US" smtClean="0"/>
              <a:pPr/>
              <a:t>‹#›</a:t>
            </a:fld>
            <a:endParaRPr lang="en-US" dirty="0"/>
          </a:p>
        </p:txBody>
      </p:sp>
    </p:spTree>
    <p:extLst>
      <p:ext uri="{BB962C8B-B14F-4D97-AF65-F5344CB8AC3E}">
        <p14:creationId xmlns:p14="http://schemas.microsoft.com/office/powerpoint/2010/main" val="3863636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Custom 1 Imag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1" y="2809425"/>
            <a:ext cx="9173683" cy="3104939"/>
          </a:xfrm>
          <a:prstGeom prst="rect">
            <a:avLst/>
          </a:prstGeom>
        </p:spPr>
      </p:pic>
      <p:sp>
        <p:nvSpPr>
          <p:cNvPr id="8" name="Picture Placeholder 15"/>
          <p:cNvSpPr>
            <a:spLocks noGrp="1"/>
          </p:cNvSpPr>
          <p:nvPr>
            <p:ph type="pic" sz="quarter" idx="13"/>
          </p:nvPr>
        </p:nvSpPr>
        <p:spPr>
          <a:xfrm>
            <a:off x="-1" y="0"/>
            <a:ext cx="9144001" cy="2809875"/>
          </a:xfrm>
          <a:prstGeom prst="rect">
            <a:avLst/>
          </a:prstGeom>
        </p:spPr>
        <p:txBody>
          <a:bodyPr vert="horz"/>
          <a:lstStyle>
            <a:lvl1pPr marL="0" indent="0">
              <a:buFontTx/>
              <a:buNone/>
              <a:defRPr sz="1800"/>
            </a:lvl1pPr>
          </a:lstStyle>
          <a:p>
            <a:r>
              <a:rPr lang="en-US" dirty="0"/>
              <a:t>Drag picture to placeholder or click icon to add</a:t>
            </a:r>
          </a:p>
        </p:txBody>
      </p:sp>
      <p:sp>
        <p:nvSpPr>
          <p:cNvPr id="9" name="Rectangle 2"/>
          <p:cNvSpPr>
            <a:spLocks noGrp="1" noChangeArrowheads="1"/>
          </p:cNvSpPr>
          <p:nvPr>
            <p:ph type="ctrTitle" hasCustomPrompt="1"/>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dirty="0"/>
              <a:t>Click to edit Title of Presentation</a:t>
            </a:r>
          </a:p>
        </p:txBody>
      </p:sp>
      <p:sp>
        <p:nvSpPr>
          <p:cNvPr id="10" name="Rectangle 3"/>
          <p:cNvSpPr>
            <a:spLocks noGrp="1" noChangeArrowheads="1"/>
          </p:cNvSpPr>
          <p:nvPr>
            <p:ph type="subTitle" idx="1" hasCustomPrompt="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dirty="0"/>
              <a:t>Click to edit Meeting Title – Date(s) Month Year</a:t>
            </a:r>
          </a:p>
        </p:txBody>
      </p:sp>
      <p:sp>
        <p:nvSpPr>
          <p:cNvPr id="12" name="Text Placeholder 15"/>
          <p:cNvSpPr>
            <a:spLocks noGrp="1"/>
          </p:cNvSpPr>
          <p:nvPr>
            <p:ph type="body" sz="quarter" idx="14" hasCustomPrompt="1"/>
          </p:nvPr>
        </p:nvSpPr>
        <p:spPr>
          <a:xfrm>
            <a:off x="442206" y="4887456"/>
            <a:ext cx="7918022" cy="378005"/>
          </a:xfrm>
          <a:prstGeom prst="rect">
            <a:avLst/>
          </a:prstGeom>
        </p:spPr>
        <p:txBody>
          <a:bodyPr vert="horz"/>
          <a:lstStyle>
            <a:lvl1pPr marL="0" indent="0">
              <a:buFontTx/>
              <a:buNone/>
              <a:defRPr sz="1600">
                <a:solidFill>
                  <a:schemeClr val="bg1"/>
                </a:solidFill>
                <a:latin typeface="Verdana"/>
              </a:defRPr>
            </a:lvl1pPr>
          </a:lstStyle>
          <a:p>
            <a:pPr lvl="0"/>
            <a:r>
              <a:rPr lang="en-US" dirty="0"/>
              <a:t>Click to edit Author(s)</a:t>
            </a:r>
          </a:p>
        </p:txBody>
      </p:sp>
      <p:sp>
        <p:nvSpPr>
          <p:cNvPr id="2" name="Date Placeholder 1"/>
          <p:cNvSpPr>
            <a:spLocks noGrp="1"/>
          </p:cNvSpPr>
          <p:nvPr>
            <p:ph type="dt" sz="half" idx="15"/>
          </p:nvPr>
        </p:nvSpPr>
        <p:spPr/>
        <p:txBody>
          <a:bodyPr/>
          <a:lstStyle/>
          <a:p>
            <a:fld id="{8630CF5F-2495-A546-9059-04EC55BB5CFF}" type="datetime1">
              <a:rPr lang="en-US" smtClean="0"/>
              <a:pPr/>
              <a:t>4/11/2019</a:t>
            </a:fld>
            <a:endParaRPr lang="en-US" dirty="0"/>
          </a:p>
        </p:txBody>
      </p:sp>
      <p:sp>
        <p:nvSpPr>
          <p:cNvPr id="3" name="Slide Number Placeholder 2"/>
          <p:cNvSpPr>
            <a:spLocks noGrp="1"/>
          </p:cNvSpPr>
          <p:nvPr>
            <p:ph type="sldNum" sz="quarter" idx="16"/>
          </p:nvPr>
        </p:nvSpPr>
        <p:spPr/>
        <p:txBody>
          <a:bodyPr/>
          <a:lstStyle/>
          <a:p>
            <a:fld id="{60BC5383-B22C-A746-A4AF-C32103C6BFA6}" type="slidenum">
              <a:rPr lang="en-US" smtClean="0"/>
              <a:pPr/>
              <a:t>‹#›</a:t>
            </a:fld>
            <a:endParaRPr lang="en-US" dirty="0"/>
          </a:p>
        </p:txBody>
      </p:sp>
    </p:spTree>
    <p:extLst>
      <p:ext uri="{BB962C8B-B14F-4D97-AF65-F5344CB8AC3E}">
        <p14:creationId xmlns:p14="http://schemas.microsoft.com/office/powerpoint/2010/main" val="3167430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0BC5383-B22C-A746-A4AF-C32103C6BFA6}" type="slidenum">
              <a:rPr lang="en-US" smtClean="0"/>
              <a:pPr/>
              <a:t>‹#›</a:t>
            </a:fld>
            <a:endParaRPr lang="en-US" dirty="0"/>
          </a:p>
        </p:txBody>
      </p:sp>
      <p:sp>
        <p:nvSpPr>
          <p:cNvPr id="4" name="Date Placeholder 3"/>
          <p:cNvSpPr>
            <a:spLocks noGrp="1"/>
          </p:cNvSpPr>
          <p:nvPr>
            <p:ph type="dt" sz="half" idx="11"/>
          </p:nvPr>
        </p:nvSpPr>
        <p:spPr/>
        <p:txBody>
          <a:bodyPr/>
          <a:lstStyle/>
          <a:p>
            <a:fld id="{77CBC479-5850-5743-8469-A0216DBE937A}" type="datetime1">
              <a:rPr lang="en-US" smtClean="0"/>
              <a:pPr/>
              <a:t>4/11/2019</a:t>
            </a:fld>
            <a:endParaRPr lang="en-US" dirty="0"/>
          </a:p>
        </p:txBody>
      </p:sp>
      <p:pic>
        <p:nvPicPr>
          <p:cNvPr id="5" name="Picture 4"/>
          <p:cNvPicPr>
            <a:picLocks noChangeAspect="1"/>
          </p:cNvPicPr>
          <p:nvPr userDrawn="1"/>
        </p:nvPicPr>
        <p:blipFill>
          <a:blip r:embed="rId2"/>
          <a:stretch>
            <a:fillRect/>
          </a:stretch>
        </p:blipFill>
        <p:spPr>
          <a:xfrm>
            <a:off x="0" y="0"/>
            <a:ext cx="9144000" cy="5912556"/>
          </a:xfrm>
          <a:prstGeom prst="rect">
            <a:avLst/>
          </a:prstGeom>
        </p:spPr>
      </p:pic>
      <p:sp>
        <p:nvSpPr>
          <p:cNvPr id="6" name="Title 1"/>
          <p:cNvSpPr>
            <a:spLocks noGrp="1"/>
          </p:cNvSpPr>
          <p:nvPr>
            <p:ph type="title" hasCustomPrompt="1"/>
          </p:nvPr>
        </p:nvSpPr>
        <p:spPr>
          <a:xfrm>
            <a:off x="457200" y="2417899"/>
            <a:ext cx="8229600" cy="1143000"/>
          </a:xfrm>
          <a:prstGeom prst="rect">
            <a:avLst/>
          </a:prstGeom>
        </p:spPr>
        <p:txBody>
          <a:bodyPr/>
          <a:lstStyle>
            <a:lvl1pPr algn="l">
              <a:defRPr sz="4600" b="1">
                <a:solidFill>
                  <a:srgbClr val="FFFFFF"/>
                </a:solidFill>
                <a:latin typeface="Verdana"/>
                <a:cs typeface="Verdana"/>
              </a:defRPr>
            </a:lvl1pPr>
          </a:lstStyle>
          <a:p>
            <a:r>
              <a:rPr lang="en-US" dirty="0"/>
              <a:t>Click to edit title</a:t>
            </a:r>
          </a:p>
        </p:txBody>
      </p:sp>
    </p:spTree>
    <p:extLst>
      <p:ext uri="{BB962C8B-B14F-4D97-AF65-F5344CB8AC3E}">
        <p14:creationId xmlns:p14="http://schemas.microsoft.com/office/powerpoint/2010/main" val="3258962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1" y="0"/>
            <a:ext cx="9143997" cy="1340555"/>
          </a:xfrm>
          <a:prstGeom prst="rect">
            <a:avLst/>
          </a:prstGeom>
        </p:spPr>
      </p:pic>
      <p:sp>
        <p:nvSpPr>
          <p:cNvPr id="5" name="Title 1"/>
          <p:cNvSpPr>
            <a:spLocks noGrp="1"/>
          </p:cNvSpPr>
          <p:nvPr>
            <p:ph type="title" hasCustomPrompt="1"/>
          </p:nvPr>
        </p:nvSpPr>
        <p:spPr>
          <a:xfrm>
            <a:off x="366889" y="197555"/>
            <a:ext cx="8381999" cy="1030112"/>
          </a:xfrm>
          <a:prstGeom prst="rect">
            <a:avLst/>
          </a:prstGeom>
        </p:spPr>
        <p:txBody>
          <a:bodyPr anchor="ctr" anchorCtr="0"/>
          <a:lstStyle>
            <a:lvl1pPr algn="l">
              <a:defRPr sz="3200" b="1">
                <a:solidFill>
                  <a:schemeClr val="bg1"/>
                </a:solidFill>
                <a:latin typeface="Verdana"/>
                <a:cs typeface="Verdana"/>
              </a:defRPr>
            </a:lvl1pPr>
          </a:lstStyle>
          <a:p>
            <a:r>
              <a:rPr lang="en-US" dirty="0"/>
              <a:t>Click to edit header title</a:t>
            </a:r>
          </a:p>
        </p:txBody>
      </p:sp>
      <p:sp>
        <p:nvSpPr>
          <p:cNvPr id="2" name="Date Placeholder 1"/>
          <p:cNvSpPr>
            <a:spLocks noGrp="1"/>
          </p:cNvSpPr>
          <p:nvPr>
            <p:ph type="dt" sz="half" idx="12"/>
          </p:nvPr>
        </p:nvSpPr>
        <p:spPr/>
        <p:txBody>
          <a:bodyPr/>
          <a:lstStyle/>
          <a:p>
            <a:fld id="{E50B30B4-8BA1-E748-9630-47607DB342DA}" type="datetime1">
              <a:rPr lang="en-US" smtClean="0"/>
              <a:pPr/>
              <a:t>4/11/2019</a:t>
            </a:fld>
            <a:endParaRPr lang="en-US" dirty="0"/>
          </a:p>
        </p:txBody>
      </p:sp>
      <p:sp>
        <p:nvSpPr>
          <p:cNvPr id="3" name="Slide Number Placeholder 2"/>
          <p:cNvSpPr>
            <a:spLocks noGrp="1"/>
          </p:cNvSpPr>
          <p:nvPr>
            <p:ph type="sldNum" sz="quarter" idx="13"/>
          </p:nvPr>
        </p:nvSpPr>
        <p:spPr/>
        <p:txBody>
          <a:bodyPr/>
          <a:lstStyle/>
          <a:p>
            <a:fld id="{60BC5383-B22C-A746-A4AF-C32103C6BFA6}" type="slidenum">
              <a:rPr lang="en-US" smtClean="0"/>
              <a:pPr/>
              <a:t>‹#›</a:t>
            </a:fld>
            <a:endParaRPr lang="en-US" dirty="0"/>
          </a:p>
        </p:txBody>
      </p:sp>
      <p:sp>
        <p:nvSpPr>
          <p:cNvPr id="7" name="Content Placeholder 3"/>
          <p:cNvSpPr>
            <a:spLocks noGrp="1"/>
          </p:cNvSpPr>
          <p:nvPr>
            <p:ph sz="half" idx="11" hasCustomPrompt="1"/>
          </p:nvPr>
        </p:nvSpPr>
        <p:spPr>
          <a:xfrm>
            <a:off x="366889" y="1644952"/>
            <a:ext cx="8381999" cy="4366381"/>
          </a:xfrm>
          <a:prstGeom prst="rect">
            <a:avLst/>
          </a:prstGeom>
          <a:ln>
            <a:noFill/>
          </a:ln>
        </p:spPr>
        <p:txBody>
          <a:bodyPr/>
          <a:lstStyle>
            <a:lvl1pPr marL="342900" indent="-342900">
              <a:spcBef>
                <a:spcPts val="1800"/>
              </a:spcBef>
              <a:buSzPct val="135000"/>
              <a:buFontTx/>
              <a:buBlip>
                <a:blip r:embed="rId3"/>
              </a:buBlip>
              <a:defRPr sz="2200" b="0" baseline="0">
                <a:solidFill>
                  <a:srgbClr val="000000"/>
                </a:solidFill>
                <a:latin typeface="Verdana"/>
                <a:cs typeface="Verdana"/>
              </a:defRPr>
            </a:lvl1pPr>
            <a:lvl2pPr marL="594360" indent="-182880">
              <a:spcBef>
                <a:spcPts val="1000"/>
              </a:spcBef>
              <a:buClr>
                <a:schemeClr val="tx1">
                  <a:lumMod val="50000"/>
                  <a:lumOff val="50000"/>
                </a:schemeClr>
              </a:buClr>
              <a:buFont typeface="Lucida Grande"/>
              <a:buChar char="–"/>
              <a:defRPr sz="1800" baseline="0"/>
            </a:lvl2pPr>
            <a:lvl3pPr marL="822960" indent="-182880">
              <a:spcBef>
                <a:spcPts val="800"/>
              </a:spcBef>
              <a:buClr>
                <a:schemeClr val="tx1">
                  <a:lumMod val="50000"/>
                  <a:lumOff val="50000"/>
                </a:schemeClr>
              </a:buClr>
              <a:buFont typeface="Lucida Grande"/>
              <a:buChar char="–"/>
              <a:defRPr sz="1800" baseline="0"/>
            </a:lvl3pPr>
            <a:lvl4pPr marL="1051560" indent="-182880">
              <a:spcBef>
                <a:spcPts val="800"/>
              </a:spcBef>
              <a:buClr>
                <a:schemeClr val="tx1">
                  <a:lumMod val="50000"/>
                  <a:lumOff val="50000"/>
                </a:schemeClr>
              </a:buClr>
              <a:defRPr sz="1500" baseline="0"/>
            </a:lvl4pPr>
            <a:lvl5pPr marL="1234440" indent="-182880">
              <a:spcBef>
                <a:spcPts val="800"/>
              </a:spcBef>
              <a:buClr>
                <a:schemeClr val="tx1">
                  <a:lumMod val="50000"/>
                  <a:lumOff val="50000"/>
                </a:schemeClr>
              </a:buClr>
              <a:buFont typeface="Wingdings" charset="2"/>
              <a:buChar char="§"/>
              <a:defRPr sz="1400" baseline="0"/>
            </a:lvl5pPr>
            <a:lvl6pPr>
              <a:defRPr sz="1600"/>
            </a:lvl6pPr>
            <a:lvl7pPr>
              <a:defRPr sz="1600"/>
            </a:lvl7pPr>
            <a:lvl8pPr>
              <a:defRPr sz="1600"/>
            </a:lvl8pPr>
            <a:lvl9pPr>
              <a:defRPr sz="1600"/>
            </a:lvl9pPr>
          </a:lstStyle>
          <a:p>
            <a:pPr lvl="0"/>
            <a:r>
              <a:rPr lang="en-US" dirty="0"/>
              <a:t>Click to Edit Content</a:t>
            </a:r>
          </a:p>
          <a:p>
            <a:pPr lvl="1"/>
            <a:r>
              <a:rPr lang="en-US" sz="1800" dirty="0"/>
              <a:t>Second level</a:t>
            </a:r>
          </a:p>
          <a:p>
            <a:pPr lvl="2"/>
            <a:r>
              <a:rPr lang="en-US" dirty="0"/>
              <a:t>Third level</a:t>
            </a:r>
          </a:p>
          <a:p>
            <a:pPr lvl="3"/>
            <a:r>
              <a:rPr lang="en-US" dirty="0"/>
              <a:t>Fourth level</a:t>
            </a:r>
          </a:p>
          <a:p>
            <a:pPr lvl="4"/>
            <a:r>
              <a:rPr lang="en-US" dirty="0"/>
              <a:t>Fifth level</a:t>
            </a:r>
          </a:p>
          <a:p>
            <a:pPr lvl="4"/>
            <a:endParaRPr lang="en-US" dirty="0"/>
          </a:p>
          <a:p>
            <a:pPr lvl="0"/>
            <a:endParaRPr lang="en-US" dirty="0"/>
          </a:p>
        </p:txBody>
      </p:sp>
    </p:spTree>
    <p:extLst>
      <p:ext uri="{BB962C8B-B14F-4D97-AF65-F5344CB8AC3E}">
        <p14:creationId xmlns:p14="http://schemas.microsoft.com/office/powerpoint/2010/main" val="3036632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Small">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1" y="0"/>
            <a:ext cx="9143997" cy="1340555"/>
          </a:xfrm>
          <a:prstGeom prst="rect">
            <a:avLst/>
          </a:prstGeom>
        </p:spPr>
      </p:pic>
      <p:sp>
        <p:nvSpPr>
          <p:cNvPr id="7" name="Title 1"/>
          <p:cNvSpPr>
            <a:spLocks noGrp="1"/>
          </p:cNvSpPr>
          <p:nvPr>
            <p:ph type="title" hasCustomPrompt="1"/>
          </p:nvPr>
        </p:nvSpPr>
        <p:spPr>
          <a:xfrm>
            <a:off x="366889" y="197555"/>
            <a:ext cx="8381999" cy="1030112"/>
          </a:xfrm>
          <a:prstGeom prst="rect">
            <a:avLst/>
          </a:prstGeom>
        </p:spPr>
        <p:txBody>
          <a:bodyPr anchor="ctr" anchorCtr="0"/>
          <a:lstStyle>
            <a:lvl1pPr algn="l">
              <a:defRPr sz="3200" b="1">
                <a:solidFill>
                  <a:schemeClr val="bg1"/>
                </a:solidFill>
                <a:latin typeface="Verdana"/>
                <a:cs typeface="Verdana"/>
              </a:defRPr>
            </a:lvl1pPr>
          </a:lstStyle>
          <a:p>
            <a:r>
              <a:rPr lang="en-US" dirty="0"/>
              <a:t>Click to edit header title</a:t>
            </a:r>
          </a:p>
        </p:txBody>
      </p:sp>
      <p:sp>
        <p:nvSpPr>
          <p:cNvPr id="2" name="Date Placeholder 1"/>
          <p:cNvSpPr>
            <a:spLocks noGrp="1"/>
          </p:cNvSpPr>
          <p:nvPr>
            <p:ph type="dt" sz="half" idx="13"/>
          </p:nvPr>
        </p:nvSpPr>
        <p:spPr/>
        <p:txBody>
          <a:bodyPr/>
          <a:lstStyle/>
          <a:p>
            <a:fld id="{7572F431-939A-E846-AA35-8F81A2153EAB}" type="datetime1">
              <a:rPr lang="en-US" smtClean="0"/>
              <a:pPr/>
              <a:t>4/11/2019</a:t>
            </a:fld>
            <a:endParaRPr lang="en-US" dirty="0"/>
          </a:p>
        </p:txBody>
      </p:sp>
      <p:sp>
        <p:nvSpPr>
          <p:cNvPr id="3" name="Slide Number Placeholder 2"/>
          <p:cNvSpPr>
            <a:spLocks noGrp="1"/>
          </p:cNvSpPr>
          <p:nvPr>
            <p:ph type="sldNum" sz="quarter" idx="14"/>
          </p:nvPr>
        </p:nvSpPr>
        <p:spPr/>
        <p:txBody>
          <a:bodyPr/>
          <a:lstStyle/>
          <a:p>
            <a:fld id="{60BC5383-B22C-A746-A4AF-C32103C6BFA6}" type="slidenum">
              <a:rPr lang="en-US" smtClean="0"/>
              <a:pPr/>
              <a:t>‹#›</a:t>
            </a:fld>
            <a:endParaRPr lang="en-US" dirty="0"/>
          </a:p>
        </p:txBody>
      </p:sp>
      <p:sp>
        <p:nvSpPr>
          <p:cNvPr id="13" name="Content Placeholder 3"/>
          <p:cNvSpPr>
            <a:spLocks noGrp="1"/>
          </p:cNvSpPr>
          <p:nvPr>
            <p:ph sz="half" idx="21" hasCustomPrompt="1"/>
          </p:nvPr>
        </p:nvSpPr>
        <p:spPr>
          <a:xfrm>
            <a:off x="4713640" y="1644952"/>
            <a:ext cx="4035248" cy="4366381"/>
          </a:xfrm>
          <a:prstGeom prst="rect">
            <a:avLst/>
          </a:prstGeom>
          <a:ln>
            <a:noFill/>
          </a:ln>
        </p:spPr>
        <p:txBody>
          <a:bodyPr/>
          <a:lstStyle>
            <a:lvl1pPr marL="342900" indent="-342900">
              <a:spcBef>
                <a:spcPts val="1800"/>
              </a:spcBef>
              <a:buSzPct val="135000"/>
              <a:buFontTx/>
              <a:buBlip>
                <a:blip r:embed="rId3"/>
              </a:buBlip>
              <a:defRPr sz="2200" b="0" baseline="0">
                <a:solidFill>
                  <a:srgbClr val="000000"/>
                </a:solidFill>
                <a:latin typeface="Verdana"/>
                <a:cs typeface="Verdana"/>
              </a:defRPr>
            </a:lvl1pPr>
            <a:lvl2pPr marL="594360" indent="-182880">
              <a:spcBef>
                <a:spcPts val="1000"/>
              </a:spcBef>
              <a:buClr>
                <a:schemeClr val="tx1">
                  <a:lumMod val="50000"/>
                  <a:lumOff val="50000"/>
                </a:schemeClr>
              </a:buClr>
              <a:buFont typeface="Lucida Grande"/>
              <a:buChar char="–"/>
              <a:defRPr sz="1800" baseline="0"/>
            </a:lvl2pPr>
            <a:lvl3pPr marL="822960" indent="-182880">
              <a:spcBef>
                <a:spcPts val="800"/>
              </a:spcBef>
              <a:buClr>
                <a:schemeClr val="tx1">
                  <a:lumMod val="50000"/>
                  <a:lumOff val="50000"/>
                </a:schemeClr>
              </a:buClr>
              <a:buFont typeface="Lucida Grande"/>
              <a:buChar char="–"/>
              <a:defRPr sz="1800" baseline="0"/>
            </a:lvl3pPr>
            <a:lvl4pPr marL="1051560" indent="-182880">
              <a:spcBef>
                <a:spcPts val="800"/>
              </a:spcBef>
              <a:buClr>
                <a:schemeClr val="tx1">
                  <a:lumMod val="50000"/>
                  <a:lumOff val="50000"/>
                </a:schemeClr>
              </a:buClr>
              <a:defRPr sz="1500" baseline="0"/>
            </a:lvl4pPr>
            <a:lvl5pPr marL="1234440" indent="-182880">
              <a:spcBef>
                <a:spcPts val="800"/>
              </a:spcBef>
              <a:buClr>
                <a:schemeClr val="tx1">
                  <a:lumMod val="50000"/>
                  <a:lumOff val="50000"/>
                </a:schemeClr>
              </a:buClr>
              <a:buFont typeface="Wingdings" charset="2"/>
              <a:buChar char="§"/>
              <a:defRPr sz="1400" baseline="0"/>
            </a:lvl5pPr>
            <a:lvl6pPr>
              <a:defRPr sz="1600"/>
            </a:lvl6pPr>
            <a:lvl7pPr>
              <a:defRPr sz="1600"/>
            </a:lvl7pPr>
            <a:lvl8pPr>
              <a:defRPr sz="1600"/>
            </a:lvl8pPr>
            <a:lvl9pPr>
              <a:defRPr sz="1600"/>
            </a:lvl9pPr>
          </a:lstStyle>
          <a:p>
            <a:pPr lvl="0"/>
            <a:r>
              <a:rPr lang="en-US" dirty="0"/>
              <a:t>Click to Edit Content</a:t>
            </a:r>
          </a:p>
          <a:p>
            <a:pPr lvl="1"/>
            <a:r>
              <a:rPr lang="en-US" sz="1800" dirty="0"/>
              <a:t>Second level</a:t>
            </a:r>
          </a:p>
          <a:p>
            <a:pPr lvl="2"/>
            <a:r>
              <a:rPr lang="en-US" dirty="0"/>
              <a:t>Third level</a:t>
            </a:r>
          </a:p>
          <a:p>
            <a:pPr lvl="3"/>
            <a:r>
              <a:rPr lang="en-US" dirty="0"/>
              <a:t>Fourth level</a:t>
            </a:r>
          </a:p>
          <a:p>
            <a:pPr lvl="4"/>
            <a:r>
              <a:rPr lang="en-US" dirty="0"/>
              <a:t>Fifth level</a:t>
            </a:r>
          </a:p>
          <a:p>
            <a:pPr lvl="4"/>
            <a:endParaRPr lang="en-US" dirty="0"/>
          </a:p>
          <a:p>
            <a:pPr lvl="0"/>
            <a:endParaRPr lang="en-US" dirty="0"/>
          </a:p>
        </p:txBody>
      </p:sp>
      <p:sp>
        <p:nvSpPr>
          <p:cNvPr id="16" name="Content Placeholder 3"/>
          <p:cNvSpPr>
            <a:spLocks noGrp="1"/>
          </p:cNvSpPr>
          <p:nvPr>
            <p:ph sz="half" idx="22" hasCustomPrompt="1"/>
          </p:nvPr>
        </p:nvSpPr>
        <p:spPr>
          <a:xfrm>
            <a:off x="366889" y="1644952"/>
            <a:ext cx="4035248" cy="4366381"/>
          </a:xfrm>
          <a:prstGeom prst="rect">
            <a:avLst/>
          </a:prstGeom>
          <a:ln>
            <a:noFill/>
          </a:ln>
        </p:spPr>
        <p:txBody>
          <a:bodyPr/>
          <a:lstStyle>
            <a:lvl1pPr marL="342900" indent="-342900">
              <a:spcBef>
                <a:spcPts val="1800"/>
              </a:spcBef>
              <a:buSzPct val="135000"/>
              <a:buFontTx/>
              <a:buBlip>
                <a:blip r:embed="rId3"/>
              </a:buBlip>
              <a:defRPr sz="2200" b="0" baseline="0">
                <a:solidFill>
                  <a:srgbClr val="000000"/>
                </a:solidFill>
                <a:latin typeface="Verdana"/>
                <a:cs typeface="Verdana"/>
              </a:defRPr>
            </a:lvl1pPr>
            <a:lvl2pPr marL="594360" indent="-182880">
              <a:spcBef>
                <a:spcPts val="1000"/>
              </a:spcBef>
              <a:buClr>
                <a:schemeClr val="tx1">
                  <a:lumMod val="50000"/>
                  <a:lumOff val="50000"/>
                </a:schemeClr>
              </a:buClr>
              <a:buFont typeface="Lucida Grande"/>
              <a:buChar char="–"/>
              <a:defRPr sz="1800" baseline="0"/>
            </a:lvl2pPr>
            <a:lvl3pPr marL="822960" indent="-182880">
              <a:spcBef>
                <a:spcPts val="800"/>
              </a:spcBef>
              <a:buClr>
                <a:schemeClr val="tx1">
                  <a:lumMod val="50000"/>
                  <a:lumOff val="50000"/>
                </a:schemeClr>
              </a:buClr>
              <a:buFont typeface="Lucida Grande"/>
              <a:buChar char="–"/>
              <a:defRPr sz="1800" baseline="0"/>
            </a:lvl3pPr>
            <a:lvl4pPr marL="1051560" indent="-182880">
              <a:spcBef>
                <a:spcPts val="800"/>
              </a:spcBef>
              <a:buClr>
                <a:schemeClr val="tx1">
                  <a:lumMod val="50000"/>
                  <a:lumOff val="50000"/>
                </a:schemeClr>
              </a:buClr>
              <a:defRPr sz="1500" baseline="0"/>
            </a:lvl4pPr>
            <a:lvl5pPr marL="1234440" indent="-182880">
              <a:spcBef>
                <a:spcPts val="800"/>
              </a:spcBef>
              <a:buClr>
                <a:schemeClr val="tx1">
                  <a:lumMod val="50000"/>
                  <a:lumOff val="50000"/>
                </a:schemeClr>
              </a:buClr>
              <a:buFont typeface="Wingdings" charset="2"/>
              <a:buChar char="§"/>
              <a:defRPr sz="1400" baseline="0"/>
            </a:lvl5pPr>
            <a:lvl6pPr>
              <a:defRPr sz="1600"/>
            </a:lvl6pPr>
            <a:lvl7pPr>
              <a:defRPr sz="1600"/>
            </a:lvl7pPr>
            <a:lvl8pPr>
              <a:defRPr sz="1600"/>
            </a:lvl8pPr>
            <a:lvl9pPr>
              <a:defRPr sz="1600"/>
            </a:lvl9pPr>
          </a:lstStyle>
          <a:p>
            <a:pPr lvl="0"/>
            <a:r>
              <a:rPr lang="en-US" dirty="0"/>
              <a:t>Click to Edit Content</a:t>
            </a:r>
          </a:p>
          <a:p>
            <a:pPr lvl="1"/>
            <a:r>
              <a:rPr lang="en-US" sz="1800" dirty="0"/>
              <a:t>Second level</a:t>
            </a:r>
          </a:p>
          <a:p>
            <a:pPr lvl="2"/>
            <a:r>
              <a:rPr lang="en-US" dirty="0"/>
              <a:t>Third level</a:t>
            </a:r>
          </a:p>
          <a:p>
            <a:pPr lvl="3"/>
            <a:r>
              <a:rPr lang="en-US" dirty="0"/>
              <a:t>Fourth level</a:t>
            </a:r>
          </a:p>
          <a:p>
            <a:pPr lvl="4"/>
            <a:r>
              <a:rPr lang="en-US" dirty="0"/>
              <a:t>Fifth level</a:t>
            </a:r>
          </a:p>
          <a:p>
            <a:pPr lvl="4"/>
            <a:endParaRPr lang="en-US" dirty="0"/>
          </a:p>
          <a:p>
            <a:pPr lvl="0"/>
            <a:endParaRPr lang="en-US" dirty="0"/>
          </a:p>
        </p:txBody>
      </p:sp>
    </p:spTree>
    <p:extLst>
      <p:ext uri="{BB962C8B-B14F-4D97-AF65-F5344CB8AC3E}">
        <p14:creationId xmlns:p14="http://schemas.microsoft.com/office/powerpoint/2010/main" val="2377702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444366" y="6356350"/>
            <a:ext cx="358609" cy="365125"/>
          </a:xfrm>
          <a:prstGeom prst="rect">
            <a:avLst/>
          </a:prstGeom>
        </p:spPr>
        <p:txBody>
          <a:bodyPr vert="horz" lIns="0" tIns="45720" rIns="91440" bIns="45720" rtlCol="0" anchor="ctr"/>
          <a:lstStyle>
            <a:lvl1pPr algn="l">
              <a:defRPr sz="1050">
                <a:solidFill>
                  <a:schemeClr val="tx1">
                    <a:tint val="75000"/>
                  </a:schemeClr>
                </a:solidFill>
              </a:defRPr>
            </a:lvl1pPr>
          </a:lstStyle>
          <a:p>
            <a:fld id="{60BC5383-B22C-A746-A4AF-C32103C6BFA6}" type="slidenum">
              <a:rPr lang="en-US" smtClean="0"/>
              <a:pPr/>
              <a:t>‹#›</a:t>
            </a:fld>
            <a:endParaRPr lang="en-US" dirty="0"/>
          </a:p>
        </p:txBody>
      </p:sp>
      <p:sp>
        <p:nvSpPr>
          <p:cNvPr id="3" name="Date Placeholder 2"/>
          <p:cNvSpPr>
            <a:spLocks noGrp="1"/>
          </p:cNvSpPr>
          <p:nvPr>
            <p:ph type="dt" sz="half" idx="2"/>
          </p:nvPr>
        </p:nvSpPr>
        <p:spPr>
          <a:xfrm>
            <a:off x="865777" y="6356350"/>
            <a:ext cx="1642533" cy="365125"/>
          </a:xfrm>
          <a:prstGeom prst="rect">
            <a:avLst/>
          </a:prstGeom>
        </p:spPr>
        <p:txBody>
          <a:bodyPr vert="horz" lIns="0" tIns="45720" rIns="91440" bIns="45720" rtlCol="0" anchor="ctr"/>
          <a:lstStyle>
            <a:lvl1pPr algn="l">
              <a:defRPr sz="1050">
                <a:solidFill>
                  <a:schemeClr val="tx1">
                    <a:tint val="75000"/>
                  </a:schemeClr>
                </a:solidFill>
              </a:defRPr>
            </a:lvl1pPr>
          </a:lstStyle>
          <a:p>
            <a:fld id="{014ADE90-EC6F-724D-92C6-B4F354F44863}" type="datetime1">
              <a:rPr lang="en-US" smtClean="0"/>
              <a:pPr/>
              <a:t>4/11/2019</a:t>
            </a:fld>
            <a:endParaRPr lang="en-US" dirty="0"/>
          </a:p>
        </p:txBody>
      </p:sp>
      <p:pic>
        <p:nvPicPr>
          <p:cNvPr id="7" name="Picture 6" descr="ieee_blue_R0G102B161-lg.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376834" y="6225514"/>
            <a:ext cx="1393338" cy="406436"/>
          </a:xfrm>
          <a:prstGeom prst="rect">
            <a:avLst/>
          </a:prstGeom>
        </p:spPr>
      </p:pic>
      <p:sp>
        <p:nvSpPr>
          <p:cNvPr id="4" name="Rectangle 3"/>
          <p:cNvSpPr/>
          <p:nvPr/>
        </p:nvSpPr>
        <p:spPr>
          <a:xfrm rot="16200000">
            <a:off x="9737548" y="6198899"/>
            <a:ext cx="1133536" cy="184666"/>
          </a:xfrm>
          <a:prstGeom prst="rect">
            <a:avLst/>
          </a:prstGeom>
        </p:spPr>
        <p:txBody>
          <a:bodyPr wrap="square">
            <a:spAutoFit/>
          </a:bodyPr>
          <a:lstStyle/>
          <a:p>
            <a:r>
              <a:rPr lang="en-US" sz="600" kern="1200" dirty="0">
                <a:solidFill>
                  <a:schemeClr val="bg1">
                    <a:lumMod val="50000"/>
                  </a:schemeClr>
                </a:solidFill>
                <a:latin typeface="+mn-lt"/>
                <a:ea typeface="+mn-ea"/>
                <a:cs typeface="+mn-cs"/>
              </a:rPr>
              <a:t>12-CRS-0106 12/12 </a:t>
            </a:r>
            <a:endParaRPr lang="en-US" sz="600" dirty="0">
              <a:solidFill>
                <a:schemeClr val="bg1">
                  <a:lumMod val="50000"/>
                </a:schemeClr>
              </a:solidFill>
            </a:endParaRPr>
          </a:p>
        </p:txBody>
      </p:sp>
    </p:spTree>
    <p:extLst>
      <p:ext uri="{BB962C8B-B14F-4D97-AF65-F5344CB8AC3E}">
        <p14:creationId xmlns:p14="http://schemas.microsoft.com/office/powerpoint/2010/main" val="2912340331"/>
      </p:ext>
    </p:extLst>
  </p:cSld>
  <p:clrMap bg1="lt1" tx1="dk1" bg2="lt2" tx2="dk2" accent1="accent1" accent2="accent2" accent3="accent3" accent4="accent4" accent5="accent5" accent6="accent6" hlink="hlink" folHlink="folHlink"/>
  <p:sldLayoutIdLst>
    <p:sldLayoutId id="2147483669" r:id="rId1"/>
    <p:sldLayoutId id="2147483668" r:id="rId2"/>
    <p:sldLayoutId id="2147483667" r:id="rId3"/>
    <p:sldLayoutId id="2147483666" r:id="rId4"/>
    <p:sldLayoutId id="2147483665" r:id="rId5"/>
    <p:sldLayoutId id="2147483664" r:id="rId6"/>
    <p:sldLayoutId id="2147483670" r:id="rId7"/>
    <p:sldLayoutId id="2147483662" r:id="rId8"/>
    <p:sldLayoutId id="2147483658" r:id="rId9"/>
    <p:sldLayoutId id="2147483675" r:id="rId10"/>
    <p:sldLayoutId id="2147483659" r:id="rId11"/>
    <p:sldLayoutId id="2147483661" r:id="rId12"/>
    <p:sldLayoutId id="2147483672" r:id="rId13"/>
    <p:sldLayoutId id="2147483674" r:id="rId14"/>
    <p:sldLayoutId id="2147483676" r:id="rId15"/>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hyperlink" Target="https://ieee-collabratec.ieee.org/app/community/60/" TargetMode="External"/><Relationship Id="rId7" Type="http://schemas.openxmlformats.org/officeDocument/2006/relationships/hyperlink" Target="https://ieee-collabratec.ieee.org/app/community/35/" TargetMode="External"/><Relationship Id="rId2" Type="http://schemas.openxmlformats.org/officeDocument/2006/relationships/hyperlink" Target="https://students.ieee.org/" TargetMode="External"/><Relationship Id="rId1" Type="http://schemas.openxmlformats.org/officeDocument/2006/relationships/slideLayout" Target="../slideLayouts/slideLayout8.xml"/><Relationship Id="rId6" Type="http://schemas.openxmlformats.org/officeDocument/2006/relationships/hyperlink" Target="https://wie.ieee.org/" TargetMode="External"/><Relationship Id="rId5" Type="http://schemas.openxmlformats.org/officeDocument/2006/relationships/hyperlink" Target="https://ieee-collabratec.ieee.org/app/community/20/" TargetMode="External"/><Relationship Id="rId4" Type="http://schemas.openxmlformats.org/officeDocument/2006/relationships/hyperlink" Target="https://yp.ieee.org/"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ieee.org/communities/forms_petitions.html" TargetMode="External"/><Relationship Id="rId2" Type="http://schemas.openxmlformats.org/officeDocument/2006/relationships/hyperlink" Target="https://www.ieee.org/societies_communities/geo_activities/life_members/ieee_life_membership.html"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hyperlink" Target="http://vtools.ieee.org/" TargetMode="Externa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hyperlink" Target="http://vtools.ieee.org/" TargetMode="Externa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s://www.privacy@ieee.org" TargetMode="External"/><Relationship Id="rId2" Type="http://schemas.openxmlformats.org/officeDocument/2006/relationships/hyperlink" Target="https://www.ieee.org/membership_services/membership/renew/index.html" TargetMode="Externa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https://ieeetv.ieee.org/" TargetMode="External"/><Relationship Id="rId2" Type="http://schemas.openxmlformats.org/officeDocument/2006/relationships/hyperlink" Target="https://www.ieee.org/membership_services/membership/renew/index.html" TargetMode="Externa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hyperlink" Target="https://www.ieee.org/membership_services/membership/senior/index.html" TargetMode="Externa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https://www.ieee.org/membership_services/membership/renew/index.html" TargetMode="External"/><Relationship Id="rId2" Type="http://schemas.openxmlformats.org/officeDocument/2006/relationships/hyperlink" Target="https://ieee-elearning.org/CLE/" TargetMode="Externa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hyperlink" Target="https://mga.ieee.org/resources-operations/geographic-unit/reporting-rebates/financial" TargetMode="External"/><Relationship Id="rId2" Type="http://schemas.openxmlformats.org/officeDocument/2006/relationships/hyperlink" Target="https://system.netsuite.com/pages/customerlogin.jsp?country=US" TargetMode="Externa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hyperlink" Target="https://www.ieeefoundation.org/grants"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hyperlink" Target="https://ieee.secure-platform.com/a/solicitations/home/205" TargetMode="Externa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hyperlink" Target="https://www.ieee.org/about/ieee-humanitarian-philanthropy.html?WT.mc_id=mbl_hp_dog17" TargetMode="Externa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hyperlink" Target="mailto:conferencepayments@ieee.org" TargetMode="Externa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s://www.ieee.org/membership_services/index.html" TargetMode="External"/><Relationship Id="rId2" Type="http://schemas.openxmlformats.org/officeDocument/2006/relationships/hyperlink" Target="https://supportcenter.ieee.org/app/answers/list/p/1975" TargetMode="External"/><Relationship Id="rId1" Type="http://schemas.openxmlformats.org/officeDocument/2006/relationships/slideLayout" Target="../slideLayouts/slideLayout8.xml"/><Relationship Id="rId4" Type="http://schemas.openxmlformats.org/officeDocument/2006/relationships/hyperlink" Target="https://www.ieee.org/membership/join/member-get-a-memer.html"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ieee-collabratec.ieee.org/" TargetMode="External"/><Relationship Id="rId2" Type="http://schemas.openxmlformats.org/officeDocument/2006/relationships/hyperlink" Target="https://www.ieee.org/membership/join/gift.html"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Region 3 </a:t>
            </a:r>
            <a:r>
              <a:rPr lang="en-US" dirty="0" err="1"/>
              <a:t>SoutheastCon</a:t>
            </a:r>
            <a:r>
              <a:rPr lang="en-US" dirty="0"/>
              <a:t> 2019</a:t>
            </a:r>
          </a:p>
        </p:txBody>
      </p:sp>
      <p:sp>
        <p:nvSpPr>
          <p:cNvPr id="3" name="Subtitle 2"/>
          <p:cNvSpPr>
            <a:spLocks noGrp="1"/>
          </p:cNvSpPr>
          <p:nvPr>
            <p:ph type="subTitle" idx="1"/>
          </p:nvPr>
        </p:nvSpPr>
        <p:spPr/>
        <p:txBody>
          <a:bodyPr>
            <a:normAutofit fontScale="92500"/>
          </a:bodyPr>
          <a:lstStyle/>
          <a:p>
            <a:r>
              <a:rPr lang="en-US" dirty="0"/>
              <a:t>COMMUNICATION UPDATE</a:t>
            </a:r>
          </a:p>
          <a:p>
            <a:r>
              <a:rPr lang="en-US" dirty="0"/>
              <a:t>Gregg Vaughn, Region 3 Director                      April 2019</a:t>
            </a:r>
          </a:p>
          <a:p>
            <a:endParaRPr lang="en-US" dirty="0"/>
          </a:p>
        </p:txBody>
      </p:sp>
      <p:sp>
        <p:nvSpPr>
          <p:cNvPr id="4" name="Slide Number Placeholder 3"/>
          <p:cNvSpPr>
            <a:spLocks noGrp="1"/>
          </p:cNvSpPr>
          <p:nvPr>
            <p:ph type="sldNum" sz="quarter" idx="18"/>
          </p:nvPr>
        </p:nvSpPr>
        <p:spPr/>
        <p:txBody>
          <a:bodyPr/>
          <a:lstStyle/>
          <a:p>
            <a:fld id="{3DD97BEB-BAEF-0344-9D5C-EC73E478698A}" type="slidenum">
              <a:rPr lang="en-US" smtClean="0"/>
              <a:pPr/>
              <a:t>1</a:t>
            </a:fld>
            <a:endParaRPr lang="en-US"/>
          </a:p>
        </p:txBody>
      </p:sp>
    </p:spTree>
    <p:extLst>
      <p:ext uri="{BB962C8B-B14F-4D97-AF65-F5344CB8AC3E}">
        <p14:creationId xmlns:p14="http://schemas.microsoft.com/office/powerpoint/2010/main" val="3182890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LINKS (continued)</a:t>
            </a:r>
          </a:p>
        </p:txBody>
      </p:sp>
      <p:sp>
        <p:nvSpPr>
          <p:cNvPr id="3" name="Date Placeholder 2"/>
          <p:cNvSpPr>
            <a:spLocks noGrp="1"/>
          </p:cNvSpPr>
          <p:nvPr>
            <p:ph type="dt" sz="half" idx="12"/>
          </p:nvPr>
        </p:nvSpPr>
        <p:spPr/>
        <p:txBody>
          <a:bodyPr/>
          <a:lstStyle/>
          <a:p>
            <a:fld id="{E50B30B4-8BA1-E748-9630-47607DB342DA}" type="datetime1">
              <a:rPr lang="en-US" smtClean="0"/>
              <a:pPr/>
              <a:t>4/11/2019</a:t>
            </a:fld>
            <a:endParaRPr lang="en-US" dirty="0"/>
          </a:p>
        </p:txBody>
      </p:sp>
      <p:sp>
        <p:nvSpPr>
          <p:cNvPr id="4" name="Slide Number Placeholder 3"/>
          <p:cNvSpPr>
            <a:spLocks noGrp="1"/>
          </p:cNvSpPr>
          <p:nvPr>
            <p:ph type="sldNum" sz="quarter" idx="13"/>
          </p:nvPr>
        </p:nvSpPr>
        <p:spPr/>
        <p:txBody>
          <a:bodyPr/>
          <a:lstStyle/>
          <a:p>
            <a:fld id="{60BC5383-B22C-A746-A4AF-C32103C6BFA6}" type="slidenum">
              <a:rPr lang="en-US" smtClean="0"/>
              <a:pPr/>
              <a:t>10</a:t>
            </a:fld>
            <a:endParaRPr lang="en-US" dirty="0"/>
          </a:p>
        </p:txBody>
      </p:sp>
      <p:sp>
        <p:nvSpPr>
          <p:cNvPr id="7" name="Content Placeholder 10"/>
          <p:cNvSpPr>
            <a:spLocks noGrp="1"/>
          </p:cNvSpPr>
          <p:nvPr>
            <p:ph sz="half" idx="11"/>
          </p:nvPr>
        </p:nvSpPr>
        <p:spPr>
          <a:xfrm>
            <a:off x="444366" y="1484355"/>
            <a:ext cx="8381999" cy="5057377"/>
          </a:xfrm>
        </p:spPr>
        <p:txBody>
          <a:bodyPr/>
          <a:lstStyle/>
          <a:p>
            <a:r>
              <a:rPr lang="en-US" sz="2000" b="1" dirty="0"/>
              <a:t>IEEE Student Activities</a:t>
            </a:r>
          </a:p>
          <a:p>
            <a:pPr lvl="1"/>
            <a:r>
              <a:rPr lang="en-US" dirty="0"/>
              <a:t>URL: </a:t>
            </a:r>
            <a:r>
              <a:rPr lang="en-US" dirty="0">
                <a:hlinkClick r:id="rId2"/>
              </a:rPr>
              <a:t>https://students.ieee.org/</a:t>
            </a:r>
            <a:endParaRPr lang="en-US" dirty="0"/>
          </a:p>
          <a:p>
            <a:pPr lvl="1"/>
            <a:r>
              <a:rPr lang="en-US" dirty="0"/>
              <a:t>URL: </a:t>
            </a:r>
            <a:r>
              <a:rPr lang="en-US" dirty="0">
                <a:hlinkClick r:id="rId3"/>
              </a:rPr>
              <a:t>https://ieee-collabratec.ieee.org/app/community/60/</a:t>
            </a:r>
            <a:endParaRPr lang="en-US" dirty="0"/>
          </a:p>
          <a:p>
            <a:pPr lvl="1"/>
            <a:endParaRPr lang="en-US" dirty="0"/>
          </a:p>
          <a:p>
            <a:r>
              <a:rPr lang="en-US" sz="2000" b="1" dirty="0"/>
              <a:t>IEEE Young Professionals</a:t>
            </a:r>
          </a:p>
          <a:p>
            <a:pPr lvl="1"/>
            <a:r>
              <a:rPr lang="en-US" dirty="0"/>
              <a:t>URL: </a:t>
            </a:r>
            <a:r>
              <a:rPr lang="en-US" dirty="0">
                <a:hlinkClick r:id="rId4"/>
              </a:rPr>
              <a:t>https://yp.ieee.org/</a:t>
            </a:r>
            <a:endParaRPr lang="en-US" dirty="0"/>
          </a:p>
          <a:p>
            <a:pPr lvl="1"/>
            <a:r>
              <a:rPr lang="en-US" dirty="0"/>
              <a:t>URL: </a:t>
            </a:r>
            <a:r>
              <a:rPr lang="en-US" dirty="0">
                <a:hlinkClick r:id="rId5"/>
              </a:rPr>
              <a:t>https://ieee-collabratec.ieee.org/app/community/20/</a:t>
            </a:r>
            <a:endParaRPr lang="en-US" dirty="0"/>
          </a:p>
          <a:p>
            <a:pPr lvl="1"/>
            <a:endParaRPr lang="en-US" dirty="0"/>
          </a:p>
          <a:p>
            <a:r>
              <a:rPr lang="en-US" sz="2000" b="1" dirty="0"/>
              <a:t>IEEE Women in Engineering</a:t>
            </a:r>
          </a:p>
          <a:p>
            <a:pPr lvl="1"/>
            <a:r>
              <a:rPr lang="en-US" dirty="0"/>
              <a:t>URL: </a:t>
            </a:r>
            <a:r>
              <a:rPr lang="en-US" dirty="0">
                <a:hlinkClick r:id="rId6"/>
              </a:rPr>
              <a:t>https://wie.ieee.org</a:t>
            </a:r>
            <a:endParaRPr lang="en-US" dirty="0"/>
          </a:p>
          <a:p>
            <a:pPr lvl="1"/>
            <a:r>
              <a:rPr lang="en-US" dirty="0"/>
              <a:t>URL: </a:t>
            </a:r>
            <a:r>
              <a:rPr lang="en-US" dirty="0">
                <a:hlinkClick r:id="rId7"/>
              </a:rPr>
              <a:t>https://ieee-collabratec.ieee.org/app/community/35/</a:t>
            </a:r>
            <a:endParaRPr lang="en-US" dirty="0"/>
          </a:p>
          <a:p>
            <a:pPr marL="411480" lvl="1" indent="0">
              <a:buNone/>
            </a:pPr>
            <a:r>
              <a:rPr lang="en-US" dirty="0"/>
              <a:t> </a:t>
            </a:r>
          </a:p>
          <a:p>
            <a:pPr marL="411480" lvl="1" indent="0">
              <a:buNone/>
            </a:pPr>
            <a:r>
              <a:rPr lang="en-US" dirty="0"/>
              <a:t> </a:t>
            </a:r>
          </a:p>
          <a:p>
            <a:pPr lvl="1"/>
            <a:endParaRPr lang="en-US" dirty="0"/>
          </a:p>
          <a:p>
            <a:pPr marL="411480" lvl="1" indent="0">
              <a:buNone/>
            </a:pPr>
            <a:endParaRPr lang="en-US" dirty="0"/>
          </a:p>
        </p:txBody>
      </p:sp>
    </p:spTree>
    <p:extLst>
      <p:ext uri="{BB962C8B-B14F-4D97-AF65-F5344CB8AC3E}">
        <p14:creationId xmlns:p14="http://schemas.microsoft.com/office/powerpoint/2010/main" val="1884429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LINKS (continued)</a:t>
            </a:r>
          </a:p>
        </p:txBody>
      </p:sp>
      <p:sp>
        <p:nvSpPr>
          <p:cNvPr id="3" name="Date Placeholder 2"/>
          <p:cNvSpPr>
            <a:spLocks noGrp="1"/>
          </p:cNvSpPr>
          <p:nvPr>
            <p:ph type="dt" sz="half" idx="12"/>
          </p:nvPr>
        </p:nvSpPr>
        <p:spPr/>
        <p:txBody>
          <a:bodyPr/>
          <a:lstStyle/>
          <a:p>
            <a:fld id="{E50B30B4-8BA1-E748-9630-47607DB342DA}" type="datetime1">
              <a:rPr lang="en-US" smtClean="0"/>
              <a:pPr/>
              <a:t>4/11/2019</a:t>
            </a:fld>
            <a:endParaRPr lang="en-US" dirty="0"/>
          </a:p>
        </p:txBody>
      </p:sp>
      <p:sp>
        <p:nvSpPr>
          <p:cNvPr id="4" name="Slide Number Placeholder 3"/>
          <p:cNvSpPr>
            <a:spLocks noGrp="1"/>
          </p:cNvSpPr>
          <p:nvPr>
            <p:ph type="sldNum" sz="quarter" idx="13"/>
          </p:nvPr>
        </p:nvSpPr>
        <p:spPr/>
        <p:txBody>
          <a:bodyPr/>
          <a:lstStyle/>
          <a:p>
            <a:fld id="{60BC5383-B22C-A746-A4AF-C32103C6BFA6}" type="slidenum">
              <a:rPr lang="en-US" smtClean="0"/>
              <a:pPr/>
              <a:t>11</a:t>
            </a:fld>
            <a:endParaRPr lang="en-US" dirty="0"/>
          </a:p>
        </p:txBody>
      </p:sp>
      <p:sp>
        <p:nvSpPr>
          <p:cNvPr id="7" name="Content Placeholder 10"/>
          <p:cNvSpPr>
            <a:spLocks noGrp="1"/>
          </p:cNvSpPr>
          <p:nvPr>
            <p:ph sz="half" idx="11"/>
          </p:nvPr>
        </p:nvSpPr>
        <p:spPr>
          <a:xfrm>
            <a:off x="444366" y="1595802"/>
            <a:ext cx="8381999" cy="5502422"/>
          </a:xfrm>
        </p:spPr>
        <p:txBody>
          <a:bodyPr/>
          <a:lstStyle/>
          <a:p>
            <a:r>
              <a:rPr lang="en-US" sz="2000" b="1" dirty="0"/>
              <a:t>IEEE Life Membership</a:t>
            </a:r>
          </a:p>
          <a:p>
            <a:pPr lvl="1"/>
            <a:r>
              <a:rPr lang="en-US" dirty="0"/>
              <a:t>URL: </a:t>
            </a:r>
            <a:r>
              <a:rPr lang="en-US" dirty="0">
                <a:hlinkClick r:id="rId2"/>
              </a:rPr>
              <a:t>https://www.ieee.org/societies_communities/geo_activities/life_members/ieee_life_membership.html</a:t>
            </a:r>
            <a:endParaRPr lang="en-US" dirty="0"/>
          </a:p>
          <a:p>
            <a:pPr marL="411480" lvl="1" indent="0">
              <a:buNone/>
            </a:pPr>
            <a:endParaRPr lang="en-US" dirty="0"/>
          </a:p>
          <a:p>
            <a:r>
              <a:rPr lang="en-US" sz="2000" b="1" dirty="0"/>
              <a:t>IEEE Geo Petitions </a:t>
            </a:r>
          </a:p>
          <a:p>
            <a:pPr lvl="1"/>
            <a:r>
              <a:rPr lang="en-US" dirty="0"/>
              <a:t>The geographic organizational units of IEEE that can be formed by petition are Councils, Sections, Subsections, Chapters, Affinity Groups, Student Branches, Student Branch Chapters, and Student Branch Affinity Groups.</a:t>
            </a:r>
            <a:endParaRPr lang="en-US" sz="1600" b="1" dirty="0"/>
          </a:p>
          <a:p>
            <a:pPr lvl="1"/>
            <a:r>
              <a:rPr lang="en-US" dirty="0"/>
              <a:t>URL: </a:t>
            </a:r>
            <a:r>
              <a:rPr lang="en-US" dirty="0">
                <a:hlinkClick r:id="rId3"/>
              </a:rPr>
              <a:t>https://www.ieee.org/communities/forms_petitions.html</a:t>
            </a:r>
            <a:endParaRPr lang="en-US" dirty="0"/>
          </a:p>
          <a:p>
            <a:pPr lvl="1"/>
            <a:endParaRPr lang="en-US" dirty="0"/>
          </a:p>
          <a:p>
            <a:pPr marL="411480" lvl="1" indent="0">
              <a:buNone/>
            </a:pPr>
            <a:endParaRPr lang="en-US" dirty="0"/>
          </a:p>
        </p:txBody>
      </p:sp>
    </p:spTree>
    <p:extLst>
      <p:ext uri="{BB962C8B-B14F-4D97-AF65-F5344CB8AC3E}">
        <p14:creationId xmlns:p14="http://schemas.microsoft.com/office/powerpoint/2010/main" val="4082856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LINKS (continued)</a:t>
            </a:r>
          </a:p>
        </p:txBody>
      </p:sp>
      <p:sp>
        <p:nvSpPr>
          <p:cNvPr id="3" name="Date Placeholder 2"/>
          <p:cNvSpPr>
            <a:spLocks noGrp="1"/>
          </p:cNvSpPr>
          <p:nvPr>
            <p:ph type="dt" sz="half" idx="12"/>
          </p:nvPr>
        </p:nvSpPr>
        <p:spPr/>
        <p:txBody>
          <a:bodyPr/>
          <a:lstStyle/>
          <a:p>
            <a:fld id="{E50B30B4-8BA1-E748-9630-47607DB342DA}" type="datetime1">
              <a:rPr lang="en-US" smtClean="0"/>
              <a:pPr/>
              <a:t>4/11/2019</a:t>
            </a:fld>
            <a:endParaRPr lang="en-US" dirty="0"/>
          </a:p>
        </p:txBody>
      </p:sp>
      <p:sp>
        <p:nvSpPr>
          <p:cNvPr id="4" name="Slide Number Placeholder 3"/>
          <p:cNvSpPr>
            <a:spLocks noGrp="1"/>
          </p:cNvSpPr>
          <p:nvPr>
            <p:ph type="sldNum" sz="quarter" idx="13"/>
          </p:nvPr>
        </p:nvSpPr>
        <p:spPr/>
        <p:txBody>
          <a:bodyPr/>
          <a:lstStyle/>
          <a:p>
            <a:fld id="{60BC5383-B22C-A746-A4AF-C32103C6BFA6}" type="slidenum">
              <a:rPr lang="en-US" smtClean="0"/>
              <a:pPr/>
              <a:t>12</a:t>
            </a:fld>
            <a:endParaRPr lang="en-US" dirty="0"/>
          </a:p>
        </p:txBody>
      </p:sp>
      <p:sp>
        <p:nvSpPr>
          <p:cNvPr id="7" name="Content Placeholder 10"/>
          <p:cNvSpPr>
            <a:spLocks noGrp="1"/>
          </p:cNvSpPr>
          <p:nvPr>
            <p:ph sz="half" idx="11"/>
          </p:nvPr>
        </p:nvSpPr>
        <p:spPr>
          <a:xfrm>
            <a:off x="366889" y="1819488"/>
            <a:ext cx="8646483" cy="4366381"/>
          </a:xfrm>
        </p:spPr>
        <p:txBody>
          <a:bodyPr/>
          <a:lstStyle/>
          <a:p>
            <a:pPr marL="0" indent="0">
              <a:buNone/>
            </a:pPr>
            <a:r>
              <a:rPr lang="en-US" sz="1800" b="1" dirty="0"/>
              <a:t>MGA vTools  - URL</a:t>
            </a:r>
            <a:r>
              <a:rPr lang="en-US" sz="1800" dirty="0"/>
              <a:t>: </a:t>
            </a:r>
            <a:r>
              <a:rPr lang="en-US" sz="1800" dirty="0">
                <a:hlinkClick r:id="rId2"/>
              </a:rPr>
              <a:t>http://vtools.ieee.org</a:t>
            </a:r>
            <a:endParaRPr lang="en-US" sz="1800" dirty="0"/>
          </a:p>
          <a:p>
            <a:r>
              <a:rPr lang="en-US" sz="1800" dirty="0"/>
              <a:t>Events – used for creating and managing organizational unit events</a:t>
            </a:r>
          </a:p>
          <a:p>
            <a:r>
              <a:rPr lang="en-US" sz="1800" dirty="0"/>
              <a:t>Officer Reporting – an online reporting tool that enables authorized volunteers to make modifications to the officer roster </a:t>
            </a:r>
          </a:p>
          <a:p>
            <a:r>
              <a:rPr lang="en-US" sz="1800" dirty="0"/>
              <a:t>Voting – enables online officer elections organizational units</a:t>
            </a:r>
          </a:p>
          <a:p>
            <a:r>
              <a:rPr lang="en-US" sz="1800" dirty="0" err="1"/>
              <a:t>WebInABox</a:t>
            </a:r>
            <a:r>
              <a:rPr lang="en-US" sz="1800" dirty="0"/>
              <a:t> – a wizard-like tool to generate simple section/chapter/affinity group websites that are automatically updated</a:t>
            </a:r>
          </a:p>
          <a:p>
            <a:r>
              <a:rPr lang="en-US" sz="1800" dirty="0"/>
              <a:t>Student Branch Reporting – Student Branches can submit annual plan</a:t>
            </a:r>
            <a:endParaRPr lang="en-US" dirty="0"/>
          </a:p>
          <a:p>
            <a:pPr marL="411480" lvl="1" indent="0">
              <a:buNone/>
            </a:pPr>
            <a:endParaRPr lang="en-US" dirty="0"/>
          </a:p>
        </p:txBody>
      </p:sp>
    </p:spTree>
    <p:extLst>
      <p:ext uri="{BB962C8B-B14F-4D97-AF65-F5344CB8AC3E}">
        <p14:creationId xmlns:p14="http://schemas.microsoft.com/office/powerpoint/2010/main" val="1359475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LINKS (continued)</a:t>
            </a:r>
          </a:p>
        </p:txBody>
      </p:sp>
      <p:sp>
        <p:nvSpPr>
          <p:cNvPr id="3" name="Date Placeholder 2"/>
          <p:cNvSpPr>
            <a:spLocks noGrp="1"/>
          </p:cNvSpPr>
          <p:nvPr>
            <p:ph type="dt" sz="half" idx="12"/>
          </p:nvPr>
        </p:nvSpPr>
        <p:spPr/>
        <p:txBody>
          <a:bodyPr/>
          <a:lstStyle/>
          <a:p>
            <a:fld id="{E50B30B4-8BA1-E748-9630-47607DB342DA}" type="datetime1">
              <a:rPr lang="en-US" smtClean="0"/>
              <a:pPr/>
              <a:t>4/11/2019</a:t>
            </a:fld>
            <a:endParaRPr lang="en-US" dirty="0"/>
          </a:p>
        </p:txBody>
      </p:sp>
      <p:sp>
        <p:nvSpPr>
          <p:cNvPr id="4" name="Slide Number Placeholder 3"/>
          <p:cNvSpPr>
            <a:spLocks noGrp="1"/>
          </p:cNvSpPr>
          <p:nvPr>
            <p:ph type="sldNum" sz="quarter" idx="13"/>
          </p:nvPr>
        </p:nvSpPr>
        <p:spPr/>
        <p:txBody>
          <a:bodyPr/>
          <a:lstStyle/>
          <a:p>
            <a:fld id="{60BC5383-B22C-A746-A4AF-C32103C6BFA6}" type="slidenum">
              <a:rPr lang="en-US" smtClean="0"/>
              <a:pPr/>
              <a:t>13</a:t>
            </a:fld>
            <a:endParaRPr lang="en-US" dirty="0"/>
          </a:p>
        </p:txBody>
      </p:sp>
      <p:sp>
        <p:nvSpPr>
          <p:cNvPr id="7" name="Content Placeholder 10"/>
          <p:cNvSpPr>
            <a:spLocks noGrp="1"/>
          </p:cNvSpPr>
          <p:nvPr>
            <p:ph sz="half" idx="11"/>
          </p:nvPr>
        </p:nvSpPr>
        <p:spPr>
          <a:xfrm>
            <a:off x="366888" y="1608818"/>
            <a:ext cx="8381999" cy="4366381"/>
          </a:xfrm>
        </p:spPr>
        <p:txBody>
          <a:bodyPr/>
          <a:lstStyle/>
          <a:p>
            <a:pPr marL="0" indent="0">
              <a:buNone/>
            </a:pPr>
            <a:r>
              <a:rPr lang="en-US" sz="1800" b="1" dirty="0">
                <a:latin typeface="+mn-lt"/>
              </a:rPr>
              <a:t>MGA vTools  - URL</a:t>
            </a:r>
            <a:r>
              <a:rPr lang="en-US" sz="1800" dirty="0">
                <a:latin typeface="+mn-lt"/>
              </a:rPr>
              <a:t>: </a:t>
            </a:r>
            <a:r>
              <a:rPr lang="en-US" sz="1800" dirty="0">
                <a:latin typeface="+mn-lt"/>
                <a:hlinkClick r:id="rId2"/>
              </a:rPr>
              <a:t>http://vtools.ieee.org</a:t>
            </a:r>
            <a:endParaRPr lang="en-US" sz="1800" dirty="0">
              <a:latin typeface="+mn-lt"/>
            </a:endParaRPr>
          </a:p>
          <a:p>
            <a:r>
              <a:rPr lang="en-US" sz="1800" dirty="0" err="1">
                <a:latin typeface="+mn-lt"/>
              </a:rPr>
              <a:t>eNotice</a:t>
            </a:r>
            <a:r>
              <a:rPr lang="en-US" sz="1800" dirty="0">
                <a:latin typeface="+mn-lt"/>
              </a:rPr>
              <a:t> – an electronic newsletter subscription service that has been developed for IEEE organizational units to facilitate email distribution of newsletters, meeting notices, social events, and IEEE conference materials</a:t>
            </a:r>
          </a:p>
          <a:p>
            <a:r>
              <a:rPr lang="en-US" sz="1800" dirty="0">
                <a:latin typeface="+mn-lt"/>
              </a:rPr>
              <a:t>OU Analytics – a new visual business intelligence tool for volunteer access to member data.</a:t>
            </a:r>
          </a:p>
          <a:p>
            <a:r>
              <a:rPr lang="en-US" sz="1800" dirty="0" err="1"/>
              <a:t>SurveyMonkey</a:t>
            </a:r>
            <a:r>
              <a:rPr lang="en-US" sz="1800" dirty="0"/>
              <a:t> Apply/Fluid Review – a tool used to collect, organize and evaluate awards and nominations</a:t>
            </a:r>
          </a:p>
          <a:p>
            <a:r>
              <a:rPr lang="en-US" sz="1800" dirty="0" err="1">
                <a:latin typeface="+mn-lt"/>
              </a:rPr>
              <a:t>CheckBox</a:t>
            </a:r>
            <a:r>
              <a:rPr lang="en-US" sz="1800" dirty="0">
                <a:latin typeface="+mn-lt"/>
              </a:rPr>
              <a:t> – Survey tool</a:t>
            </a:r>
          </a:p>
          <a:p>
            <a:r>
              <a:rPr lang="en-US" sz="1800" dirty="0">
                <a:latin typeface="+mn-lt"/>
              </a:rPr>
              <a:t>Remote Conferencing and </a:t>
            </a:r>
            <a:r>
              <a:rPr lang="en-US" sz="1800" dirty="0" err="1">
                <a:latin typeface="+mn-lt"/>
              </a:rPr>
              <a:t>Screencasting</a:t>
            </a:r>
            <a:r>
              <a:rPr lang="en-US" sz="1800" dirty="0">
                <a:latin typeface="+mn-lt"/>
              </a:rPr>
              <a:t> – tools for conducting and recording remote or offline meetings</a:t>
            </a:r>
          </a:p>
          <a:p>
            <a:pPr lvl="1"/>
            <a:endParaRPr lang="en-US" dirty="0"/>
          </a:p>
          <a:p>
            <a:pPr marL="411480" lvl="1" indent="0">
              <a:buNone/>
            </a:pPr>
            <a:endParaRPr lang="en-US" dirty="0"/>
          </a:p>
        </p:txBody>
      </p:sp>
    </p:spTree>
    <p:extLst>
      <p:ext uri="{BB962C8B-B14F-4D97-AF65-F5344CB8AC3E}">
        <p14:creationId xmlns:p14="http://schemas.microsoft.com/office/powerpoint/2010/main" val="2921424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LINKS (continued)</a:t>
            </a:r>
          </a:p>
        </p:txBody>
      </p:sp>
      <p:sp>
        <p:nvSpPr>
          <p:cNvPr id="3" name="Date Placeholder 2"/>
          <p:cNvSpPr>
            <a:spLocks noGrp="1"/>
          </p:cNvSpPr>
          <p:nvPr>
            <p:ph type="dt" sz="half" idx="12"/>
          </p:nvPr>
        </p:nvSpPr>
        <p:spPr/>
        <p:txBody>
          <a:bodyPr/>
          <a:lstStyle/>
          <a:p>
            <a:fld id="{E50B30B4-8BA1-E748-9630-47607DB342DA}" type="datetime1">
              <a:rPr lang="en-US" smtClean="0"/>
              <a:pPr/>
              <a:t>4/11/2019</a:t>
            </a:fld>
            <a:endParaRPr lang="en-US" dirty="0"/>
          </a:p>
        </p:txBody>
      </p:sp>
      <p:sp>
        <p:nvSpPr>
          <p:cNvPr id="4" name="Slide Number Placeholder 3"/>
          <p:cNvSpPr>
            <a:spLocks noGrp="1"/>
          </p:cNvSpPr>
          <p:nvPr>
            <p:ph type="sldNum" sz="quarter" idx="13"/>
          </p:nvPr>
        </p:nvSpPr>
        <p:spPr/>
        <p:txBody>
          <a:bodyPr/>
          <a:lstStyle/>
          <a:p>
            <a:fld id="{60BC5383-B22C-A746-A4AF-C32103C6BFA6}" type="slidenum">
              <a:rPr lang="en-US" smtClean="0"/>
              <a:pPr/>
              <a:t>14</a:t>
            </a:fld>
            <a:endParaRPr lang="en-US" dirty="0"/>
          </a:p>
        </p:txBody>
      </p:sp>
      <p:sp>
        <p:nvSpPr>
          <p:cNvPr id="7" name="Content Placeholder 10"/>
          <p:cNvSpPr>
            <a:spLocks noGrp="1"/>
          </p:cNvSpPr>
          <p:nvPr>
            <p:ph sz="half" idx="11"/>
          </p:nvPr>
        </p:nvSpPr>
        <p:spPr>
          <a:xfrm>
            <a:off x="366889" y="1367420"/>
            <a:ext cx="8381999" cy="4366381"/>
          </a:xfrm>
        </p:spPr>
        <p:txBody>
          <a:bodyPr/>
          <a:lstStyle/>
          <a:p>
            <a:pPr marL="640080" lvl="2" indent="0">
              <a:buNone/>
            </a:pPr>
            <a:r>
              <a:rPr lang="en-US" dirty="0"/>
              <a:t> </a:t>
            </a:r>
          </a:p>
          <a:p>
            <a:r>
              <a:rPr lang="en-US" b="1" dirty="0"/>
              <a:t>General Data Protection Regulation (GDPR)</a:t>
            </a:r>
          </a:p>
          <a:p>
            <a:pPr lvl="1"/>
            <a:r>
              <a:rPr lang="en-US" dirty="0"/>
              <a:t>Overview</a:t>
            </a:r>
            <a:endParaRPr lang="en-US" dirty="0">
              <a:hlinkClick r:id="rId2"/>
            </a:endParaRPr>
          </a:p>
          <a:p>
            <a:pPr marL="480060" lvl="2" indent="0">
              <a:buNone/>
            </a:pPr>
            <a:r>
              <a:rPr lang="en-US" dirty="0">
                <a:hlinkClick r:id="rId2"/>
              </a:rPr>
              <a:t>URL:https</a:t>
            </a:r>
            <a:r>
              <a:rPr lang="en-US" dirty="0">
                <a:hlinkClick r:id="" action="ppaction://noaction"/>
              </a:rPr>
              <a:t>://www.sites.ieee.org/gdpr</a:t>
            </a:r>
            <a:br>
              <a:rPr lang="en-US" dirty="0">
                <a:hlinkClick r:id="" action="ppaction://noaction"/>
              </a:rPr>
            </a:br>
            <a:endParaRPr lang="en-US" dirty="0">
              <a:hlinkClick r:id="" action="ppaction://noaction"/>
            </a:endParaRPr>
          </a:p>
          <a:p>
            <a:r>
              <a:rPr lang="en-US" b="1" dirty="0"/>
              <a:t>IEEE Privacy Policy</a:t>
            </a:r>
          </a:p>
          <a:p>
            <a:pPr lvl="1"/>
            <a:r>
              <a:rPr lang="en-US" dirty="0">
                <a:hlinkClick r:id="rId3"/>
              </a:rPr>
              <a:t>URL:https://www.privacy@ieee.org</a:t>
            </a:r>
            <a:endParaRPr lang="en-US" dirty="0"/>
          </a:p>
          <a:p>
            <a:pPr marL="411480" lvl="1" indent="0">
              <a:buNone/>
            </a:pPr>
            <a:r>
              <a:rPr lang="en-US" dirty="0">
                <a:hlinkClick r:id="" action="ppaction://noaction"/>
              </a:rPr>
              <a:t>	</a:t>
            </a:r>
          </a:p>
          <a:p>
            <a:pPr marL="411480" lvl="1" indent="0">
              <a:buNone/>
            </a:pPr>
            <a:endParaRPr lang="en-US" dirty="0"/>
          </a:p>
        </p:txBody>
      </p:sp>
    </p:spTree>
    <p:extLst>
      <p:ext uri="{BB962C8B-B14F-4D97-AF65-F5344CB8AC3E}">
        <p14:creationId xmlns:p14="http://schemas.microsoft.com/office/powerpoint/2010/main" val="1760056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LINKS (continued)</a:t>
            </a:r>
          </a:p>
        </p:txBody>
      </p:sp>
      <p:sp>
        <p:nvSpPr>
          <p:cNvPr id="3" name="Date Placeholder 2"/>
          <p:cNvSpPr>
            <a:spLocks noGrp="1"/>
          </p:cNvSpPr>
          <p:nvPr>
            <p:ph type="dt" sz="half" idx="12"/>
          </p:nvPr>
        </p:nvSpPr>
        <p:spPr/>
        <p:txBody>
          <a:bodyPr/>
          <a:lstStyle/>
          <a:p>
            <a:fld id="{E50B30B4-8BA1-E748-9630-47607DB342DA}" type="datetime1">
              <a:rPr lang="en-US" smtClean="0"/>
              <a:pPr/>
              <a:t>4/11/2019</a:t>
            </a:fld>
            <a:endParaRPr lang="en-US" dirty="0"/>
          </a:p>
        </p:txBody>
      </p:sp>
      <p:sp>
        <p:nvSpPr>
          <p:cNvPr id="4" name="Slide Number Placeholder 3"/>
          <p:cNvSpPr>
            <a:spLocks noGrp="1"/>
          </p:cNvSpPr>
          <p:nvPr>
            <p:ph type="sldNum" sz="quarter" idx="13"/>
          </p:nvPr>
        </p:nvSpPr>
        <p:spPr/>
        <p:txBody>
          <a:bodyPr/>
          <a:lstStyle/>
          <a:p>
            <a:fld id="{60BC5383-B22C-A746-A4AF-C32103C6BFA6}" type="slidenum">
              <a:rPr lang="en-US" smtClean="0"/>
              <a:pPr/>
              <a:t>15</a:t>
            </a:fld>
            <a:endParaRPr lang="en-US" dirty="0"/>
          </a:p>
        </p:txBody>
      </p:sp>
      <p:sp>
        <p:nvSpPr>
          <p:cNvPr id="7" name="Content Placeholder 10"/>
          <p:cNvSpPr>
            <a:spLocks noGrp="1"/>
          </p:cNvSpPr>
          <p:nvPr>
            <p:ph sz="half" idx="11"/>
          </p:nvPr>
        </p:nvSpPr>
        <p:spPr>
          <a:xfrm>
            <a:off x="366889" y="1367420"/>
            <a:ext cx="8381999" cy="4366381"/>
          </a:xfrm>
        </p:spPr>
        <p:txBody>
          <a:bodyPr/>
          <a:lstStyle/>
          <a:p>
            <a:pPr marL="640080" lvl="2" indent="0">
              <a:buNone/>
            </a:pPr>
            <a:r>
              <a:rPr lang="en-US" dirty="0"/>
              <a:t> </a:t>
            </a:r>
          </a:p>
          <a:p>
            <a:r>
              <a:rPr lang="en-US" b="1" dirty="0"/>
              <a:t>IEEE Mobile Apps </a:t>
            </a:r>
          </a:p>
          <a:p>
            <a:pPr lvl="1"/>
            <a:r>
              <a:rPr lang="en-US" dirty="0"/>
              <a:t>Your mobile gateway to IEEE.  Apps are available at:</a:t>
            </a:r>
            <a:endParaRPr lang="en-US" dirty="0">
              <a:hlinkClick r:id="rId2"/>
            </a:endParaRPr>
          </a:p>
          <a:p>
            <a:pPr marL="480060" lvl="2" indent="0">
              <a:buNone/>
            </a:pPr>
            <a:r>
              <a:rPr lang="en-US" dirty="0">
                <a:hlinkClick r:id="rId2"/>
              </a:rPr>
              <a:t>https</a:t>
            </a:r>
            <a:r>
              <a:rPr lang="en-US" dirty="0">
                <a:hlinkClick r:id="" action="ppaction://noaction"/>
              </a:rPr>
              <a:t>://www.ieee.org/mobile-apps/index.html</a:t>
            </a:r>
            <a:br>
              <a:rPr lang="en-US" dirty="0">
                <a:hlinkClick r:id="" action="ppaction://noaction"/>
              </a:rPr>
            </a:br>
            <a:endParaRPr lang="en-US" dirty="0">
              <a:hlinkClick r:id="" action="ppaction://noaction"/>
            </a:endParaRPr>
          </a:p>
          <a:p>
            <a:r>
              <a:rPr lang="en-US" sz="2000" b="1" dirty="0"/>
              <a:t>IEEE TV</a:t>
            </a:r>
          </a:p>
          <a:p>
            <a:pPr lvl="1"/>
            <a:r>
              <a:rPr lang="en-US" dirty="0"/>
              <a:t>Video production services, and a streaming video platform that features content from IEEE members and events, including live-streamed broadcasts</a:t>
            </a:r>
          </a:p>
          <a:p>
            <a:pPr lvl="1"/>
            <a:r>
              <a:rPr lang="en-US" dirty="0">
                <a:hlinkClick r:id="rId3"/>
              </a:rPr>
              <a:t>URL:https://ieeetv.ieee.org</a:t>
            </a:r>
            <a:endParaRPr lang="en-US" dirty="0"/>
          </a:p>
          <a:p>
            <a:pPr marL="411480" lvl="1" indent="0">
              <a:buNone/>
            </a:pPr>
            <a:r>
              <a:rPr lang="en-US" dirty="0">
                <a:hlinkClick r:id="" action="ppaction://noaction"/>
              </a:rPr>
              <a:t>	</a:t>
            </a:r>
          </a:p>
          <a:p>
            <a:pPr marL="411480" lvl="1" indent="0">
              <a:buNone/>
            </a:pPr>
            <a:endParaRPr lang="en-US" dirty="0"/>
          </a:p>
        </p:txBody>
      </p:sp>
    </p:spTree>
    <p:extLst>
      <p:ext uri="{BB962C8B-B14F-4D97-AF65-F5344CB8AC3E}">
        <p14:creationId xmlns:p14="http://schemas.microsoft.com/office/powerpoint/2010/main" val="572702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LINKS (continued)</a:t>
            </a:r>
          </a:p>
        </p:txBody>
      </p:sp>
      <p:sp>
        <p:nvSpPr>
          <p:cNvPr id="3" name="Date Placeholder 2"/>
          <p:cNvSpPr>
            <a:spLocks noGrp="1"/>
          </p:cNvSpPr>
          <p:nvPr>
            <p:ph type="dt" sz="half" idx="12"/>
          </p:nvPr>
        </p:nvSpPr>
        <p:spPr/>
        <p:txBody>
          <a:bodyPr/>
          <a:lstStyle/>
          <a:p>
            <a:fld id="{E50B30B4-8BA1-E748-9630-47607DB342DA}" type="datetime1">
              <a:rPr lang="en-US" smtClean="0"/>
              <a:pPr/>
              <a:t>4/11/2019</a:t>
            </a:fld>
            <a:endParaRPr lang="en-US" dirty="0"/>
          </a:p>
        </p:txBody>
      </p:sp>
      <p:sp>
        <p:nvSpPr>
          <p:cNvPr id="4" name="Slide Number Placeholder 3"/>
          <p:cNvSpPr>
            <a:spLocks noGrp="1"/>
          </p:cNvSpPr>
          <p:nvPr>
            <p:ph type="sldNum" sz="quarter" idx="13"/>
          </p:nvPr>
        </p:nvSpPr>
        <p:spPr/>
        <p:txBody>
          <a:bodyPr/>
          <a:lstStyle/>
          <a:p>
            <a:fld id="{60BC5383-B22C-A746-A4AF-C32103C6BFA6}" type="slidenum">
              <a:rPr lang="en-US" smtClean="0"/>
              <a:pPr/>
              <a:t>16</a:t>
            </a:fld>
            <a:endParaRPr lang="en-US" dirty="0"/>
          </a:p>
        </p:txBody>
      </p:sp>
      <p:sp>
        <p:nvSpPr>
          <p:cNvPr id="7" name="Content Placeholder 10"/>
          <p:cNvSpPr>
            <a:spLocks noGrp="1"/>
          </p:cNvSpPr>
          <p:nvPr>
            <p:ph sz="half" idx="11"/>
          </p:nvPr>
        </p:nvSpPr>
        <p:spPr>
          <a:xfrm>
            <a:off x="366888" y="1668846"/>
            <a:ext cx="8381999" cy="4366381"/>
          </a:xfrm>
        </p:spPr>
        <p:txBody>
          <a:bodyPr/>
          <a:lstStyle/>
          <a:p>
            <a:r>
              <a:rPr lang="en-US" b="1" dirty="0"/>
              <a:t>IEEE Senior Member   </a:t>
            </a:r>
          </a:p>
          <a:p>
            <a:pPr lvl="1"/>
            <a:r>
              <a:rPr lang="en-US" sz="2200" dirty="0"/>
              <a:t>URL:   </a:t>
            </a:r>
            <a:r>
              <a:rPr lang="en-US" sz="2200" dirty="0">
                <a:hlinkClick r:id="rId2"/>
              </a:rPr>
              <a:t>https://www.ieee.org/membership_services/membership/senior/index.html</a:t>
            </a:r>
            <a:endParaRPr lang="en-US" sz="2200" dirty="0"/>
          </a:p>
          <a:p>
            <a:pPr lvl="1"/>
            <a:endParaRPr lang="en-US" sz="2200" dirty="0"/>
          </a:p>
          <a:p>
            <a:r>
              <a:rPr lang="en-US" b="1" dirty="0"/>
              <a:t>IEEE Fellow Activities  </a:t>
            </a:r>
          </a:p>
          <a:p>
            <a:pPr lvl="1"/>
            <a:r>
              <a:rPr lang="en-US" sz="2200" dirty="0"/>
              <a:t>URL:   </a:t>
            </a:r>
            <a:r>
              <a:rPr lang="en-US" sz="2200" dirty="0">
                <a:hlinkClick r:id="rId2"/>
              </a:rPr>
              <a:t>https://www.ieee.org/fellows</a:t>
            </a:r>
            <a:endParaRPr lang="en-US" sz="2200" dirty="0"/>
          </a:p>
          <a:p>
            <a:pPr lvl="1"/>
            <a:endParaRPr lang="en-US" dirty="0"/>
          </a:p>
          <a:p>
            <a:pPr marL="411480" lvl="1" indent="0">
              <a:buNone/>
            </a:pPr>
            <a:endParaRPr lang="en-US" dirty="0"/>
          </a:p>
        </p:txBody>
      </p:sp>
    </p:spTree>
    <p:extLst>
      <p:ext uri="{BB962C8B-B14F-4D97-AF65-F5344CB8AC3E}">
        <p14:creationId xmlns:p14="http://schemas.microsoft.com/office/powerpoint/2010/main" val="465524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LINKS (continued)</a:t>
            </a:r>
          </a:p>
        </p:txBody>
      </p:sp>
      <p:sp>
        <p:nvSpPr>
          <p:cNvPr id="3" name="Date Placeholder 2"/>
          <p:cNvSpPr>
            <a:spLocks noGrp="1"/>
          </p:cNvSpPr>
          <p:nvPr>
            <p:ph type="dt" sz="half" idx="12"/>
          </p:nvPr>
        </p:nvSpPr>
        <p:spPr/>
        <p:txBody>
          <a:bodyPr/>
          <a:lstStyle/>
          <a:p>
            <a:fld id="{E50B30B4-8BA1-E748-9630-47607DB342DA}" type="datetime1">
              <a:rPr lang="en-US" smtClean="0"/>
              <a:pPr/>
              <a:t>4/11/2019</a:t>
            </a:fld>
            <a:endParaRPr lang="en-US" dirty="0"/>
          </a:p>
        </p:txBody>
      </p:sp>
      <p:sp>
        <p:nvSpPr>
          <p:cNvPr id="4" name="Slide Number Placeholder 3"/>
          <p:cNvSpPr>
            <a:spLocks noGrp="1"/>
          </p:cNvSpPr>
          <p:nvPr>
            <p:ph type="sldNum" sz="quarter" idx="13"/>
          </p:nvPr>
        </p:nvSpPr>
        <p:spPr/>
        <p:txBody>
          <a:bodyPr/>
          <a:lstStyle/>
          <a:p>
            <a:fld id="{60BC5383-B22C-A746-A4AF-C32103C6BFA6}" type="slidenum">
              <a:rPr lang="en-US" smtClean="0"/>
              <a:pPr/>
              <a:t>17</a:t>
            </a:fld>
            <a:endParaRPr lang="en-US" dirty="0"/>
          </a:p>
        </p:txBody>
      </p:sp>
      <p:sp>
        <p:nvSpPr>
          <p:cNvPr id="7" name="Content Placeholder 10"/>
          <p:cNvSpPr>
            <a:spLocks noGrp="1"/>
          </p:cNvSpPr>
          <p:nvPr>
            <p:ph sz="half" idx="11"/>
          </p:nvPr>
        </p:nvSpPr>
        <p:spPr>
          <a:xfrm>
            <a:off x="366889" y="1589093"/>
            <a:ext cx="8381999" cy="4366381"/>
          </a:xfrm>
        </p:spPr>
        <p:txBody>
          <a:bodyPr/>
          <a:lstStyle/>
          <a:p>
            <a:r>
              <a:rPr lang="en-US" b="1" dirty="0"/>
              <a:t>IEEE Center for Leadership Excellence (CLE)</a:t>
            </a:r>
          </a:p>
          <a:p>
            <a:r>
              <a:rPr lang="en-US" sz="1800" dirty="0"/>
              <a:t>The CLE is an online training resource targeting multiple audiences. Elected or appointed volunteers have access to Action Plans (checklists) in CLE, to help them perform in their roles. There are Action Plans available for 23 volunteer leadership roles across all the geographic units (e.g., Section, Student Branch, etc.). The CLE also targets those interested in the Volunteer Leadership Training Program (</a:t>
            </a:r>
            <a:r>
              <a:rPr lang="en-US" sz="1800" dirty="0" err="1"/>
              <a:t>VoLT</a:t>
            </a:r>
            <a:r>
              <a:rPr lang="en-US" sz="1800" dirty="0"/>
              <a:t>), and provides content for conference organizers.</a:t>
            </a:r>
            <a:br>
              <a:rPr lang="en-US" sz="1800" dirty="0"/>
            </a:br>
            <a:endParaRPr lang="en-US" sz="1800" dirty="0"/>
          </a:p>
          <a:p>
            <a:r>
              <a:rPr lang="en-US" sz="1800" dirty="0"/>
              <a:t>The CLE is part of IEEE members’ benefits and it provides self-paced access to on-demand content. All IEEE members and volunteers can access the CLE using their IEEE Account.</a:t>
            </a:r>
          </a:p>
          <a:p>
            <a:pPr marL="0" indent="0">
              <a:buNone/>
            </a:pPr>
            <a:r>
              <a:rPr lang="en-US" sz="1800" dirty="0"/>
              <a:t>URL: </a:t>
            </a:r>
            <a:r>
              <a:rPr lang="en-US" sz="1800" dirty="0">
                <a:hlinkClick r:id="rId2"/>
              </a:rPr>
              <a:t>https://ieee-elearning.org/CLE</a:t>
            </a:r>
            <a:endParaRPr lang="en-US" sz="1800" dirty="0"/>
          </a:p>
          <a:p>
            <a:pPr lvl="1"/>
            <a:endParaRPr lang="en-US" dirty="0"/>
          </a:p>
          <a:p>
            <a:pPr lvl="1"/>
            <a:endParaRPr lang="en-US" dirty="0">
              <a:hlinkClick r:id="rId3"/>
            </a:endParaRPr>
          </a:p>
          <a:p>
            <a:pPr marL="640080" lvl="2" indent="0">
              <a:buNone/>
            </a:pPr>
            <a:r>
              <a:rPr lang="en-US" dirty="0"/>
              <a:t>  </a:t>
            </a:r>
          </a:p>
          <a:p>
            <a:pPr marL="411480" lvl="1" indent="0">
              <a:buNone/>
            </a:pPr>
            <a:endParaRPr lang="en-US" dirty="0"/>
          </a:p>
        </p:txBody>
      </p:sp>
    </p:spTree>
    <p:extLst>
      <p:ext uri="{BB962C8B-B14F-4D97-AF65-F5344CB8AC3E}">
        <p14:creationId xmlns:p14="http://schemas.microsoft.com/office/powerpoint/2010/main" val="3378464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LINKS (continued)</a:t>
            </a:r>
          </a:p>
        </p:txBody>
      </p:sp>
      <p:sp>
        <p:nvSpPr>
          <p:cNvPr id="3" name="Date Placeholder 2"/>
          <p:cNvSpPr>
            <a:spLocks noGrp="1"/>
          </p:cNvSpPr>
          <p:nvPr>
            <p:ph type="dt" sz="half" idx="12"/>
          </p:nvPr>
        </p:nvSpPr>
        <p:spPr/>
        <p:txBody>
          <a:bodyPr/>
          <a:lstStyle/>
          <a:p>
            <a:fld id="{E50B30B4-8BA1-E748-9630-47607DB342DA}" type="datetime1">
              <a:rPr lang="en-US" smtClean="0"/>
              <a:pPr/>
              <a:t>4/11/2019</a:t>
            </a:fld>
            <a:endParaRPr lang="en-US" dirty="0"/>
          </a:p>
        </p:txBody>
      </p:sp>
      <p:sp>
        <p:nvSpPr>
          <p:cNvPr id="4" name="Slide Number Placeholder 3"/>
          <p:cNvSpPr>
            <a:spLocks noGrp="1"/>
          </p:cNvSpPr>
          <p:nvPr>
            <p:ph type="sldNum" sz="quarter" idx="13"/>
          </p:nvPr>
        </p:nvSpPr>
        <p:spPr/>
        <p:txBody>
          <a:bodyPr/>
          <a:lstStyle/>
          <a:p>
            <a:fld id="{60BC5383-B22C-A746-A4AF-C32103C6BFA6}" type="slidenum">
              <a:rPr lang="en-US" smtClean="0"/>
              <a:pPr/>
              <a:t>18</a:t>
            </a:fld>
            <a:endParaRPr lang="en-US" dirty="0"/>
          </a:p>
        </p:txBody>
      </p:sp>
      <p:sp>
        <p:nvSpPr>
          <p:cNvPr id="7" name="Content Placeholder 10"/>
          <p:cNvSpPr>
            <a:spLocks noGrp="1"/>
          </p:cNvSpPr>
          <p:nvPr>
            <p:ph sz="half" idx="11"/>
          </p:nvPr>
        </p:nvSpPr>
        <p:spPr>
          <a:xfrm>
            <a:off x="366889" y="1367420"/>
            <a:ext cx="8929511" cy="4366381"/>
          </a:xfrm>
        </p:spPr>
        <p:txBody>
          <a:bodyPr/>
          <a:lstStyle/>
          <a:p>
            <a:pPr marL="640080" lvl="2" indent="0">
              <a:buNone/>
            </a:pPr>
            <a:r>
              <a:rPr lang="en-US" dirty="0"/>
              <a:t> </a:t>
            </a:r>
          </a:p>
          <a:p>
            <a:r>
              <a:rPr lang="en-US" b="1" dirty="0"/>
              <a:t>IEEE Net Suite</a:t>
            </a:r>
          </a:p>
          <a:p>
            <a:pPr marL="0" indent="0">
              <a:buNone/>
            </a:pPr>
            <a:r>
              <a:rPr lang="en-US" dirty="0"/>
              <a:t>	Primary bookkeeping tool where financial activity is 	captured by the Geographic Units</a:t>
            </a:r>
          </a:p>
          <a:p>
            <a:pPr marL="0" indent="0">
              <a:buNone/>
            </a:pPr>
            <a:r>
              <a:rPr lang="en-US" dirty="0"/>
              <a:t>	Net Suite Access:         	</a:t>
            </a:r>
          </a:p>
          <a:p>
            <a:pPr marL="0" indent="0">
              <a:buNone/>
            </a:pPr>
            <a:r>
              <a:rPr lang="en-US" dirty="0"/>
              <a:t>	</a:t>
            </a:r>
            <a:r>
              <a:rPr lang="en-US" sz="1800" dirty="0">
                <a:hlinkClick r:id="rId2"/>
              </a:rPr>
              <a:t>https://system.netsuite.com/pages/customerlogin.jsp?country=US</a:t>
            </a:r>
            <a:endParaRPr lang="en-US" sz="1800" dirty="0"/>
          </a:p>
          <a:p>
            <a:pPr marL="0" indent="0">
              <a:buNone/>
            </a:pPr>
            <a:r>
              <a:rPr lang="en-US" sz="2000" dirty="0"/>
              <a:t>	</a:t>
            </a:r>
          </a:p>
          <a:p>
            <a:pPr marL="0" indent="0">
              <a:buNone/>
            </a:pPr>
            <a:r>
              <a:rPr lang="en-US" sz="2000" dirty="0"/>
              <a:t>	Note:  Not every volunteer has access to NetSuite.  Access is 	granted on an as-needed basis</a:t>
            </a:r>
          </a:p>
          <a:p>
            <a:pPr marL="0" indent="0">
              <a:buNone/>
            </a:pPr>
            <a:endParaRPr lang="en-US" dirty="0"/>
          </a:p>
          <a:p>
            <a:pPr marL="0" indent="0">
              <a:buNone/>
            </a:pPr>
            <a:r>
              <a:rPr lang="en-US" dirty="0"/>
              <a:t>		</a:t>
            </a:r>
          </a:p>
        </p:txBody>
      </p:sp>
      <p:sp>
        <p:nvSpPr>
          <p:cNvPr id="5" name="Rectangle 1"/>
          <p:cNvSpPr>
            <a:spLocks noChangeArrowheads="1"/>
          </p:cNvSpPr>
          <p:nvPr/>
        </p:nvSpPr>
        <p:spPr bwMode="auto">
          <a:xfrm>
            <a:off x="0" y="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FF"/>
                </a:solidFill>
                <a:effectLst/>
                <a:latin typeface="Arial" panose="020B0604020202020204" pitchFamily="34" charset="0"/>
                <a:cs typeface="Arial" panose="020B0604020202020204" pitchFamily="34" charset="0"/>
                <a:hlinkClick r:id="rId3"/>
              </a:rPr>
              <a:t>https://mga.ieee.org/resources-operations/geographic-unit/reporting-rebates/financial</a:t>
            </a:r>
            <a:r>
              <a:rPr kumimoji="0" lang="en-US" altLang="en-US" sz="18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Rectangle 2"/>
          <p:cNvSpPr>
            <a:spLocks noChangeArrowheads="1"/>
          </p:cNvSpPr>
          <p:nvPr/>
        </p:nvSpPr>
        <p:spPr bwMode="auto">
          <a:xfrm>
            <a:off x="152400" y="1524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FF"/>
                </a:solidFill>
                <a:effectLst/>
                <a:latin typeface="Arial" panose="020B0604020202020204" pitchFamily="34" charset="0"/>
                <a:cs typeface="Arial" panose="020B0604020202020204" pitchFamily="34" charset="0"/>
                <a:hlinkClick r:id="rId3"/>
              </a:rPr>
              <a:t>https://mga.ieee.org/resources-operations/geographic-unit/reporting-rebates/financial</a:t>
            </a:r>
            <a:r>
              <a:rPr kumimoji="0" lang="en-US" altLang="en-US" sz="18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87003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197555"/>
            <a:ext cx="8635999" cy="1030112"/>
          </a:xfrm>
        </p:spPr>
        <p:txBody>
          <a:bodyPr/>
          <a:lstStyle/>
          <a:p>
            <a:r>
              <a:rPr lang="en-US" dirty="0"/>
              <a:t>DEADLINES</a:t>
            </a:r>
          </a:p>
        </p:txBody>
      </p:sp>
      <p:sp>
        <p:nvSpPr>
          <p:cNvPr id="3" name="Date Placeholder 2"/>
          <p:cNvSpPr>
            <a:spLocks noGrp="1"/>
          </p:cNvSpPr>
          <p:nvPr>
            <p:ph type="dt" sz="half" idx="12"/>
          </p:nvPr>
        </p:nvSpPr>
        <p:spPr/>
        <p:txBody>
          <a:bodyPr/>
          <a:lstStyle/>
          <a:p>
            <a:fld id="{E50B30B4-8BA1-E748-9630-47607DB342DA}" type="datetime1">
              <a:rPr lang="en-US" smtClean="0"/>
              <a:pPr/>
              <a:t>4/11/2019</a:t>
            </a:fld>
            <a:endParaRPr lang="en-US" dirty="0"/>
          </a:p>
        </p:txBody>
      </p:sp>
      <p:sp>
        <p:nvSpPr>
          <p:cNvPr id="4" name="Slide Number Placeholder 3"/>
          <p:cNvSpPr>
            <a:spLocks noGrp="1"/>
          </p:cNvSpPr>
          <p:nvPr>
            <p:ph type="sldNum" sz="quarter" idx="13"/>
          </p:nvPr>
        </p:nvSpPr>
        <p:spPr/>
        <p:txBody>
          <a:bodyPr/>
          <a:lstStyle/>
          <a:p>
            <a:fld id="{60BC5383-B22C-A746-A4AF-C32103C6BFA6}" type="slidenum">
              <a:rPr lang="en-US" smtClean="0"/>
              <a:pPr/>
              <a:t>19</a:t>
            </a:fld>
            <a:endParaRPr lang="en-US" dirty="0"/>
          </a:p>
        </p:txBody>
      </p:sp>
      <p:sp>
        <p:nvSpPr>
          <p:cNvPr id="7" name="Content Placeholder 10"/>
          <p:cNvSpPr>
            <a:spLocks noGrp="1"/>
          </p:cNvSpPr>
          <p:nvPr>
            <p:ph sz="half" idx="11"/>
          </p:nvPr>
        </p:nvSpPr>
        <p:spPr>
          <a:xfrm>
            <a:off x="366889" y="1585298"/>
            <a:ext cx="8381999" cy="4415340"/>
          </a:xfrm>
        </p:spPr>
        <p:txBody>
          <a:bodyPr/>
          <a:lstStyle/>
          <a:p>
            <a:pPr lvl="1"/>
            <a:endParaRPr lang="en-US" dirty="0"/>
          </a:p>
          <a:p>
            <a:r>
              <a:rPr lang="en-US" dirty="0"/>
              <a:t>IEEE Foundation invites grant applications exclusively  from IEEE organizational units (sections, regions, societies, affinity groups, student branches, and major boards)</a:t>
            </a:r>
          </a:p>
          <a:p>
            <a:r>
              <a:rPr lang="en-US" dirty="0"/>
              <a:t>Projects must address the pre-defined theme identified by the IEEE Foundation</a:t>
            </a:r>
          </a:p>
          <a:p>
            <a:r>
              <a:rPr lang="en-US" dirty="0"/>
              <a:t>Deadline is July 12, 2019</a:t>
            </a:r>
          </a:p>
          <a:p>
            <a:r>
              <a:rPr lang="en-US" dirty="0"/>
              <a:t>Learn about the process and more. Visit </a:t>
            </a:r>
            <a:r>
              <a:rPr lang="en-US" dirty="0">
                <a:hlinkClick r:id="rId2"/>
              </a:rPr>
              <a:t>https://www.ieeefoundation.org/grants</a:t>
            </a:r>
            <a:endParaRPr lang="en-US" dirty="0"/>
          </a:p>
          <a:p>
            <a:pPr marL="0" indent="0">
              <a:buNone/>
            </a:pPr>
            <a:endParaRPr lang="en-US" dirty="0"/>
          </a:p>
          <a:p>
            <a:pPr marL="0" indent="0">
              <a:buNone/>
            </a:pPr>
            <a:endParaRPr lang="en-US" dirty="0"/>
          </a:p>
        </p:txBody>
      </p:sp>
      <p:sp>
        <p:nvSpPr>
          <p:cNvPr id="5" name="TextBox 4"/>
          <p:cNvSpPr txBox="1"/>
          <p:nvPr/>
        </p:nvSpPr>
        <p:spPr>
          <a:xfrm>
            <a:off x="366889" y="1472173"/>
            <a:ext cx="8028966" cy="430887"/>
          </a:xfrm>
          <a:prstGeom prst="rect">
            <a:avLst/>
          </a:prstGeom>
          <a:noFill/>
        </p:spPr>
        <p:txBody>
          <a:bodyPr wrap="square" rtlCol="0">
            <a:spAutoFit/>
          </a:bodyPr>
          <a:lstStyle/>
          <a:p>
            <a:r>
              <a:rPr lang="en-US" sz="2200" b="1" dirty="0"/>
              <a:t>IEEE Foundation, Inc. - Apply for a Grant</a:t>
            </a:r>
          </a:p>
        </p:txBody>
      </p:sp>
    </p:spTree>
    <p:extLst>
      <p:ext uri="{BB962C8B-B14F-4D97-AF65-F5344CB8AC3E}">
        <p14:creationId xmlns:p14="http://schemas.microsoft.com/office/powerpoint/2010/main" val="4216131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975" y="197555"/>
            <a:ext cx="7945913" cy="1030112"/>
          </a:xfrm>
        </p:spPr>
        <p:txBody>
          <a:bodyPr/>
          <a:lstStyle/>
          <a:p>
            <a:r>
              <a:rPr lang="en-US" sz="2800" dirty="0"/>
              <a:t>OUTLINE</a:t>
            </a:r>
          </a:p>
        </p:txBody>
      </p:sp>
      <p:sp>
        <p:nvSpPr>
          <p:cNvPr id="3" name="Date Placeholder 2"/>
          <p:cNvSpPr>
            <a:spLocks noGrp="1"/>
          </p:cNvSpPr>
          <p:nvPr>
            <p:ph type="dt" sz="half" idx="12"/>
          </p:nvPr>
        </p:nvSpPr>
        <p:spPr/>
        <p:txBody>
          <a:bodyPr/>
          <a:lstStyle/>
          <a:p>
            <a:fld id="{E50B30B4-8BA1-E748-9630-47607DB342DA}" type="datetime1">
              <a:rPr lang="en-US" smtClean="0"/>
              <a:pPr/>
              <a:t>4/11/2019</a:t>
            </a:fld>
            <a:endParaRPr lang="en-US" dirty="0"/>
          </a:p>
        </p:txBody>
      </p:sp>
      <p:sp>
        <p:nvSpPr>
          <p:cNvPr id="4" name="Slide Number Placeholder 3"/>
          <p:cNvSpPr>
            <a:spLocks noGrp="1"/>
          </p:cNvSpPr>
          <p:nvPr>
            <p:ph type="sldNum" sz="quarter" idx="13"/>
          </p:nvPr>
        </p:nvSpPr>
        <p:spPr/>
        <p:txBody>
          <a:bodyPr/>
          <a:lstStyle/>
          <a:p>
            <a:fld id="{60BC5383-B22C-A746-A4AF-C32103C6BFA6}" type="slidenum">
              <a:rPr lang="en-US" smtClean="0"/>
              <a:pPr/>
              <a:t>2</a:t>
            </a:fld>
            <a:endParaRPr lang="en-US" dirty="0"/>
          </a:p>
        </p:txBody>
      </p:sp>
      <p:sp>
        <p:nvSpPr>
          <p:cNvPr id="5" name="Content Placeholder 4"/>
          <p:cNvSpPr>
            <a:spLocks noGrp="1"/>
          </p:cNvSpPr>
          <p:nvPr>
            <p:ph sz="half" idx="11"/>
          </p:nvPr>
        </p:nvSpPr>
        <p:spPr>
          <a:xfrm>
            <a:off x="248575" y="1644952"/>
            <a:ext cx="8105313" cy="4480640"/>
          </a:xfrm>
        </p:spPr>
        <p:txBody>
          <a:bodyPr/>
          <a:lstStyle/>
          <a:p>
            <a:pPr marL="411480" lvl="1" indent="0">
              <a:buNone/>
            </a:pPr>
            <a:endParaRPr lang="en-US" b="1" dirty="0"/>
          </a:p>
          <a:p>
            <a:pPr lvl="1">
              <a:buFont typeface="Wingdings" panose="05000000000000000000" pitchFamily="2" charset="2"/>
              <a:buChar char="§"/>
            </a:pPr>
            <a:r>
              <a:rPr lang="en-US" b="1" dirty="0"/>
              <a:t>Statistics</a:t>
            </a:r>
          </a:p>
          <a:p>
            <a:pPr lvl="2">
              <a:buFont typeface="Wingdings" panose="05000000000000000000" pitchFamily="2" charset="2"/>
              <a:buChar char="§"/>
            </a:pPr>
            <a:r>
              <a:rPr lang="en-US" sz="1400" dirty="0"/>
              <a:t>Region, Section and Total Membership</a:t>
            </a:r>
          </a:p>
          <a:p>
            <a:pPr lvl="1">
              <a:buFont typeface="Wingdings" panose="05000000000000000000" pitchFamily="2" charset="2"/>
              <a:buChar char="§"/>
            </a:pPr>
            <a:endParaRPr lang="en-US" b="1" dirty="0"/>
          </a:p>
          <a:p>
            <a:pPr lvl="1">
              <a:buFont typeface="Wingdings" panose="05000000000000000000" pitchFamily="2" charset="2"/>
              <a:buChar char="§"/>
            </a:pPr>
            <a:r>
              <a:rPr lang="en-US" b="1" dirty="0"/>
              <a:t>Important Links</a:t>
            </a:r>
          </a:p>
          <a:p>
            <a:pPr lvl="1">
              <a:buFont typeface="Wingdings" panose="05000000000000000000" pitchFamily="2" charset="2"/>
              <a:buChar char="§"/>
            </a:pPr>
            <a:endParaRPr lang="en-US" b="1" dirty="0"/>
          </a:p>
          <a:p>
            <a:pPr lvl="1">
              <a:buFont typeface="Wingdings" panose="05000000000000000000" pitchFamily="2" charset="2"/>
              <a:buChar char="§"/>
            </a:pPr>
            <a:r>
              <a:rPr lang="en-US" b="1" dirty="0"/>
              <a:t>Deadlines</a:t>
            </a:r>
          </a:p>
          <a:p>
            <a:pPr lvl="1">
              <a:buFont typeface="Wingdings" panose="05000000000000000000" pitchFamily="2" charset="2"/>
              <a:buChar char="§"/>
            </a:pPr>
            <a:endParaRPr lang="en-US" b="1" dirty="0">
              <a:solidFill>
                <a:srgbClr val="0070C0"/>
              </a:solidFill>
            </a:endParaRPr>
          </a:p>
          <a:p>
            <a:pPr lvl="1">
              <a:buFont typeface="Wingdings" panose="05000000000000000000" pitchFamily="2" charset="2"/>
              <a:buChar char="§"/>
            </a:pPr>
            <a:r>
              <a:rPr lang="en-US" b="1" dirty="0"/>
              <a:t>Miscellaneous Information</a:t>
            </a:r>
          </a:p>
          <a:p>
            <a:pPr lvl="1">
              <a:buFont typeface="Wingdings" panose="05000000000000000000" pitchFamily="2" charset="2"/>
              <a:buChar char="§"/>
            </a:pPr>
            <a:endParaRPr lang="en-US" b="1" dirty="0"/>
          </a:p>
          <a:p>
            <a:pPr lvl="1">
              <a:buFont typeface="Wingdings" panose="05000000000000000000" pitchFamily="2" charset="2"/>
              <a:buChar char="§"/>
            </a:pPr>
            <a:r>
              <a:rPr lang="en-US" b="1" dirty="0"/>
              <a:t>Key Dates/Events</a:t>
            </a:r>
            <a:endParaRPr lang="en-US" dirty="0"/>
          </a:p>
          <a:p>
            <a:pPr lvl="1">
              <a:buFont typeface="Wingdings" panose="05000000000000000000" pitchFamily="2" charset="2"/>
              <a:buChar char="§"/>
            </a:pPr>
            <a:endParaRPr lang="en-US" u="sng" dirty="0">
              <a:solidFill>
                <a:srgbClr val="0070C0"/>
              </a:solidFill>
            </a:endParaRPr>
          </a:p>
          <a:p>
            <a:pPr marL="411480" lvl="1" indent="0">
              <a:buNone/>
            </a:pPr>
            <a:endParaRPr lang="en-US" dirty="0"/>
          </a:p>
          <a:p>
            <a:pPr marL="411480" lvl="1" indent="0">
              <a:buNone/>
            </a:pPr>
            <a:endParaRPr lang="en-US" dirty="0"/>
          </a:p>
          <a:p>
            <a:pPr marL="411480" lvl="1" indent="0">
              <a:buNone/>
            </a:pPr>
            <a:endParaRPr lang="en-US" dirty="0"/>
          </a:p>
        </p:txBody>
      </p:sp>
    </p:spTree>
    <p:extLst>
      <p:ext uri="{BB962C8B-B14F-4D97-AF65-F5344CB8AC3E}">
        <p14:creationId xmlns:p14="http://schemas.microsoft.com/office/powerpoint/2010/main" val="533493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197555"/>
            <a:ext cx="8635999" cy="1030112"/>
          </a:xfrm>
        </p:spPr>
        <p:txBody>
          <a:bodyPr/>
          <a:lstStyle/>
          <a:p>
            <a:r>
              <a:rPr lang="en-US" dirty="0"/>
              <a:t>DEADLINES (continued)</a:t>
            </a:r>
          </a:p>
        </p:txBody>
      </p:sp>
      <p:sp>
        <p:nvSpPr>
          <p:cNvPr id="3" name="Date Placeholder 2"/>
          <p:cNvSpPr>
            <a:spLocks noGrp="1"/>
          </p:cNvSpPr>
          <p:nvPr>
            <p:ph type="dt" sz="half" idx="12"/>
          </p:nvPr>
        </p:nvSpPr>
        <p:spPr/>
        <p:txBody>
          <a:bodyPr/>
          <a:lstStyle/>
          <a:p>
            <a:fld id="{E50B30B4-8BA1-E748-9630-47607DB342DA}" type="datetime1">
              <a:rPr lang="en-US" smtClean="0"/>
              <a:pPr/>
              <a:t>4/11/2019</a:t>
            </a:fld>
            <a:endParaRPr lang="en-US" dirty="0"/>
          </a:p>
        </p:txBody>
      </p:sp>
      <p:sp>
        <p:nvSpPr>
          <p:cNvPr id="4" name="Slide Number Placeholder 3"/>
          <p:cNvSpPr>
            <a:spLocks noGrp="1"/>
          </p:cNvSpPr>
          <p:nvPr>
            <p:ph type="sldNum" sz="quarter" idx="13"/>
          </p:nvPr>
        </p:nvSpPr>
        <p:spPr/>
        <p:txBody>
          <a:bodyPr/>
          <a:lstStyle/>
          <a:p>
            <a:fld id="{60BC5383-B22C-A746-A4AF-C32103C6BFA6}" type="slidenum">
              <a:rPr lang="en-US" smtClean="0"/>
              <a:pPr/>
              <a:t>20</a:t>
            </a:fld>
            <a:endParaRPr lang="en-US" dirty="0"/>
          </a:p>
        </p:txBody>
      </p:sp>
      <p:sp>
        <p:nvSpPr>
          <p:cNvPr id="14" name="Content Placeholder 13"/>
          <p:cNvSpPr>
            <a:spLocks noGrp="1"/>
          </p:cNvSpPr>
          <p:nvPr>
            <p:ph sz="half" idx="11"/>
          </p:nvPr>
        </p:nvSpPr>
        <p:spPr>
          <a:xfrm>
            <a:off x="339952" y="1408928"/>
            <a:ext cx="8381999" cy="4366381"/>
          </a:xfrm>
        </p:spPr>
        <p:txBody>
          <a:bodyPr/>
          <a:lstStyle/>
          <a:p>
            <a:pPr marL="0" marR="0" indent="0" algn="just">
              <a:lnSpc>
                <a:spcPct val="107000"/>
              </a:lnSpc>
              <a:spcBef>
                <a:spcPts val="0"/>
              </a:spcBef>
              <a:spcAft>
                <a:spcPts val="0"/>
              </a:spcAft>
              <a:buNone/>
            </a:pPr>
            <a:r>
              <a:rPr lang="en-US" sz="2000" b="1" dirty="0">
                <a:solidFill>
                  <a:srgbClr val="222222"/>
                </a:solidFill>
                <a:latin typeface="Verdana" panose="020B0604030504040204" pitchFamily="34" charset="0"/>
                <a:ea typeface="Times New Roman" panose="02020603050405020304" pitchFamily="18" charset="0"/>
                <a:cs typeface="Calibri" panose="020F0502020204030204" pitchFamily="34" charset="0"/>
              </a:rPr>
              <a:t>MGA Outstanding Section Awards</a:t>
            </a:r>
          </a:p>
          <a:p>
            <a:pPr marL="0" marR="0" algn="just">
              <a:lnSpc>
                <a:spcPct val="107000"/>
              </a:lnSpc>
              <a:spcBef>
                <a:spcPts val="0"/>
              </a:spcBef>
              <a:spcAft>
                <a:spcPts val="0"/>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r>
              <a:rPr lang="en-US" sz="1800" dirty="0">
                <a:solidFill>
                  <a:srgbClr val="222222"/>
                </a:solidFill>
                <a:latin typeface="Verdana" panose="020B0604030504040204" pitchFamily="34" charset="0"/>
                <a:ea typeface="Times New Roman" panose="02020603050405020304" pitchFamily="18" charset="0"/>
                <a:cs typeface="Calibri" panose="020F0502020204030204" pitchFamily="34" charset="0"/>
              </a:rPr>
              <a:t>Three awards are presented, as follows:</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lvl="0" algn="just" fontAlgn="t">
              <a:lnSpc>
                <a:spcPct val="107000"/>
              </a:lnSpc>
              <a:spcBef>
                <a:spcPts val="0"/>
              </a:spcBef>
              <a:buSzPts val="1000"/>
              <a:buFont typeface="Symbol" panose="05050102010706020507" pitchFamily="18" charset="2"/>
              <a:buChar char=""/>
              <a:tabLst>
                <a:tab pos="457200" algn="l"/>
              </a:tabLst>
            </a:pPr>
            <a:r>
              <a:rPr lang="en-US" sz="1800" b="1" dirty="0">
                <a:solidFill>
                  <a:srgbClr val="222222"/>
                </a:solidFill>
                <a:latin typeface="Verdana" panose="020B0604030504040204" pitchFamily="34" charset="0"/>
                <a:ea typeface="Times New Roman" panose="02020603050405020304" pitchFamily="18" charset="0"/>
                <a:cs typeface="Calibri" panose="020F0502020204030204" pitchFamily="34" charset="0"/>
              </a:rPr>
              <a:t>Large Section</a:t>
            </a:r>
            <a:r>
              <a:rPr lang="en-US" sz="1800" dirty="0">
                <a:solidFill>
                  <a:srgbClr val="222222"/>
                </a:solidFill>
                <a:latin typeface="Verdana" panose="020B0604030504040204" pitchFamily="34" charset="0"/>
                <a:ea typeface="Times New Roman" panose="02020603050405020304" pitchFamily="18" charset="0"/>
                <a:cs typeface="Calibri" panose="020F0502020204030204" pitchFamily="34" charset="0"/>
              </a:rPr>
              <a:t> = 1,501 or more members (including Students) as of 31 December of the prior year</a:t>
            </a:r>
            <a:endParaRPr lang="en-US" sz="1800" dirty="0">
              <a:solidFill>
                <a:srgbClr val="222222"/>
              </a:solidFill>
              <a:latin typeface="Calibri" panose="020F0502020204030204" pitchFamily="34" charset="0"/>
              <a:ea typeface="Calibri" panose="020F0502020204030204" pitchFamily="34" charset="0"/>
              <a:cs typeface="Times New Roman" panose="02020603050405020304" pitchFamily="18" charset="0"/>
            </a:endParaRPr>
          </a:p>
          <a:p>
            <a:pPr lvl="0" algn="just" fontAlgn="t">
              <a:lnSpc>
                <a:spcPct val="107000"/>
              </a:lnSpc>
              <a:spcBef>
                <a:spcPts val="0"/>
              </a:spcBef>
              <a:buSzPts val="1000"/>
              <a:buFont typeface="Symbol" panose="05050102010706020507" pitchFamily="18" charset="2"/>
              <a:buChar char=""/>
              <a:tabLst>
                <a:tab pos="457200" algn="l"/>
              </a:tabLst>
            </a:pPr>
            <a:r>
              <a:rPr lang="en-US" sz="1800" b="1" dirty="0">
                <a:solidFill>
                  <a:srgbClr val="222222"/>
                </a:solidFill>
                <a:latin typeface="Verdana" panose="020B0604030504040204" pitchFamily="34" charset="0"/>
                <a:ea typeface="Times New Roman" panose="02020603050405020304" pitchFamily="18" charset="0"/>
                <a:cs typeface="Calibri" panose="020F0502020204030204" pitchFamily="34" charset="0"/>
              </a:rPr>
              <a:t>Medium Section</a:t>
            </a:r>
            <a:r>
              <a:rPr lang="en-US" sz="1800" dirty="0">
                <a:solidFill>
                  <a:srgbClr val="222222"/>
                </a:solidFill>
                <a:latin typeface="Verdana" panose="020B0604030504040204" pitchFamily="34" charset="0"/>
                <a:ea typeface="Times New Roman" panose="02020603050405020304" pitchFamily="18" charset="0"/>
                <a:cs typeface="Calibri" panose="020F0502020204030204" pitchFamily="34" charset="0"/>
              </a:rPr>
              <a:t> = 501-1,500 members (including Students) as of 31 December of the prior year</a:t>
            </a:r>
            <a:endParaRPr lang="en-US" sz="1800" dirty="0">
              <a:solidFill>
                <a:srgbClr val="222222"/>
              </a:solidFill>
              <a:latin typeface="Calibri" panose="020F0502020204030204" pitchFamily="34" charset="0"/>
              <a:ea typeface="Calibri" panose="020F0502020204030204" pitchFamily="34" charset="0"/>
              <a:cs typeface="Times New Roman" panose="02020603050405020304" pitchFamily="18" charset="0"/>
            </a:endParaRPr>
          </a:p>
          <a:p>
            <a:pPr lvl="0" algn="just" fontAlgn="t">
              <a:lnSpc>
                <a:spcPct val="107000"/>
              </a:lnSpc>
              <a:spcBef>
                <a:spcPts val="0"/>
              </a:spcBef>
              <a:buSzPts val="1000"/>
              <a:buFont typeface="Symbol" panose="05050102010706020507" pitchFamily="18" charset="2"/>
              <a:buChar char=""/>
              <a:tabLst>
                <a:tab pos="457200" algn="l"/>
              </a:tabLst>
            </a:pPr>
            <a:r>
              <a:rPr lang="en-US" sz="1800" b="1" dirty="0">
                <a:solidFill>
                  <a:srgbClr val="222222"/>
                </a:solidFill>
                <a:latin typeface="Verdana" panose="020B0604030504040204" pitchFamily="34" charset="0"/>
                <a:ea typeface="Times New Roman" panose="02020603050405020304" pitchFamily="18" charset="0"/>
                <a:cs typeface="Calibri" panose="020F0502020204030204" pitchFamily="34" charset="0"/>
              </a:rPr>
              <a:t>Small Section</a:t>
            </a:r>
            <a:r>
              <a:rPr lang="en-US" sz="1800" dirty="0">
                <a:solidFill>
                  <a:srgbClr val="222222"/>
                </a:solidFill>
                <a:latin typeface="Verdana" panose="020B0604030504040204" pitchFamily="34" charset="0"/>
                <a:ea typeface="Times New Roman" panose="02020603050405020304" pitchFamily="18" charset="0"/>
                <a:cs typeface="Calibri" panose="020F0502020204030204" pitchFamily="34" charset="0"/>
              </a:rPr>
              <a:t> = 500 or fewer members (including Students) as of 31 December of the prior year</a:t>
            </a:r>
            <a:endParaRPr lang="en-US" sz="1800" dirty="0">
              <a:solidFill>
                <a:srgbClr val="222222"/>
              </a:solidFill>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r>
              <a:rPr lang="en-US" sz="1400" dirty="0">
                <a:solidFill>
                  <a:srgbClr val="222222"/>
                </a:solidFill>
                <a:latin typeface="Verdana" panose="020B0604030504040204" pitchFamily="34" charset="0"/>
                <a:ea typeface="Times New Roman" panose="02020603050405020304" pitchFamily="18"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r>
              <a:rPr lang="en-US" sz="2000" dirty="0">
                <a:solidFill>
                  <a:srgbClr val="222222"/>
                </a:solidFill>
                <a:latin typeface="Verdana" panose="020B0604030504040204" pitchFamily="34" charset="0"/>
                <a:ea typeface="Times New Roman" panose="02020603050405020304" pitchFamily="18" charset="0"/>
                <a:cs typeface="Times New Roman" panose="02020603050405020304" pitchFamily="18" charset="0"/>
              </a:rPr>
              <a:t>To nominate your Section for the MGA Outstanding Large, Medium, or Small Section Award, please go to </a:t>
            </a:r>
            <a:r>
              <a:rPr lang="en-US" sz="1600" b="1" u="sng" dirty="0">
                <a:solidFill>
                  <a:srgbClr val="0000FF"/>
                </a:solidFill>
                <a:latin typeface="Verdana" panose="020B0604030504040204" pitchFamily="34" charset="0"/>
                <a:ea typeface="Times New Roman" panose="02020603050405020304" pitchFamily="18" charset="0"/>
                <a:cs typeface="Times New Roman" panose="02020603050405020304" pitchFamily="18" charset="0"/>
                <a:hlinkClick r:id="rId2"/>
              </a:rPr>
              <a:t>https://ieee.secure-platform.com/a/solicitations/home/205</a:t>
            </a:r>
            <a:r>
              <a:rPr lang="en-US" sz="1600" dirty="0">
                <a:solidFill>
                  <a:srgbClr val="333333"/>
                </a:solidFill>
                <a:latin typeface="Verdana" panose="020B0604030504040204" pitchFamily="34" charset="0"/>
                <a:ea typeface="Times New Roman" panose="02020603050405020304" pitchFamily="18" charset="0"/>
                <a:cs typeface="Times New Roman" panose="02020603050405020304" pitchFamily="18" charset="0"/>
              </a:rPr>
              <a:t>.  </a:t>
            </a:r>
            <a:r>
              <a:rPr lang="en-US" sz="1600" dirty="0">
                <a:solidFill>
                  <a:srgbClr val="222222"/>
                </a:solidFill>
                <a:latin typeface="Verdana" panose="020B0604030504040204" pitchFamily="34" charset="0"/>
                <a:ea typeface="Times New Roman" panose="02020603050405020304" pitchFamily="18"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endParaRPr lang="en-US" sz="1800" b="1" dirty="0">
              <a:solidFill>
                <a:srgbClr val="222222"/>
              </a:solidFill>
              <a:latin typeface="Verdana" panose="020B0604030504040204" pitchFamily="34" charset="0"/>
              <a:ea typeface="Times New Roman" panose="02020603050405020304" pitchFamily="18" charset="0"/>
              <a:cs typeface="Times New Roman" panose="02020603050405020304" pitchFamily="18" charset="0"/>
            </a:endParaRPr>
          </a:p>
          <a:p>
            <a:pPr marL="0" marR="0" indent="0" algn="just">
              <a:lnSpc>
                <a:spcPct val="107000"/>
              </a:lnSpc>
              <a:spcBef>
                <a:spcPts val="0"/>
              </a:spcBef>
              <a:spcAft>
                <a:spcPts val="0"/>
              </a:spcAft>
              <a:buNone/>
            </a:pPr>
            <a:r>
              <a:rPr lang="en-US" sz="1800" b="1" dirty="0">
                <a:solidFill>
                  <a:srgbClr val="222222"/>
                </a:solidFill>
                <a:latin typeface="Verdana" panose="020B0604030504040204" pitchFamily="34" charset="0"/>
                <a:ea typeface="Times New Roman" panose="02020603050405020304" pitchFamily="18" charset="0"/>
                <a:cs typeface="Times New Roman" panose="02020603050405020304" pitchFamily="18" charset="0"/>
              </a:rPr>
              <a:t>The deadline for submissions is 15 May 2019.</a:t>
            </a:r>
            <a:r>
              <a:rPr lang="en-US" sz="1800" dirty="0">
                <a:solidFill>
                  <a:srgbClr val="222222"/>
                </a:solidFill>
                <a:latin typeface="Verdana" panose="020B0604030504040204" pitchFamily="34" charset="0"/>
                <a:ea typeface="Times New Roman" panose="02020603050405020304" pitchFamily="18" charset="0"/>
                <a:cs typeface="Times New Roman" panose="02020603050405020304" pitchFamily="18" charset="0"/>
              </a:rPr>
              <a:t>  </a:t>
            </a:r>
            <a:endParaRPr lang="en-US" sz="1800" dirty="0"/>
          </a:p>
        </p:txBody>
      </p:sp>
    </p:spTree>
    <p:extLst>
      <p:ext uri="{BB962C8B-B14F-4D97-AF65-F5344CB8AC3E}">
        <p14:creationId xmlns:p14="http://schemas.microsoft.com/office/powerpoint/2010/main" val="18243488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197555"/>
            <a:ext cx="8635999" cy="1030112"/>
          </a:xfrm>
        </p:spPr>
        <p:txBody>
          <a:bodyPr/>
          <a:lstStyle/>
          <a:p>
            <a:r>
              <a:rPr lang="en-US" dirty="0"/>
              <a:t>MISCELLANEOUS INFORMATION</a:t>
            </a:r>
          </a:p>
        </p:txBody>
      </p:sp>
      <p:sp>
        <p:nvSpPr>
          <p:cNvPr id="3" name="Date Placeholder 2"/>
          <p:cNvSpPr>
            <a:spLocks noGrp="1"/>
          </p:cNvSpPr>
          <p:nvPr>
            <p:ph type="dt" sz="half" idx="12"/>
          </p:nvPr>
        </p:nvSpPr>
        <p:spPr/>
        <p:txBody>
          <a:bodyPr/>
          <a:lstStyle/>
          <a:p>
            <a:fld id="{E50B30B4-8BA1-E748-9630-47607DB342DA}" type="datetime1">
              <a:rPr lang="en-US" smtClean="0"/>
              <a:pPr/>
              <a:t>4/11/2019</a:t>
            </a:fld>
            <a:endParaRPr lang="en-US" dirty="0"/>
          </a:p>
        </p:txBody>
      </p:sp>
      <p:sp>
        <p:nvSpPr>
          <p:cNvPr id="4" name="Slide Number Placeholder 3"/>
          <p:cNvSpPr>
            <a:spLocks noGrp="1"/>
          </p:cNvSpPr>
          <p:nvPr>
            <p:ph type="sldNum" sz="quarter" idx="13"/>
          </p:nvPr>
        </p:nvSpPr>
        <p:spPr/>
        <p:txBody>
          <a:bodyPr/>
          <a:lstStyle/>
          <a:p>
            <a:fld id="{60BC5383-B22C-A746-A4AF-C32103C6BFA6}" type="slidenum">
              <a:rPr lang="en-US" smtClean="0"/>
              <a:pPr/>
              <a:t>21</a:t>
            </a:fld>
            <a:endParaRPr lang="en-US" dirty="0"/>
          </a:p>
        </p:txBody>
      </p:sp>
      <p:sp>
        <p:nvSpPr>
          <p:cNvPr id="7" name="Content Placeholder 10"/>
          <p:cNvSpPr>
            <a:spLocks noGrp="1"/>
          </p:cNvSpPr>
          <p:nvPr>
            <p:ph sz="half" idx="11"/>
          </p:nvPr>
        </p:nvSpPr>
        <p:spPr>
          <a:xfrm>
            <a:off x="254000" y="2393333"/>
            <a:ext cx="9144000" cy="3728493"/>
          </a:xfrm>
        </p:spPr>
        <p:txBody>
          <a:bodyPr/>
          <a:lstStyle/>
          <a:p>
            <a:r>
              <a:rPr lang="en-US" dirty="0"/>
              <a:t>Committed to advancing technology for the benefits of humanity through IEEE’s diverse humanitarian and philanthropic programs</a:t>
            </a:r>
          </a:p>
          <a:p>
            <a:r>
              <a:rPr lang="en-US" dirty="0"/>
              <a:t>To learn more, visit </a:t>
            </a:r>
            <a:r>
              <a:rPr lang="en-US" dirty="0">
                <a:hlinkClick r:id="rId2"/>
              </a:rPr>
              <a:t>https://www.ieee.org/about/ieee-humanitarian-philanthropy.html?WT.mc_id=mbl_hp_dog17</a:t>
            </a:r>
            <a:endParaRPr lang="en-US" dirty="0"/>
          </a:p>
          <a:p>
            <a:pPr marL="0" indent="0">
              <a:buNone/>
            </a:pPr>
            <a:endParaRPr lang="en-US" dirty="0"/>
          </a:p>
        </p:txBody>
      </p:sp>
      <p:sp>
        <p:nvSpPr>
          <p:cNvPr id="5" name="TextBox 4"/>
          <p:cNvSpPr txBox="1"/>
          <p:nvPr/>
        </p:nvSpPr>
        <p:spPr>
          <a:xfrm>
            <a:off x="366889" y="1623319"/>
            <a:ext cx="8028966" cy="430887"/>
          </a:xfrm>
          <a:prstGeom prst="rect">
            <a:avLst/>
          </a:prstGeom>
          <a:noFill/>
        </p:spPr>
        <p:txBody>
          <a:bodyPr wrap="square" rtlCol="0">
            <a:spAutoFit/>
          </a:bodyPr>
          <a:lstStyle/>
          <a:p>
            <a:r>
              <a:rPr lang="en-US" sz="2200" b="1" dirty="0"/>
              <a:t>IEEE Humanitarian &amp; Philanthropic </a:t>
            </a:r>
          </a:p>
        </p:txBody>
      </p:sp>
    </p:spTree>
    <p:extLst>
      <p:ext uri="{BB962C8B-B14F-4D97-AF65-F5344CB8AC3E}">
        <p14:creationId xmlns:p14="http://schemas.microsoft.com/office/powerpoint/2010/main" val="30711100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MISCELLANEOUS INFORMATION (continued)</a:t>
            </a:r>
          </a:p>
        </p:txBody>
      </p:sp>
      <p:sp>
        <p:nvSpPr>
          <p:cNvPr id="3" name="Date Placeholder 2"/>
          <p:cNvSpPr>
            <a:spLocks noGrp="1"/>
          </p:cNvSpPr>
          <p:nvPr>
            <p:ph type="dt" sz="half" idx="12"/>
          </p:nvPr>
        </p:nvSpPr>
        <p:spPr/>
        <p:txBody>
          <a:bodyPr/>
          <a:lstStyle/>
          <a:p>
            <a:fld id="{E50B30B4-8BA1-E748-9630-47607DB342DA}" type="datetime1">
              <a:rPr lang="en-US" smtClean="0"/>
              <a:pPr/>
              <a:t>4/11/2019</a:t>
            </a:fld>
            <a:endParaRPr lang="en-US" dirty="0"/>
          </a:p>
        </p:txBody>
      </p:sp>
      <p:sp>
        <p:nvSpPr>
          <p:cNvPr id="4" name="Slide Number Placeholder 3"/>
          <p:cNvSpPr>
            <a:spLocks noGrp="1"/>
          </p:cNvSpPr>
          <p:nvPr>
            <p:ph type="sldNum" sz="quarter" idx="13"/>
          </p:nvPr>
        </p:nvSpPr>
        <p:spPr/>
        <p:txBody>
          <a:bodyPr/>
          <a:lstStyle/>
          <a:p>
            <a:fld id="{60BC5383-B22C-A746-A4AF-C32103C6BFA6}" type="slidenum">
              <a:rPr lang="en-US" smtClean="0"/>
              <a:pPr/>
              <a:t>22</a:t>
            </a:fld>
            <a:endParaRPr lang="en-US" dirty="0"/>
          </a:p>
        </p:txBody>
      </p:sp>
      <p:sp>
        <p:nvSpPr>
          <p:cNvPr id="7" name="Content Placeholder 10"/>
          <p:cNvSpPr>
            <a:spLocks noGrp="1"/>
          </p:cNvSpPr>
          <p:nvPr>
            <p:ph sz="half" idx="11"/>
          </p:nvPr>
        </p:nvSpPr>
        <p:spPr>
          <a:xfrm>
            <a:off x="380799" y="1688057"/>
            <a:ext cx="8381999" cy="4502038"/>
          </a:xfrm>
        </p:spPr>
        <p:txBody>
          <a:bodyPr/>
          <a:lstStyle/>
          <a:p>
            <a:pPr lvl="1"/>
            <a:endParaRPr lang="en-US" dirty="0"/>
          </a:p>
          <a:p>
            <a:r>
              <a:rPr lang="en-US" sz="2000" dirty="0"/>
              <a:t>A new application to help facilitate disbursements for conference organizers</a:t>
            </a:r>
          </a:p>
          <a:p>
            <a:r>
              <a:rPr lang="en-US" sz="2000" dirty="0"/>
              <a:t>Application allows the direct automated processing of domestic ACH payments for Concentration Banking (CB) users</a:t>
            </a:r>
          </a:p>
          <a:p>
            <a:r>
              <a:rPr lang="en-US" sz="2000" dirty="0"/>
              <a:t>A web-based service replacing an email-based process</a:t>
            </a:r>
          </a:p>
          <a:p>
            <a:r>
              <a:rPr lang="en-US" sz="2000" dirty="0"/>
              <a:t>Allows authorized signers on CB accounts to create conference payment requests</a:t>
            </a:r>
          </a:p>
          <a:p>
            <a:r>
              <a:rPr lang="en-US" sz="2000" dirty="0"/>
              <a:t>Questions – contact MCE Business Operations &amp; Intelligence team at </a:t>
            </a:r>
            <a:r>
              <a:rPr lang="en-US" sz="2000" dirty="0">
                <a:hlinkClick r:id="rId2"/>
              </a:rPr>
              <a:t>conferencepayments@ieee.org</a:t>
            </a:r>
            <a:endParaRPr lang="en-US" sz="2000" dirty="0"/>
          </a:p>
          <a:p>
            <a:pPr marL="0" indent="0">
              <a:buNone/>
            </a:pPr>
            <a:r>
              <a:rPr lang="en-US" dirty="0"/>
              <a:t> </a:t>
            </a:r>
          </a:p>
          <a:p>
            <a:pPr marL="0" indent="0">
              <a:buNone/>
            </a:pPr>
            <a:endParaRPr lang="en-US" dirty="0"/>
          </a:p>
          <a:p>
            <a:pPr lvl="1"/>
            <a:endParaRPr lang="en-US" dirty="0"/>
          </a:p>
          <a:p>
            <a:pPr marL="0" indent="0">
              <a:buNone/>
            </a:pPr>
            <a:endParaRPr lang="en-US" dirty="0"/>
          </a:p>
        </p:txBody>
      </p:sp>
      <p:sp>
        <p:nvSpPr>
          <p:cNvPr id="5" name="TextBox 4"/>
          <p:cNvSpPr txBox="1"/>
          <p:nvPr/>
        </p:nvSpPr>
        <p:spPr>
          <a:xfrm>
            <a:off x="380799" y="1396166"/>
            <a:ext cx="8368089" cy="1107996"/>
          </a:xfrm>
          <a:prstGeom prst="rect">
            <a:avLst/>
          </a:prstGeom>
          <a:noFill/>
        </p:spPr>
        <p:txBody>
          <a:bodyPr wrap="square" rtlCol="0">
            <a:spAutoFit/>
          </a:bodyPr>
          <a:lstStyle/>
          <a:p>
            <a:r>
              <a:rPr lang="en-US" sz="2200" b="1" dirty="0"/>
              <a:t>IEEE Payment Manager Simplifies Conference Payments</a:t>
            </a:r>
          </a:p>
          <a:p>
            <a:endParaRPr lang="en-US" sz="2200" b="1" dirty="0"/>
          </a:p>
        </p:txBody>
      </p:sp>
    </p:spTree>
    <p:extLst>
      <p:ext uri="{BB962C8B-B14F-4D97-AF65-F5344CB8AC3E}">
        <p14:creationId xmlns:p14="http://schemas.microsoft.com/office/powerpoint/2010/main" val="4144719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KEY DATES/EVENTS</a:t>
            </a:r>
            <a:endParaRPr lang="en-US" dirty="0"/>
          </a:p>
        </p:txBody>
      </p:sp>
      <p:sp>
        <p:nvSpPr>
          <p:cNvPr id="3" name="Date Placeholder 2"/>
          <p:cNvSpPr>
            <a:spLocks noGrp="1"/>
          </p:cNvSpPr>
          <p:nvPr>
            <p:ph type="dt" sz="half" idx="12"/>
          </p:nvPr>
        </p:nvSpPr>
        <p:spPr/>
        <p:txBody>
          <a:bodyPr/>
          <a:lstStyle/>
          <a:p>
            <a:fld id="{E50B30B4-8BA1-E748-9630-47607DB342DA}" type="datetime1">
              <a:rPr lang="en-US" smtClean="0"/>
              <a:pPr/>
              <a:t>4/11/2019</a:t>
            </a:fld>
            <a:endParaRPr lang="en-US" dirty="0"/>
          </a:p>
        </p:txBody>
      </p:sp>
      <p:sp>
        <p:nvSpPr>
          <p:cNvPr id="4" name="Slide Number Placeholder 3"/>
          <p:cNvSpPr>
            <a:spLocks noGrp="1"/>
          </p:cNvSpPr>
          <p:nvPr>
            <p:ph type="sldNum" sz="quarter" idx="13"/>
          </p:nvPr>
        </p:nvSpPr>
        <p:spPr/>
        <p:txBody>
          <a:bodyPr/>
          <a:lstStyle/>
          <a:p>
            <a:fld id="{60BC5383-B22C-A746-A4AF-C32103C6BFA6}" type="slidenum">
              <a:rPr lang="en-US" smtClean="0"/>
              <a:pPr/>
              <a:t>23</a:t>
            </a:fld>
            <a:endParaRPr lang="en-US" dirty="0"/>
          </a:p>
        </p:txBody>
      </p:sp>
      <p:sp>
        <p:nvSpPr>
          <p:cNvPr id="5" name="Content Placeholder 4"/>
          <p:cNvSpPr>
            <a:spLocks noGrp="1"/>
          </p:cNvSpPr>
          <p:nvPr>
            <p:ph sz="half" idx="11"/>
          </p:nvPr>
        </p:nvSpPr>
        <p:spPr>
          <a:xfrm>
            <a:off x="366888" y="1630869"/>
            <a:ext cx="8381999" cy="4366381"/>
          </a:xfrm>
        </p:spPr>
        <p:txBody>
          <a:bodyPr/>
          <a:lstStyle/>
          <a:p>
            <a:r>
              <a:rPr lang="en-US" sz="2000" b="1" dirty="0"/>
              <a:t>April 2019</a:t>
            </a:r>
          </a:p>
          <a:p>
            <a:pPr lvl="1"/>
            <a:r>
              <a:rPr lang="en-US" sz="2000" dirty="0"/>
              <a:t>Fourth renewal notice mailed 1 April</a:t>
            </a:r>
          </a:p>
          <a:p>
            <a:pPr lvl="1"/>
            <a:r>
              <a:rPr lang="en-US" sz="2000" dirty="0"/>
              <a:t>Arrears recovery e-mail continues through June 2019</a:t>
            </a:r>
          </a:p>
          <a:p>
            <a:pPr lvl="1"/>
            <a:r>
              <a:rPr lang="en-US" sz="2000" dirty="0"/>
              <a:t>Senior Member Review Panel Meeting – 13 April, Princeton, N.J.</a:t>
            </a:r>
          </a:p>
          <a:p>
            <a:pPr lvl="1"/>
            <a:endParaRPr lang="en-US" sz="2000" dirty="0"/>
          </a:p>
          <a:p>
            <a:r>
              <a:rPr lang="en-US" sz="2000" b="1" dirty="0"/>
              <a:t>May 2019</a:t>
            </a:r>
          </a:p>
          <a:p>
            <a:pPr lvl="1"/>
            <a:r>
              <a:rPr lang="en-US" sz="2000" dirty="0"/>
              <a:t>WIE International Leadership Conference 23-24 May, Austin, Texas</a:t>
            </a:r>
          </a:p>
          <a:p>
            <a:pPr lvl="1"/>
            <a:endParaRPr lang="en-US" sz="2000" dirty="0"/>
          </a:p>
        </p:txBody>
      </p:sp>
    </p:spTree>
    <p:extLst>
      <p:ext uri="{BB962C8B-B14F-4D97-AF65-F5344CB8AC3E}">
        <p14:creationId xmlns:p14="http://schemas.microsoft.com/office/powerpoint/2010/main" val="1623759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DATES/EVENTS (continued)</a:t>
            </a:r>
          </a:p>
        </p:txBody>
      </p:sp>
      <p:sp>
        <p:nvSpPr>
          <p:cNvPr id="3" name="Date Placeholder 2"/>
          <p:cNvSpPr>
            <a:spLocks noGrp="1"/>
          </p:cNvSpPr>
          <p:nvPr>
            <p:ph type="dt" sz="half" idx="12"/>
          </p:nvPr>
        </p:nvSpPr>
        <p:spPr/>
        <p:txBody>
          <a:bodyPr/>
          <a:lstStyle/>
          <a:p>
            <a:fld id="{E50B30B4-8BA1-E748-9630-47607DB342DA}" type="datetime1">
              <a:rPr lang="en-US" smtClean="0"/>
              <a:pPr/>
              <a:t>4/11/2019</a:t>
            </a:fld>
            <a:endParaRPr lang="en-US" dirty="0"/>
          </a:p>
        </p:txBody>
      </p:sp>
      <p:sp>
        <p:nvSpPr>
          <p:cNvPr id="4" name="Slide Number Placeholder 3"/>
          <p:cNvSpPr>
            <a:spLocks noGrp="1"/>
          </p:cNvSpPr>
          <p:nvPr>
            <p:ph type="sldNum" sz="quarter" idx="13"/>
          </p:nvPr>
        </p:nvSpPr>
        <p:spPr/>
        <p:txBody>
          <a:bodyPr/>
          <a:lstStyle/>
          <a:p>
            <a:fld id="{60BC5383-B22C-A746-A4AF-C32103C6BFA6}" type="slidenum">
              <a:rPr lang="en-US" smtClean="0"/>
              <a:pPr/>
              <a:t>24</a:t>
            </a:fld>
            <a:endParaRPr lang="en-US" dirty="0"/>
          </a:p>
        </p:txBody>
      </p:sp>
      <p:sp>
        <p:nvSpPr>
          <p:cNvPr id="5" name="Content Placeholder 4"/>
          <p:cNvSpPr>
            <a:spLocks noGrp="1"/>
          </p:cNvSpPr>
          <p:nvPr>
            <p:ph sz="half" idx="11"/>
          </p:nvPr>
        </p:nvSpPr>
        <p:spPr>
          <a:xfrm>
            <a:off x="366888" y="1267607"/>
            <a:ext cx="8381999" cy="4366381"/>
          </a:xfrm>
        </p:spPr>
        <p:txBody>
          <a:bodyPr/>
          <a:lstStyle/>
          <a:p>
            <a:pPr marL="411480" lvl="1" indent="0">
              <a:buNone/>
            </a:pPr>
            <a:endParaRPr lang="en-US" sz="2000" dirty="0"/>
          </a:p>
          <a:p>
            <a:r>
              <a:rPr lang="en-US" sz="2000" b="1" dirty="0"/>
              <a:t>June 2019</a:t>
            </a:r>
          </a:p>
          <a:p>
            <a:pPr lvl="1"/>
            <a:r>
              <a:rPr lang="en-US" sz="2000" dirty="0"/>
              <a:t>MGA Board Meeting – 20-22 June, Atlanta, GA, USA</a:t>
            </a:r>
          </a:p>
          <a:p>
            <a:pPr lvl="1"/>
            <a:r>
              <a:rPr lang="en-US" sz="2000" dirty="0"/>
              <a:t>Senior Member Review Panel Meeting – 22 June, London, England</a:t>
            </a:r>
          </a:p>
          <a:p>
            <a:pPr marL="411480" lvl="1" indent="0">
              <a:buNone/>
            </a:pPr>
            <a:endParaRPr lang="en-US" sz="2000" dirty="0"/>
          </a:p>
          <a:p>
            <a:r>
              <a:rPr lang="en-US" sz="2000" b="1" dirty="0"/>
              <a:t>August 2019</a:t>
            </a:r>
          </a:p>
          <a:p>
            <a:pPr lvl="1"/>
            <a:r>
              <a:rPr lang="en-US" sz="2000" dirty="0"/>
              <a:t>16 August – anyone joining IEEE becomes a member for the 2020 membership year</a:t>
            </a:r>
          </a:p>
          <a:p>
            <a:pPr lvl="1"/>
            <a:r>
              <a:rPr lang="en-US" sz="2000" dirty="0"/>
              <a:t>Senior Member Review Panel Meeting – 10 August, Singapore, Singapore</a:t>
            </a:r>
          </a:p>
          <a:p>
            <a:pPr lvl="1"/>
            <a:endParaRPr lang="en-US" sz="2000" dirty="0"/>
          </a:p>
          <a:p>
            <a:pPr lvl="1"/>
            <a:endParaRPr lang="en-US" sz="2000" dirty="0"/>
          </a:p>
        </p:txBody>
      </p:sp>
    </p:spTree>
    <p:extLst>
      <p:ext uri="{BB962C8B-B14F-4D97-AF65-F5344CB8AC3E}">
        <p14:creationId xmlns:p14="http://schemas.microsoft.com/office/powerpoint/2010/main" val="33166867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DATES/EVENTS (continued)</a:t>
            </a:r>
          </a:p>
        </p:txBody>
      </p:sp>
      <p:sp>
        <p:nvSpPr>
          <p:cNvPr id="3" name="Date Placeholder 2"/>
          <p:cNvSpPr>
            <a:spLocks noGrp="1"/>
          </p:cNvSpPr>
          <p:nvPr>
            <p:ph type="dt" sz="half" idx="12"/>
          </p:nvPr>
        </p:nvSpPr>
        <p:spPr/>
        <p:txBody>
          <a:bodyPr/>
          <a:lstStyle/>
          <a:p>
            <a:fld id="{E50B30B4-8BA1-E748-9630-47607DB342DA}" type="datetime1">
              <a:rPr lang="en-US" smtClean="0"/>
              <a:pPr/>
              <a:t>4/11/2019</a:t>
            </a:fld>
            <a:endParaRPr lang="en-US" dirty="0"/>
          </a:p>
        </p:txBody>
      </p:sp>
      <p:sp>
        <p:nvSpPr>
          <p:cNvPr id="4" name="Slide Number Placeholder 3"/>
          <p:cNvSpPr>
            <a:spLocks noGrp="1"/>
          </p:cNvSpPr>
          <p:nvPr>
            <p:ph type="sldNum" sz="quarter" idx="13"/>
          </p:nvPr>
        </p:nvSpPr>
        <p:spPr/>
        <p:txBody>
          <a:bodyPr/>
          <a:lstStyle/>
          <a:p>
            <a:fld id="{60BC5383-B22C-A746-A4AF-C32103C6BFA6}" type="slidenum">
              <a:rPr lang="en-US" smtClean="0"/>
              <a:pPr/>
              <a:t>25</a:t>
            </a:fld>
            <a:endParaRPr lang="en-US" dirty="0"/>
          </a:p>
        </p:txBody>
      </p:sp>
      <p:sp>
        <p:nvSpPr>
          <p:cNvPr id="5" name="Content Placeholder 4"/>
          <p:cNvSpPr>
            <a:spLocks noGrp="1"/>
          </p:cNvSpPr>
          <p:nvPr>
            <p:ph sz="half" idx="11"/>
          </p:nvPr>
        </p:nvSpPr>
        <p:spPr>
          <a:xfrm>
            <a:off x="444366" y="966900"/>
            <a:ext cx="8381999" cy="4366381"/>
          </a:xfrm>
        </p:spPr>
        <p:txBody>
          <a:bodyPr/>
          <a:lstStyle/>
          <a:p>
            <a:pPr marL="411480" lvl="1" indent="0">
              <a:buNone/>
            </a:pPr>
            <a:r>
              <a:rPr lang="en-US" sz="2000" dirty="0"/>
              <a:t> </a:t>
            </a:r>
          </a:p>
          <a:p>
            <a:r>
              <a:rPr lang="en-US" sz="2000" b="1" dirty="0"/>
              <a:t>September 2019</a:t>
            </a:r>
          </a:p>
          <a:p>
            <a:pPr lvl="1"/>
            <a:r>
              <a:rPr lang="en-US" sz="2000" dirty="0"/>
              <a:t>Renewing members will be able to access their 2020 renewal quote for membership and subscriptions on 3 September</a:t>
            </a:r>
          </a:p>
          <a:p>
            <a:r>
              <a:rPr lang="en-US" sz="2000" b="1" dirty="0"/>
              <a:t>October 2019</a:t>
            </a:r>
          </a:p>
          <a:p>
            <a:pPr lvl="1"/>
            <a:r>
              <a:rPr lang="en-US" sz="2000" dirty="0"/>
              <a:t>First renewal notice will begin mailing to members, non-members, and Society affiliates on 1 October</a:t>
            </a:r>
          </a:p>
          <a:p>
            <a:pPr lvl="1"/>
            <a:r>
              <a:rPr lang="en-US" sz="2000" dirty="0"/>
              <a:t>IEEE Day – 1 October</a:t>
            </a:r>
          </a:p>
          <a:p>
            <a:pPr lvl="1"/>
            <a:r>
              <a:rPr lang="en-US" sz="2000" dirty="0"/>
              <a:t>Fellow Committee Meeting – 4-5 October, Scottsdale, AZ, USA</a:t>
            </a:r>
          </a:p>
          <a:p>
            <a:pPr lvl="1"/>
            <a:r>
              <a:rPr lang="en-US" sz="2000" dirty="0"/>
              <a:t>Senior member Review Panel Meeting – 5 October, Santiago, Chile </a:t>
            </a:r>
          </a:p>
          <a:p>
            <a:pPr lvl="1"/>
            <a:endParaRPr lang="en-US" sz="2000" dirty="0"/>
          </a:p>
          <a:p>
            <a:pPr lvl="1"/>
            <a:endParaRPr lang="en-US" sz="2000" dirty="0"/>
          </a:p>
        </p:txBody>
      </p:sp>
    </p:spTree>
    <p:extLst>
      <p:ext uri="{BB962C8B-B14F-4D97-AF65-F5344CB8AC3E}">
        <p14:creationId xmlns:p14="http://schemas.microsoft.com/office/powerpoint/2010/main" val="37240583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DATES/EVENTS (continued)</a:t>
            </a:r>
          </a:p>
        </p:txBody>
      </p:sp>
      <p:sp>
        <p:nvSpPr>
          <p:cNvPr id="3" name="Date Placeholder 2"/>
          <p:cNvSpPr>
            <a:spLocks noGrp="1"/>
          </p:cNvSpPr>
          <p:nvPr>
            <p:ph type="dt" sz="half" idx="12"/>
          </p:nvPr>
        </p:nvSpPr>
        <p:spPr/>
        <p:txBody>
          <a:bodyPr/>
          <a:lstStyle/>
          <a:p>
            <a:fld id="{E50B30B4-8BA1-E748-9630-47607DB342DA}" type="datetime1">
              <a:rPr lang="en-US" smtClean="0"/>
              <a:pPr/>
              <a:t>4/11/2019</a:t>
            </a:fld>
            <a:endParaRPr lang="en-US" dirty="0"/>
          </a:p>
        </p:txBody>
      </p:sp>
      <p:sp>
        <p:nvSpPr>
          <p:cNvPr id="4" name="Slide Number Placeholder 3"/>
          <p:cNvSpPr>
            <a:spLocks noGrp="1"/>
          </p:cNvSpPr>
          <p:nvPr>
            <p:ph type="sldNum" sz="quarter" idx="13"/>
          </p:nvPr>
        </p:nvSpPr>
        <p:spPr/>
        <p:txBody>
          <a:bodyPr/>
          <a:lstStyle/>
          <a:p>
            <a:fld id="{60BC5383-B22C-A746-A4AF-C32103C6BFA6}" type="slidenum">
              <a:rPr lang="en-US" smtClean="0"/>
              <a:pPr/>
              <a:t>26</a:t>
            </a:fld>
            <a:endParaRPr lang="en-US" dirty="0"/>
          </a:p>
        </p:txBody>
      </p:sp>
      <p:sp>
        <p:nvSpPr>
          <p:cNvPr id="5" name="Content Placeholder 4"/>
          <p:cNvSpPr>
            <a:spLocks noGrp="1"/>
          </p:cNvSpPr>
          <p:nvPr>
            <p:ph sz="half" idx="11"/>
          </p:nvPr>
        </p:nvSpPr>
        <p:spPr>
          <a:xfrm>
            <a:off x="366888" y="1633315"/>
            <a:ext cx="8381999" cy="4366381"/>
          </a:xfrm>
        </p:spPr>
        <p:txBody>
          <a:bodyPr/>
          <a:lstStyle/>
          <a:p>
            <a:r>
              <a:rPr lang="en-US" sz="2000" b="1" dirty="0"/>
              <a:t>November 2019</a:t>
            </a:r>
          </a:p>
          <a:p>
            <a:pPr lvl="1"/>
            <a:r>
              <a:rPr lang="en-US" sz="2000" dirty="0"/>
              <a:t>MGA Board Meeting – 21-23 November, Boston, MA, USA</a:t>
            </a:r>
          </a:p>
          <a:p>
            <a:pPr lvl="1"/>
            <a:r>
              <a:rPr lang="en-US" sz="2000" dirty="0"/>
              <a:t>Second renewal notice will be mailed to members on 18 November</a:t>
            </a:r>
          </a:p>
          <a:p>
            <a:pPr lvl="1"/>
            <a:r>
              <a:rPr lang="en-US" sz="2000" dirty="0"/>
              <a:t>Senior Member Review Panel Meeting – 23 November</a:t>
            </a:r>
            <a:r>
              <a:rPr lang="en-US" sz="2000"/>
              <a:t>, Boston, MA</a:t>
            </a:r>
            <a:endParaRPr lang="en-US" sz="2000" dirty="0"/>
          </a:p>
          <a:p>
            <a:pPr lvl="1"/>
            <a:endParaRPr lang="en-US" sz="2000" dirty="0"/>
          </a:p>
          <a:p>
            <a:pPr lvl="1"/>
            <a:endParaRPr lang="en-US" sz="2000" dirty="0"/>
          </a:p>
        </p:txBody>
      </p:sp>
    </p:spTree>
    <p:extLst>
      <p:ext uri="{BB962C8B-B14F-4D97-AF65-F5344CB8AC3E}">
        <p14:creationId xmlns:p14="http://schemas.microsoft.com/office/powerpoint/2010/main" val="4122388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975" y="197555"/>
            <a:ext cx="7945913" cy="1030112"/>
          </a:xfrm>
        </p:spPr>
        <p:txBody>
          <a:bodyPr/>
          <a:lstStyle/>
          <a:p>
            <a:r>
              <a:rPr lang="en-US" sz="2800" dirty="0"/>
              <a:t>STATISTICS – By Grade</a:t>
            </a:r>
          </a:p>
        </p:txBody>
      </p:sp>
      <p:sp>
        <p:nvSpPr>
          <p:cNvPr id="3" name="Date Placeholder 2"/>
          <p:cNvSpPr>
            <a:spLocks noGrp="1"/>
          </p:cNvSpPr>
          <p:nvPr>
            <p:ph type="dt" sz="half" idx="12"/>
          </p:nvPr>
        </p:nvSpPr>
        <p:spPr/>
        <p:txBody>
          <a:bodyPr/>
          <a:lstStyle/>
          <a:p>
            <a:fld id="{E50B30B4-8BA1-E748-9630-47607DB342DA}" type="datetime1">
              <a:rPr lang="en-US" smtClean="0"/>
              <a:pPr/>
              <a:t>4/11/2019</a:t>
            </a:fld>
            <a:endParaRPr lang="en-US" dirty="0"/>
          </a:p>
        </p:txBody>
      </p:sp>
      <p:sp>
        <p:nvSpPr>
          <p:cNvPr id="4" name="Slide Number Placeholder 3"/>
          <p:cNvSpPr>
            <a:spLocks noGrp="1"/>
          </p:cNvSpPr>
          <p:nvPr>
            <p:ph type="sldNum" sz="quarter" idx="13"/>
          </p:nvPr>
        </p:nvSpPr>
        <p:spPr/>
        <p:txBody>
          <a:bodyPr/>
          <a:lstStyle/>
          <a:p>
            <a:fld id="{60BC5383-B22C-A746-A4AF-C32103C6BFA6}" type="slidenum">
              <a:rPr lang="en-US" smtClean="0"/>
              <a:pPr/>
              <a:t>3</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695542930"/>
              </p:ext>
            </p:extLst>
          </p:nvPr>
        </p:nvGraphicFramePr>
        <p:xfrm>
          <a:off x="625642" y="1636297"/>
          <a:ext cx="7908759" cy="4315324"/>
        </p:xfrm>
        <a:graphic>
          <a:graphicData uri="http://schemas.openxmlformats.org/drawingml/2006/table">
            <a:tbl>
              <a:tblPr/>
              <a:tblGrid>
                <a:gridCol w="1937907">
                  <a:extLst>
                    <a:ext uri="{9D8B030D-6E8A-4147-A177-3AD203B41FA5}">
                      <a16:colId xmlns:a16="http://schemas.microsoft.com/office/drawing/2014/main" val="1471973222"/>
                    </a:ext>
                  </a:extLst>
                </a:gridCol>
                <a:gridCol w="1937907">
                  <a:extLst>
                    <a:ext uri="{9D8B030D-6E8A-4147-A177-3AD203B41FA5}">
                      <a16:colId xmlns:a16="http://schemas.microsoft.com/office/drawing/2014/main" val="1876259099"/>
                    </a:ext>
                  </a:extLst>
                </a:gridCol>
                <a:gridCol w="1257022">
                  <a:extLst>
                    <a:ext uri="{9D8B030D-6E8A-4147-A177-3AD203B41FA5}">
                      <a16:colId xmlns:a16="http://schemas.microsoft.com/office/drawing/2014/main" val="1648151299"/>
                    </a:ext>
                  </a:extLst>
                </a:gridCol>
                <a:gridCol w="1257022">
                  <a:extLst>
                    <a:ext uri="{9D8B030D-6E8A-4147-A177-3AD203B41FA5}">
                      <a16:colId xmlns:a16="http://schemas.microsoft.com/office/drawing/2014/main" val="4127749246"/>
                    </a:ext>
                  </a:extLst>
                </a:gridCol>
                <a:gridCol w="1518901">
                  <a:extLst>
                    <a:ext uri="{9D8B030D-6E8A-4147-A177-3AD203B41FA5}">
                      <a16:colId xmlns:a16="http://schemas.microsoft.com/office/drawing/2014/main" val="3325641633"/>
                    </a:ext>
                  </a:extLst>
                </a:gridCol>
              </a:tblGrid>
              <a:tr h="532027">
                <a:tc gridSpan="5">
                  <a:txBody>
                    <a:bodyPr/>
                    <a:lstStyle/>
                    <a:p>
                      <a:pPr algn="ctr" fontAlgn="ctr"/>
                      <a:r>
                        <a:rPr lang="en-US" sz="1800" b="0" i="0" u="none" strike="noStrike" dirty="0">
                          <a:solidFill>
                            <a:srgbClr val="FFFFFF"/>
                          </a:solidFill>
                          <a:effectLst/>
                          <a:latin typeface="Calibri" panose="020F0502020204030204" pitchFamily="34" charset="0"/>
                        </a:rPr>
                        <a:t>Region 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9804055"/>
                  </a:ext>
                </a:extLst>
              </a:tr>
              <a:tr h="394093">
                <a:tc>
                  <a:txBody>
                    <a:bodyPr/>
                    <a:lstStyle/>
                    <a:p>
                      <a:pPr algn="ctr" fontAlgn="b"/>
                      <a:r>
                        <a:rPr lang="en-US" sz="1800" b="1" i="0" u="none" strike="noStrike" dirty="0">
                          <a:solidFill>
                            <a:srgbClr val="000000"/>
                          </a:solidFill>
                          <a:effectLst/>
                          <a:latin typeface="Arial" panose="020B0604020202020204" pitchFamily="34" charset="0"/>
                        </a:rPr>
                        <a:t> Grade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800" b="1" i="0" u="none" strike="noStrike">
                          <a:solidFill>
                            <a:srgbClr val="000000"/>
                          </a:solidFill>
                          <a:effectLst/>
                          <a:latin typeface="Arial" panose="020B0604020202020204" pitchFamily="34" charset="0"/>
                        </a:rPr>
                        <a:t>Feb-19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800" b="1" i="0" u="none" strike="noStrike" dirty="0">
                          <a:solidFill>
                            <a:srgbClr val="000000"/>
                          </a:solidFill>
                          <a:effectLst/>
                          <a:latin typeface="Arial" panose="020B0604020202020204" pitchFamily="34" charset="0"/>
                        </a:rPr>
                        <a:t>Feb-18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800" b="1" i="0" u="none" strike="noStrike">
                          <a:solidFill>
                            <a:srgbClr val="000000"/>
                          </a:solidFill>
                          <a:effectLst/>
                          <a:latin typeface="Arial" panose="020B0604020202020204" pitchFamily="34" charset="0"/>
                        </a:rPr>
                        <a:t># Change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800" b="1" i="0" u="none" strike="noStrike">
                          <a:solidFill>
                            <a:srgbClr val="000000"/>
                          </a:solidFill>
                          <a:effectLst/>
                          <a:latin typeface="Arial" panose="020B0604020202020204" pitchFamily="34" charset="0"/>
                        </a:rPr>
                        <a:t>% Change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62755454"/>
                  </a:ext>
                </a:extLst>
              </a:tr>
              <a:tr h="394093">
                <a:tc>
                  <a:txBody>
                    <a:bodyPr/>
                    <a:lstStyle/>
                    <a:p>
                      <a:pPr algn="ctr" fontAlgn="ctr"/>
                      <a:r>
                        <a:rPr lang="en-US" sz="1800" b="0" i="0" u="none" strike="noStrike" dirty="0">
                          <a:solidFill>
                            <a:srgbClr val="000000"/>
                          </a:solidFill>
                          <a:effectLst/>
                          <a:latin typeface="Arial" panose="020B0604020202020204" pitchFamily="34" charset="0"/>
                        </a:rPr>
                        <a:t>Honorary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1882778"/>
                  </a:ext>
                </a:extLst>
              </a:tr>
              <a:tr h="394093">
                <a:tc>
                  <a:txBody>
                    <a:bodyPr/>
                    <a:lstStyle/>
                    <a:p>
                      <a:pPr algn="ctr" fontAlgn="ctr"/>
                      <a:r>
                        <a:rPr lang="en-US" sz="1800" b="0" i="0" u="none" strike="noStrike">
                          <a:solidFill>
                            <a:srgbClr val="000000"/>
                          </a:solidFill>
                          <a:effectLst/>
                          <a:latin typeface="Arial" panose="020B0604020202020204" pitchFamily="34" charset="0"/>
                        </a:rPr>
                        <a:t>Fellow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Arial" panose="020B0604020202020204" pitchFamily="34" charset="0"/>
                        </a:rPr>
                        <a:t>597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599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5971830"/>
                  </a:ext>
                </a:extLst>
              </a:tr>
              <a:tr h="472914">
                <a:tc>
                  <a:txBody>
                    <a:bodyPr/>
                    <a:lstStyle/>
                    <a:p>
                      <a:pPr algn="ctr" fontAlgn="ctr"/>
                      <a:r>
                        <a:rPr lang="en-US" sz="1800" b="0" i="0" u="none" strike="noStrike">
                          <a:solidFill>
                            <a:srgbClr val="000000"/>
                          </a:solidFill>
                          <a:effectLst/>
                          <a:latin typeface="Arial" panose="020B0604020202020204" pitchFamily="34" charset="0"/>
                        </a:rPr>
                        <a:t>Senior Member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Arial" panose="020B0604020202020204" pitchFamily="34" charset="0"/>
                        </a:rPr>
                        <a:t>3,695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3,575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120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8986400"/>
                  </a:ext>
                </a:extLst>
              </a:tr>
              <a:tr h="394093">
                <a:tc>
                  <a:txBody>
                    <a:bodyPr/>
                    <a:lstStyle/>
                    <a:p>
                      <a:pPr algn="ctr" fontAlgn="ctr"/>
                      <a:r>
                        <a:rPr lang="en-US" sz="1800" b="0" i="0" u="none" strike="noStrike">
                          <a:solidFill>
                            <a:srgbClr val="000000"/>
                          </a:solidFill>
                          <a:effectLst/>
                          <a:latin typeface="Arial" panose="020B0604020202020204" pitchFamily="34" charset="0"/>
                        </a:rPr>
                        <a:t>Member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Arial" panose="020B0604020202020204" pitchFamily="34" charset="0"/>
                        </a:rPr>
                        <a:t>13,294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13,836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Arial" panose="020B0604020202020204" pitchFamily="34" charset="0"/>
                        </a:rPr>
                        <a:t>-542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1265539"/>
                  </a:ext>
                </a:extLst>
              </a:tr>
              <a:tr h="394093">
                <a:tc>
                  <a:txBody>
                    <a:bodyPr/>
                    <a:lstStyle/>
                    <a:p>
                      <a:pPr algn="ctr" fontAlgn="ctr"/>
                      <a:r>
                        <a:rPr lang="en-US" sz="1800" b="0" i="0" u="none" strike="noStrike">
                          <a:solidFill>
                            <a:srgbClr val="000000"/>
                          </a:solidFill>
                          <a:effectLst/>
                          <a:latin typeface="Arial" panose="020B0604020202020204" pitchFamily="34" charset="0"/>
                        </a:rPr>
                        <a:t>Associate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266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Calibri" panose="020F0502020204030204" pitchFamily="34" charset="0"/>
                        </a:rPr>
                        <a:t>307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Arial" panose="020B0604020202020204" pitchFamily="34" charset="0"/>
                        </a:rPr>
                        <a:t>-41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-13.4%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5337354"/>
                  </a:ext>
                </a:extLst>
              </a:tr>
              <a:tr h="394093">
                <a:tc>
                  <a:txBody>
                    <a:bodyPr/>
                    <a:lstStyle/>
                    <a:p>
                      <a:pPr algn="ctr" fontAlgn="ctr"/>
                      <a:r>
                        <a:rPr lang="en-US" sz="1800" b="0" i="0" u="none" strike="noStrike">
                          <a:solidFill>
                            <a:srgbClr val="000000"/>
                          </a:solidFill>
                          <a:effectLst/>
                          <a:latin typeface="Arial" panose="020B0604020202020204" pitchFamily="34" charset="0"/>
                        </a:rPr>
                        <a:t>GSM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1,514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Calibri" panose="020F0502020204030204" pitchFamily="34" charset="0"/>
                        </a:rPr>
                        <a:t>1,535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Arial" panose="020B0604020202020204" pitchFamily="34" charset="0"/>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Arial" panose="020B0604020202020204" pitchFamily="34" charset="0"/>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9380909"/>
                  </a:ext>
                </a:extLst>
              </a:tr>
              <a:tr h="394093">
                <a:tc>
                  <a:txBody>
                    <a:bodyPr/>
                    <a:lstStyle/>
                    <a:p>
                      <a:pPr algn="ctr" fontAlgn="ctr"/>
                      <a:r>
                        <a:rPr lang="en-US" sz="1800" b="0" i="0" u="none" strike="noStrike">
                          <a:solidFill>
                            <a:srgbClr val="000000"/>
                          </a:solidFill>
                          <a:effectLst/>
                          <a:latin typeface="Arial" panose="020B0604020202020204" pitchFamily="34" charset="0"/>
                        </a:rPr>
                        <a:t>StM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1,593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Calibri" panose="020F0502020204030204" pitchFamily="34" charset="0"/>
                        </a:rPr>
                        <a:t>1,682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Arial" panose="020B0604020202020204" pitchFamily="34" charset="0"/>
                        </a:rPr>
                        <a:t>-5.3%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548032"/>
                  </a:ext>
                </a:extLst>
              </a:tr>
              <a:tr h="551732">
                <a:tc>
                  <a:txBody>
                    <a:bodyPr/>
                    <a:lstStyle/>
                    <a:p>
                      <a:pPr algn="ctr" fontAlgn="ctr"/>
                      <a:r>
                        <a:rPr lang="en-US" sz="1800" b="1" i="0" u="none" strike="noStrike">
                          <a:solidFill>
                            <a:srgbClr val="000000"/>
                          </a:solidFill>
                          <a:effectLst/>
                          <a:latin typeface="Arial" panose="020B060402020202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800" b="1" i="0" u="none" strike="noStrike">
                          <a:solidFill>
                            <a:srgbClr val="000000"/>
                          </a:solidFill>
                          <a:effectLst/>
                          <a:latin typeface="Arial" panose="020B0604020202020204" pitchFamily="34" charset="0"/>
                        </a:rPr>
                        <a:t>20,959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800" b="1" i="0" u="none" strike="noStrike">
                          <a:solidFill>
                            <a:srgbClr val="000000"/>
                          </a:solidFill>
                          <a:effectLst/>
                          <a:latin typeface="Arial" panose="020B0604020202020204" pitchFamily="34" charset="0"/>
                        </a:rPr>
                        <a:t>21,534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800" b="1" i="0" u="none" strike="noStrike">
                          <a:solidFill>
                            <a:srgbClr val="000000"/>
                          </a:solidFill>
                          <a:effectLst/>
                          <a:latin typeface="Arial" panose="020B0604020202020204" pitchFamily="34" charset="0"/>
                        </a:rPr>
                        <a:t>-575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800" b="1" i="0" u="none" strike="noStrike" dirty="0">
                          <a:solidFill>
                            <a:srgbClr val="000000"/>
                          </a:solidFill>
                          <a:effectLst/>
                          <a:latin typeface="Arial" panose="020B0604020202020204" pitchFamily="34" charset="0"/>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901768125"/>
                  </a:ext>
                </a:extLst>
              </a:tr>
            </a:tbl>
          </a:graphicData>
        </a:graphic>
      </p:graphicFrame>
    </p:spTree>
    <p:extLst>
      <p:ext uri="{BB962C8B-B14F-4D97-AF65-F5344CB8AC3E}">
        <p14:creationId xmlns:p14="http://schemas.microsoft.com/office/powerpoint/2010/main" val="3217208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975" y="197555"/>
            <a:ext cx="7945913" cy="1030112"/>
          </a:xfrm>
        </p:spPr>
        <p:txBody>
          <a:bodyPr/>
          <a:lstStyle/>
          <a:p>
            <a:r>
              <a:rPr lang="en-US" sz="2800" dirty="0"/>
              <a:t>STATISTICS – By Sections</a:t>
            </a:r>
          </a:p>
        </p:txBody>
      </p:sp>
      <p:sp>
        <p:nvSpPr>
          <p:cNvPr id="3" name="Date Placeholder 2"/>
          <p:cNvSpPr>
            <a:spLocks noGrp="1"/>
          </p:cNvSpPr>
          <p:nvPr>
            <p:ph type="dt" sz="half" idx="12"/>
          </p:nvPr>
        </p:nvSpPr>
        <p:spPr/>
        <p:txBody>
          <a:bodyPr/>
          <a:lstStyle/>
          <a:p>
            <a:fld id="{E50B30B4-8BA1-E748-9630-47607DB342DA}" type="datetime1">
              <a:rPr lang="en-US" smtClean="0"/>
              <a:pPr/>
              <a:t>4/11/2019</a:t>
            </a:fld>
            <a:endParaRPr lang="en-US" dirty="0"/>
          </a:p>
        </p:txBody>
      </p:sp>
      <p:sp>
        <p:nvSpPr>
          <p:cNvPr id="4" name="Slide Number Placeholder 3"/>
          <p:cNvSpPr>
            <a:spLocks noGrp="1"/>
          </p:cNvSpPr>
          <p:nvPr>
            <p:ph type="sldNum" sz="quarter" idx="13"/>
          </p:nvPr>
        </p:nvSpPr>
        <p:spPr/>
        <p:txBody>
          <a:bodyPr/>
          <a:lstStyle/>
          <a:p>
            <a:fld id="{60BC5383-B22C-A746-A4AF-C32103C6BFA6}" type="slidenum">
              <a:rPr lang="en-US" smtClean="0"/>
              <a:pPr/>
              <a:t>4</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458667732"/>
              </p:ext>
            </p:extLst>
          </p:nvPr>
        </p:nvGraphicFramePr>
        <p:xfrm>
          <a:off x="625642" y="1556082"/>
          <a:ext cx="7988968" cy="4434135"/>
        </p:xfrm>
        <a:graphic>
          <a:graphicData uri="http://schemas.openxmlformats.org/drawingml/2006/table">
            <a:tbl>
              <a:tblPr/>
              <a:tblGrid>
                <a:gridCol w="3994484">
                  <a:extLst>
                    <a:ext uri="{9D8B030D-6E8A-4147-A177-3AD203B41FA5}">
                      <a16:colId xmlns:a16="http://schemas.microsoft.com/office/drawing/2014/main" val="2151531326"/>
                    </a:ext>
                  </a:extLst>
                </a:gridCol>
                <a:gridCol w="3994484">
                  <a:extLst>
                    <a:ext uri="{9D8B030D-6E8A-4147-A177-3AD203B41FA5}">
                      <a16:colId xmlns:a16="http://schemas.microsoft.com/office/drawing/2014/main" val="4266040741"/>
                    </a:ext>
                  </a:extLst>
                </a:gridCol>
              </a:tblGrid>
              <a:tr h="295609">
                <a:tc>
                  <a:txBody>
                    <a:bodyPr/>
                    <a:lstStyle/>
                    <a:p>
                      <a:pPr algn="ctr" fontAlgn="b"/>
                      <a:r>
                        <a:rPr lang="en-US" sz="1800" b="1" i="0" u="none" strike="noStrike" dirty="0">
                          <a:solidFill>
                            <a:srgbClr val="000000"/>
                          </a:solidFill>
                          <a:effectLst/>
                          <a:latin typeface="Calibri" panose="020F0502020204030204" pitchFamily="34" charset="0"/>
                        </a:rPr>
                        <a:t>Section Name</a:t>
                      </a:r>
                    </a:p>
                  </a:txBody>
                  <a:tcPr marL="9525" marR="9525" marT="9525" marB="0" anchor="b">
                    <a:lnL>
                      <a:noFill/>
                    </a:lnL>
                    <a:lnR>
                      <a:noFill/>
                    </a:lnR>
                    <a:lnT>
                      <a:noFill/>
                    </a:lnT>
                    <a:lnB>
                      <a:noFill/>
                    </a:lnB>
                  </a:tcPr>
                </a:tc>
                <a:tc>
                  <a:txBody>
                    <a:bodyPr/>
                    <a:lstStyle/>
                    <a:p>
                      <a:pPr algn="ctr" fontAlgn="b"/>
                      <a:r>
                        <a:rPr lang="en-US" sz="1800" b="1" i="0" u="none" strike="noStrike">
                          <a:solidFill>
                            <a:srgbClr val="000000"/>
                          </a:solidFill>
                          <a:effectLst/>
                          <a:latin typeface="Calibri" panose="020F0502020204030204" pitchFamily="34" charset="0"/>
                        </a:rPr>
                        <a:t>Total</a:t>
                      </a:r>
                    </a:p>
                  </a:txBody>
                  <a:tcPr marL="9525" marR="9525" marT="9525" marB="0" anchor="b">
                    <a:lnL>
                      <a:noFill/>
                    </a:lnL>
                    <a:lnR>
                      <a:noFill/>
                    </a:lnR>
                    <a:lnT>
                      <a:noFill/>
                    </a:lnT>
                    <a:lnB>
                      <a:noFill/>
                    </a:lnB>
                  </a:tcPr>
                </a:tc>
                <a:extLst>
                  <a:ext uri="{0D108BD9-81ED-4DB2-BD59-A6C34878D82A}">
                    <a16:rowId xmlns:a16="http://schemas.microsoft.com/office/drawing/2014/main" val="4165618201"/>
                  </a:ext>
                </a:extLst>
              </a:tr>
              <a:tr h="295609">
                <a:tc>
                  <a:txBody>
                    <a:bodyPr/>
                    <a:lstStyle/>
                    <a:p>
                      <a:pPr algn="ctr" fontAlgn="b"/>
                      <a:r>
                        <a:rPr lang="en-US" sz="1800" b="0" i="0" u="none" strike="noStrike" dirty="0">
                          <a:solidFill>
                            <a:srgbClr val="000000"/>
                          </a:solidFill>
                          <a:effectLst/>
                          <a:latin typeface="Calibri" panose="020F0502020204030204" pitchFamily="34" charset="0"/>
                        </a:rPr>
                        <a:t>Alabama Section</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705</a:t>
                      </a:r>
                    </a:p>
                  </a:txBody>
                  <a:tcPr marL="9525" marR="9525" marT="9525" marB="0" anchor="b">
                    <a:lnL>
                      <a:noFill/>
                    </a:lnL>
                    <a:lnR>
                      <a:noFill/>
                    </a:lnR>
                    <a:lnT>
                      <a:noFill/>
                    </a:lnT>
                    <a:lnB>
                      <a:noFill/>
                    </a:lnB>
                  </a:tcPr>
                </a:tc>
                <a:extLst>
                  <a:ext uri="{0D108BD9-81ED-4DB2-BD59-A6C34878D82A}">
                    <a16:rowId xmlns:a16="http://schemas.microsoft.com/office/drawing/2014/main" val="3085416270"/>
                  </a:ext>
                </a:extLst>
              </a:tr>
              <a:tr h="295609">
                <a:tc>
                  <a:txBody>
                    <a:bodyPr/>
                    <a:lstStyle/>
                    <a:p>
                      <a:pPr algn="ctr" fontAlgn="b"/>
                      <a:r>
                        <a:rPr lang="en-US" sz="1800" b="0" i="0" u="none" strike="noStrike" dirty="0">
                          <a:solidFill>
                            <a:srgbClr val="000000"/>
                          </a:solidFill>
                          <a:effectLst/>
                          <a:latin typeface="Calibri" panose="020F0502020204030204" pitchFamily="34" charset="0"/>
                        </a:rPr>
                        <a:t>Atlanta Section</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2,940</a:t>
                      </a:r>
                    </a:p>
                  </a:txBody>
                  <a:tcPr marL="9525" marR="9525" marT="9525" marB="0" anchor="b">
                    <a:lnL>
                      <a:noFill/>
                    </a:lnL>
                    <a:lnR>
                      <a:noFill/>
                    </a:lnR>
                    <a:lnT>
                      <a:noFill/>
                    </a:lnT>
                    <a:lnB>
                      <a:noFill/>
                    </a:lnB>
                  </a:tcPr>
                </a:tc>
                <a:extLst>
                  <a:ext uri="{0D108BD9-81ED-4DB2-BD59-A6C34878D82A}">
                    <a16:rowId xmlns:a16="http://schemas.microsoft.com/office/drawing/2014/main" val="3857225348"/>
                  </a:ext>
                </a:extLst>
              </a:tr>
              <a:tr h="295609">
                <a:tc>
                  <a:txBody>
                    <a:bodyPr/>
                    <a:lstStyle/>
                    <a:p>
                      <a:pPr algn="ctr" fontAlgn="b"/>
                      <a:r>
                        <a:rPr lang="en-US" sz="1800" b="0" i="0" u="none" strike="noStrike" dirty="0">
                          <a:solidFill>
                            <a:srgbClr val="000000"/>
                          </a:solidFill>
                          <a:effectLst/>
                          <a:latin typeface="Calibri" panose="020F0502020204030204" pitchFamily="34" charset="0"/>
                        </a:rPr>
                        <a:t>Broward Section</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355</a:t>
                      </a:r>
                    </a:p>
                  </a:txBody>
                  <a:tcPr marL="9525" marR="9525" marT="9525" marB="0" anchor="b">
                    <a:lnL>
                      <a:noFill/>
                    </a:lnL>
                    <a:lnR>
                      <a:noFill/>
                    </a:lnR>
                    <a:lnT>
                      <a:noFill/>
                    </a:lnT>
                    <a:lnB>
                      <a:noFill/>
                    </a:lnB>
                  </a:tcPr>
                </a:tc>
                <a:extLst>
                  <a:ext uri="{0D108BD9-81ED-4DB2-BD59-A6C34878D82A}">
                    <a16:rowId xmlns:a16="http://schemas.microsoft.com/office/drawing/2014/main" val="3930247986"/>
                  </a:ext>
                </a:extLst>
              </a:tr>
              <a:tr h="295609">
                <a:tc>
                  <a:txBody>
                    <a:bodyPr/>
                    <a:lstStyle/>
                    <a:p>
                      <a:pPr algn="ctr" fontAlgn="b"/>
                      <a:r>
                        <a:rPr lang="en-US" sz="1800" b="0" i="0" u="none" strike="noStrike">
                          <a:solidFill>
                            <a:srgbClr val="000000"/>
                          </a:solidFill>
                          <a:effectLst/>
                          <a:latin typeface="Calibri" panose="020F0502020204030204" pitchFamily="34" charset="0"/>
                        </a:rPr>
                        <a:t>Canaveral Section</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139</a:t>
                      </a:r>
                    </a:p>
                  </a:txBody>
                  <a:tcPr marL="9525" marR="9525" marT="9525" marB="0" anchor="b">
                    <a:lnL>
                      <a:noFill/>
                    </a:lnL>
                    <a:lnR>
                      <a:noFill/>
                    </a:lnR>
                    <a:lnT>
                      <a:noFill/>
                    </a:lnT>
                    <a:lnB>
                      <a:noFill/>
                    </a:lnB>
                  </a:tcPr>
                </a:tc>
                <a:extLst>
                  <a:ext uri="{0D108BD9-81ED-4DB2-BD59-A6C34878D82A}">
                    <a16:rowId xmlns:a16="http://schemas.microsoft.com/office/drawing/2014/main" val="2549268036"/>
                  </a:ext>
                </a:extLst>
              </a:tr>
              <a:tr h="295609">
                <a:tc>
                  <a:txBody>
                    <a:bodyPr/>
                    <a:lstStyle/>
                    <a:p>
                      <a:pPr algn="ctr" fontAlgn="b"/>
                      <a:r>
                        <a:rPr lang="en-US" sz="1800" b="0" i="0" u="none" strike="noStrike">
                          <a:solidFill>
                            <a:srgbClr val="000000"/>
                          </a:solidFill>
                          <a:effectLst/>
                          <a:latin typeface="Calibri" panose="020F0502020204030204" pitchFamily="34" charset="0"/>
                        </a:rPr>
                        <a:t>Central Georgia Section</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163</a:t>
                      </a:r>
                    </a:p>
                  </a:txBody>
                  <a:tcPr marL="9525" marR="9525" marT="9525" marB="0" anchor="b">
                    <a:lnL>
                      <a:noFill/>
                    </a:lnL>
                    <a:lnR>
                      <a:noFill/>
                    </a:lnR>
                    <a:lnT>
                      <a:noFill/>
                    </a:lnT>
                    <a:lnB>
                      <a:noFill/>
                    </a:lnB>
                  </a:tcPr>
                </a:tc>
                <a:extLst>
                  <a:ext uri="{0D108BD9-81ED-4DB2-BD59-A6C34878D82A}">
                    <a16:rowId xmlns:a16="http://schemas.microsoft.com/office/drawing/2014/main" val="343281111"/>
                  </a:ext>
                </a:extLst>
              </a:tr>
              <a:tr h="295609">
                <a:tc>
                  <a:txBody>
                    <a:bodyPr/>
                    <a:lstStyle/>
                    <a:p>
                      <a:pPr algn="ctr" fontAlgn="b"/>
                      <a:r>
                        <a:rPr lang="en-US" sz="1800" b="0" i="0" u="none" strike="noStrike">
                          <a:solidFill>
                            <a:srgbClr val="000000"/>
                          </a:solidFill>
                          <a:effectLst/>
                          <a:latin typeface="Calibri" panose="020F0502020204030204" pitchFamily="34" charset="0"/>
                        </a:rPr>
                        <a:t>Central North Carolina Section</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221</a:t>
                      </a:r>
                    </a:p>
                  </a:txBody>
                  <a:tcPr marL="9525" marR="9525" marT="9525" marB="0" anchor="b">
                    <a:lnL>
                      <a:noFill/>
                    </a:lnL>
                    <a:lnR>
                      <a:noFill/>
                    </a:lnR>
                    <a:lnT>
                      <a:noFill/>
                    </a:lnT>
                    <a:lnB>
                      <a:noFill/>
                    </a:lnB>
                  </a:tcPr>
                </a:tc>
                <a:extLst>
                  <a:ext uri="{0D108BD9-81ED-4DB2-BD59-A6C34878D82A}">
                    <a16:rowId xmlns:a16="http://schemas.microsoft.com/office/drawing/2014/main" val="3455453928"/>
                  </a:ext>
                </a:extLst>
              </a:tr>
              <a:tr h="295609">
                <a:tc>
                  <a:txBody>
                    <a:bodyPr/>
                    <a:lstStyle/>
                    <a:p>
                      <a:pPr algn="ctr" fontAlgn="b"/>
                      <a:r>
                        <a:rPr lang="en-US" sz="1800" b="0" i="0" u="none" strike="noStrike">
                          <a:solidFill>
                            <a:srgbClr val="000000"/>
                          </a:solidFill>
                          <a:effectLst/>
                          <a:latin typeface="Calibri" panose="020F0502020204030204" pitchFamily="34" charset="0"/>
                        </a:rPr>
                        <a:t>Central Savannah River Section</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133</a:t>
                      </a:r>
                    </a:p>
                  </a:txBody>
                  <a:tcPr marL="9525" marR="9525" marT="9525" marB="0" anchor="b">
                    <a:lnL>
                      <a:noFill/>
                    </a:lnL>
                    <a:lnR>
                      <a:noFill/>
                    </a:lnR>
                    <a:lnT>
                      <a:noFill/>
                    </a:lnT>
                    <a:lnB>
                      <a:noFill/>
                    </a:lnB>
                  </a:tcPr>
                </a:tc>
                <a:extLst>
                  <a:ext uri="{0D108BD9-81ED-4DB2-BD59-A6C34878D82A}">
                    <a16:rowId xmlns:a16="http://schemas.microsoft.com/office/drawing/2014/main" val="2288139554"/>
                  </a:ext>
                </a:extLst>
              </a:tr>
              <a:tr h="295609">
                <a:tc>
                  <a:txBody>
                    <a:bodyPr/>
                    <a:lstStyle/>
                    <a:p>
                      <a:pPr algn="ctr" fontAlgn="b"/>
                      <a:r>
                        <a:rPr lang="en-US" sz="1800" b="0" i="0" u="none" strike="noStrike">
                          <a:solidFill>
                            <a:srgbClr val="000000"/>
                          </a:solidFill>
                          <a:effectLst/>
                          <a:latin typeface="Calibri" panose="020F0502020204030204" pitchFamily="34" charset="0"/>
                        </a:rPr>
                        <a:t>Central Tennessee Section</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638</a:t>
                      </a:r>
                    </a:p>
                  </a:txBody>
                  <a:tcPr marL="9525" marR="9525" marT="9525" marB="0" anchor="b">
                    <a:lnL>
                      <a:noFill/>
                    </a:lnL>
                    <a:lnR>
                      <a:noFill/>
                    </a:lnR>
                    <a:lnT>
                      <a:noFill/>
                    </a:lnT>
                    <a:lnB>
                      <a:noFill/>
                    </a:lnB>
                  </a:tcPr>
                </a:tc>
                <a:extLst>
                  <a:ext uri="{0D108BD9-81ED-4DB2-BD59-A6C34878D82A}">
                    <a16:rowId xmlns:a16="http://schemas.microsoft.com/office/drawing/2014/main" val="1256838869"/>
                  </a:ext>
                </a:extLst>
              </a:tr>
              <a:tr h="295609">
                <a:tc>
                  <a:txBody>
                    <a:bodyPr/>
                    <a:lstStyle/>
                    <a:p>
                      <a:pPr algn="ctr" fontAlgn="b"/>
                      <a:r>
                        <a:rPr lang="en-US" sz="1800" b="0" i="0" u="none" strike="noStrike">
                          <a:solidFill>
                            <a:srgbClr val="000000"/>
                          </a:solidFill>
                          <a:effectLst/>
                          <a:latin typeface="Calibri" panose="020F0502020204030204" pitchFamily="34" charset="0"/>
                        </a:rPr>
                        <a:t>Central Virginia Section</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500</a:t>
                      </a:r>
                    </a:p>
                  </a:txBody>
                  <a:tcPr marL="9525" marR="9525" marT="9525" marB="0" anchor="b">
                    <a:lnL>
                      <a:noFill/>
                    </a:lnL>
                    <a:lnR>
                      <a:noFill/>
                    </a:lnR>
                    <a:lnT>
                      <a:noFill/>
                    </a:lnT>
                    <a:lnB>
                      <a:noFill/>
                    </a:lnB>
                  </a:tcPr>
                </a:tc>
                <a:extLst>
                  <a:ext uri="{0D108BD9-81ED-4DB2-BD59-A6C34878D82A}">
                    <a16:rowId xmlns:a16="http://schemas.microsoft.com/office/drawing/2014/main" val="3631374797"/>
                  </a:ext>
                </a:extLst>
              </a:tr>
              <a:tr h="295609">
                <a:tc>
                  <a:txBody>
                    <a:bodyPr/>
                    <a:lstStyle/>
                    <a:p>
                      <a:pPr algn="ctr" fontAlgn="b"/>
                      <a:r>
                        <a:rPr lang="en-US" sz="1800" b="0" i="0" u="none" strike="noStrike">
                          <a:solidFill>
                            <a:srgbClr val="000000"/>
                          </a:solidFill>
                          <a:effectLst/>
                          <a:latin typeface="Calibri" panose="020F0502020204030204" pitchFamily="34" charset="0"/>
                        </a:rPr>
                        <a:t>Charlotte Section</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582</a:t>
                      </a:r>
                    </a:p>
                  </a:txBody>
                  <a:tcPr marL="9525" marR="9525" marT="9525" marB="0" anchor="b">
                    <a:lnL>
                      <a:noFill/>
                    </a:lnL>
                    <a:lnR>
                      <a:noFill/>
                    </a:lnR>
                    <a:lnT>
                      <a:noFill/>
                    </a:lnT>
                    <a:lnB>
                      <a:noFill/>
                    </a:lnB>
                  </a:tcPr>
                </a:tc>
                <a:extLst>
                  <a:ext uri="{0D108BD9-81ED-4DB2-BD59-A6C34878D82A}">
                    <a16:rowId xmlns:a16="http://schemas.microsoft.com/office/drawing/2014/main" val="1742934896"/>
                  </a:ext>
                </a:extLst>
              </a:tr>
              <a:tr h="295609">
                <a:tc>
                  <a:txBody>
                    <a:bodyPr/>
                    <a:lstStyle/>
                    <a:p>
                      <a:pPr algn="ctr" fontAlgn="b"/>
                      <a:r>
                        <a:rPr lang="en-US" sz="1800" b="0" i="0" u="none" strike="noStrike">
                          <a:solidFill>
                            <a:srgbClr val="000000"/>
                          </a:solidFill>
                          <a:effectLst/>
                          <a:latin typeface="Calibri" panose="020F0502020204030204" pitchFamily="34" charset="0"/>
                        </a:rPr>
                        <a:t>Chattanooga Section</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306</a:t>
                      </a:r>
                    </a:p>
                  </a:txBody>
                  <a:tcPr marL="9525" marR="9525" marT="9525" marB="0" anchor="b">
                    <a:lnL>
                      <a:noFill/>
                    </a:lnL>
                    <a:lnR>
                      <a:noFill/>
                    </a:lnR>
                    <a:lnT>
                      <a:noFill/>
                    </a:lnT>
                    <a:lnB>
                      <a:noFill/>
                    </a:lnB>
                  </a:tcPr>
                </a:tc>
                <a:extLst>
                  <a:ext uri="{0D108BD9-81ED-4DB2-BD59-A6C34878D82A}">
                    <a16:rowId xmlns:a16="http://schemas.microsoft.com/office/drawing/2014/main" val="849260883"/>
                  </a:ext>
                </a:extLst>
              </a:tr>
              <a:tr h="295609">
                <a:tc>
                  <a:txBody>
                    <a:bodyPr/>
                    <a:lstStyle/>
                    <a:p>
                      <a:pPr algn="ctr" fontAlgn="b"/>
                      <a:r>
                        <a:rPr lang="en-US" sz="1800" b="0" i="0" u="none" strike="noStrike">
                          <a:solidFill>
                            <a:srgbClr val="000000"/>
                          </a:solidFill>
                          <a:effectLst/>
                          <a:latin typeface="Calibri" panose="020F0502020204030204" pitchFamily="34" charset="0"/>
                        </a:rPr>
                        <a:t>Coastal South Carolina Section</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321</a:t>
                      </a:r>
                    </a:p>
                  </a:txBody>
                  <a:tcPr marL="9525" marR="9525" marT="9525" marB="0" anchor="b">
                    <a:lnL>
                      <a:noFill/>
                    </a:lnL>
                    <a:lnR>
                      <a:noFill/>
                    </a:lnR>
                    <a:lnT>
                      <a:noFill/>
                    </a:lnT>
                    <a:lnB>
                      <a:noFill/>
                    </a:lnB>
                  </a:tcPr>
                </a:tc>
                <a:extLst>
                  <a:ext uri="{0D108BD9-81ED-4DB2-BD59-A6C34878D82A}">
                    <a16:rowId xmlns:a16="http://schemas.microsoft.com/office/drawing/2014/main" val="364704212"/>
                  </a:ext>
                </a:extLst>
              </a:tr>
              <a:tr h="295609">
                <a:tc>
                  <a:txBody>
                    <a:bodyPr/>
                    <a:lstStyle/>
                    <a:p>
                      <a:pPr algn="ctr" fontAlgn="b"/>
                      <a:r>
                        <a:rPr lang="en-US" sz="1800" b="0" i="0" u="none" strike="noStrike">
                          <a:solidFill>
                            <a:srgbClr val="000000"/>
                          </a:solidFill>
                          <a:effectLst/>
                          <a:latin typeface="Calibri" panose="020F0502020204030204" pitchFamily="34" charset="0"/>
                        </a:rPr>
                        <a:t>Columbia Section</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328</a:t>
                      </a:r>
                    </a:p>
                  </a:txBody>
                  <a:tcPr marL="9525" marR="9525" marT="9525" marB="0" anchor="b">
                    <a:lnL>
                      <a:noFill/>
                    </a:lnL>
                    <a:lnR>
                      <a:noFill/>
                    </a:lnR>
                    <a:lnT>
                      <a:noFill/>
                    </a:lnT>
                    <a:lnB>
                      <a:noFill/>
                    </a:lnB>
                  </a:tcPr>
                </a:tc>
                <a:extLst>
                  <a:ext uri="{0D108BD9-81ED-4DB2-BD59-A6C34878D82A}">
                    <a16:rowId xmlns:a16="http://schemas.microsoft.com/office/drawing/2014/main" val="2801203932"/>
                  </a:ext>
                </a:extLst>
              </a:tr>
              <a:tr h="295609">
                <a:tc>
                  <a:txBody>
                    <a:bodyPr/>
                    <a:lstStyle/>
                    <a:p>
                      <a:pPr algn="ctr" fontAlgn="b"/>
                      <a:r>
                        <a:rPr lang="en-US" sz="1800" b="0" i="0" u="none" strike="noStrike">
                          <a:solidFill>
                            <a:srgbClr val="000000"/>
                          </a:solidFill>
                          <a:effectLst/>
                          <a:latin typeface="Calibri" panose="020F0502020204030204" pitchFamily="34" charset="0"/>
                        </a:rPr>
                        <a:t>Daytona Section</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193</a:t>
                      </a:r>
                    </a:p>
                  </a:txBody>
                  <a:tcPr marL="9525" marR="9525" marT="9525" marB="0" anchor="b">
                    <a:lnL>
                      <a:noFill/>
                    </a:lnL>
                    <a:lnR>
                      <a:noFill/>
                    </a:lnR>
                    <a:lnT>
                      <a:noFill/>
                    </a:lnT>
                    <a:lnB>
                      <a:noFill/>
                    </a:lnB>
                  </a:tcPr>
                </a:tc>
                <a:extLst>
                  <a:ext uri="{0D108BD9-81ED-4DB2-BD59-A6C34878D82A}">
                    <a16:rowId xmlns:a16="http://schemas.microsoft.com/office/drawing/2014/main" val="1013136004"/>
                  </a:ext>
                </a:extLst>
              </a:tr>
            </a:tbl>
          </a:graphicData>
        </a:graphic>
      </p:graphicFrame>
    </p:spTree>
    <p:extLst>
      <p:ext uri="{BB962C8B-B14F-4D97-AF65-F5344CB8AC3E}">
        <p14:creationId xmlns:p14="http://schemas.microsoft.com/office/powerpoint/2010/main" val="1241175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975" y="197555"/>
            <a:ext cx="7945913" cy="1030112"/>
          </a:xfrm>
        </p:spPr>
        <p:txBody>
          <a:bodyPr/>
          <a:lstStyle/>
          <a:p>
            <a:r>
              <a:rPr lang="en-US" sz="2800" dirty="0"/>
              <a:t>STATISTICS – By Sections (continued)</a:t>
            </a:r>
          </a:p>
        </p:txBody>
      </p:sp>
      <p:sp>
        <p:nvSpPr>
          <p:cNvPr id="3" name="Date Placeholder 2"/>
          <p:cNvSpPr>
            <a:spLocks noGrp="1"/>
          </p:cNvSpPr>
          <p:nvPr>
            <p:ph type="dt" sz="half" idx="12"/>
          </p:nvPr>
        </p:nvSpPr>
        <p:spPr/>
        <p:txBody>
          <a:bodyPr/>
          <a:lstStyle/>
          <a:p>
            <a:fld id="{E50B30B4-8BA1-E748-9630-47607DB342DA}" type="datetime1">
              <a:rPr lang="en-US" smtClean="0"/>
              <a:pPr/>
              <a:t>4/11/2019</a:t>
            </a:fld>
            <a:endParaRPr lang="en-US" dirty="0"/>
          </a:p>
        </p:txBody>
      </p:sp>
      <p:sp>
        <p:nvSpPr>
          <p:cNvPr id="4" name="Slide Number Placeholder 3"/>
          <p:cNvSpPr>
            <a:spLocks noGrp="1"/>
          </p:cNvSpPr>
          <p:nvPr>
            <p:ph type="sldNum" sz="quarter" idx="13"/>
          </p:nvPr>
        </p:nvSpPr>
        <p:spPr/>
        <p:txBody>
          <a:bodyPr/>
          <a:lstStyle/>
          <a:p>
            <a:fld id="{60BC5383-B22C-A746-A4AF-C32103C6BFA6}" type="slidenum">
              <a:rPr lang="en-US" smtClean="0"/>
              <a:pPr/>
              <a:t>5</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493816972"/>
              </p:ext>
            </p:extLst>
          </p:nvPr>
        </p:nvGraphicFramePr>
        <p:xfrm>
          <a:off x="657727" y="1663171"/>
          <a:ext cx="7828548" cy="4257675"/>
        </p:xfrm>
        <a:graphic>
          <a:graphicData uri="http://schemas.openxmlformats.org/drawingml/2006/table">
            <a:tbl>
              <a:tblPr/>
              <a:tblGrid>
                <a:gridCol w="3914274">
                  <a:extLst>
                    <a:ext uri="{9D8B030D-6E8A-4147-A177-3AD203B41FA5}">
                      <a16:colId xmlns:a16="http://schemas.microsoft.com/office/drawing/2014/main" val="3356562679"/>
                    </a:ext>
                  </a:extLst>
                </a:gridCol>
                <a:gridCol w="3914274">
                  <a:extLst>
                    <a:ext uri="{9D8B030D-6E8A-4147-A177-3AD203B41FA5}">
                      <a16:colId xmlns:a16="http://schemas.microsoft.com/office/drawing/2014/main" val="689898218"/>
                    </a:ext>
                  </a:extLst>
                </a:gridCol>
              </a:tblGrid>
              <a:tr h="242222">
                <a:tc>
                  <a:txBody>
                    <a:bodyPr/>
                    <a:lstStyle/>
                    <a:p>
                      <a:pPr algn="ctr" fontAlgn="b"/>
                      <a:r>
                        <a:rPr lang="en-US" sz="1800" b="1" i="0" u="none" strike="noStrike" dirty="0">
                          <a:solidFill>
                            <a:srgbClr val="000000"/>
                          </a:solidFill>
                          <a:effectLst/>
                          <a:latin typeface="Calibri" panose="020F0502020204030204" pitchFamily="34" charset="0"/>
                        </a:rPr>
                        <a:t>Section Name</a:t>
                      </a:r>
                    </a:p>
                  </a:txBody>
                  <a:tcPr marL="9525" marR="9525" marT="9525" marB="0" anchor="b">
                    <a:lnL>
                      <a:noFill/>
                    </a:lnL>
                    <a:lnR>
                      <a:noFill/>
                    </a:lnR>
                    <a:lnT>
                      <a:noFill/>
                    </a:lnT>
                    <a:lnB>
                      <a:noFill/>
                    </a:lnB>
                  </a:tcPr>
                </a:tc>
                <a:tc>
                  <a:txBody>
                    <a:bodyPr/>
                    <a:lstStyle/>
                    <a:p>
                      <a:pPr algn="ctr" fontAlgn="b"/>
                      <a:r>
                        <a:rPr lang="en-US" sz="1800" b="1" i="0" u="none" strike="noStrike">
                          <a:solidFill>
                            <a:srgbClr val="000000"/>
                          </a:solidFill>
                          <a:effectLst/>
                          <a:latin typeface="Calibri" panose="020F0502020204030204" pitchFamily="34" charset="0"/>
                        </a:rPr>
                        <a:t>Total</a:t>
                      </a:r>
                    </a:p>
                  </a:txBody>
                  <a:tcPr marL="9525" marR="9525" marT="9525" marB="0" anchor="b">
                    <a:lnL>
                      <a:noFill/>
                    </a:lnL>
                    <a:lnR>
                      <a:noFill/>
                    </a:lnR>
                    <a:lnT>
                      <a:noFill/>
                    </a:lnT>
                    <a:lnB>
                      <a:noFill/>
                    </a:lnB>
                  </a:tcPr>
                </a:tc>
                <a:extLst>
                  <a:ext uri="{0D108BD9-81ED-4DB2-BD59-A6C34878D82A}">
                    <a16:rowId xmlns:a16="http://schemas.microsoft.com/office/drawing/2014/main" val="4032007218"/>
                  </a:ext>
                </a:extLst>
              </a:tr>
              <a:tr h="242222">
                <a:tc>
                  <a:txBody>
                    <a:bodyPr/>
                    <a:lstStyle/>
                    <a:p>
                      <a:pPr algn="ctr" fontAlgn="b"/>
                      <a:r>
                        <a:rPr lang="en-US" sz="1800" b="0" i="0" u="none" strike="noStrike" dirty="0">
                          <a:solidFill>
                            <a:srgbClr val="000000"/>
                          </a:solidFill>
                          <a:effectLst/>
                          <a:latin typeface="Calibri" panose="020F0502020204030204" pitchFamily="34" charset="0"/>
                        </a:rPr>
                        <a:t>East Tennessee Section</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826</a:t>
                      </a:r>
                    </a:p>
                  </a:txBody>
                  <a:tcPr marL="9525" marR="9525" marT="9525" marB="0" anchor="b">
                    <a:lnL>
                      <a:noFill/>
                    </a:lnL>
                    <a:lnR>
                      <a:noFill/>
                    </a:lnR>
                    <a:lnT>
                      <a:noFill/>
                    </a:lnT>
                    <a:lnB>
                      <a:noFill/>
                    </a:lnB>
                  </a:tcPr>
                </a:tc>
                <a:extLst>
                  <a:ext uri="{0D108BD9-81ED-4DB2-BD59-A6C34878D82A}">
                    <a16:rowId xmlns:a16="http://schemas.microsoft.com/office/drawing/2014/main" val="42549388"/>
                  </a:ext>
                </a:extLst>
              </a:tr>
              <a:tr h="242222">
                <a:tc>
                  <a:txBody>
                    <a:bodyPr/>
                    <a:lstStyle/>
                    <a:p>
                      <a:pPr algn="ctr" fontAlgn="b"/>
                      <a:r>
                        <a:rPr lang="en-US" sz="1800" b="0" i="0" u="none" strike="noStrike" dirty="0">
                          <a:solidFill>
                            <a:srgbClr val="000000"/>
                          </a:solidFill>
                          <a:effectLst/>
                          <a:latin typeface="Calibri" panose="020F0502020204030204" pitchFamily="34" charset="0"/>
                        </a:rPr>
                        <a:t>Eastern North Carolina Section</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2,244</a:t>
                      </a:r>
                    </a:p>
                  </a:txBody>
                  <a:tcPr marL="9525" marR="9525" marT="9525" marB="0" anchor="b">
                    <a:lnL>
                      <a:noFill/>
                    </a:lnL>
                    <a:lnR>
                      <a:noFill/>
                    </a:lnR>
                    <a:lnT>
                      <a:noFill/>
                    </a:lnT>
                    <a:lnB>
                      <a:noFill/>
                    </a:lnB>
                  </a:tcPr>
                </a:tc>
                <a:extLst>
                  <a:ext uri="{0D108BD9-81ED-4DB2-BD59-A6C34878D82A}">
                    <a16:rowId xmlns:a16="http://schemas.microsoft.com/office/drawing/2014/main" val="165027024"/>
                  </a:ext>
                </a:extLst>
              </a:tr>
              <a:tr h="242222">
                <a:tc>
                  <a:txBody>
                    <a:bodyPr/>
                    <a:lstStyle/>
                    <a:p>
                      <a:pPr algn="ctr" fontAlgn="b"/>
                      <a:r>
                        <a:rPr lang="en-US" sz="1800" b="0" i="0" u="none" strike="noStrike">
                          <a:solidFill>
                            <a:srgbClr val="000000"/>
                          </a:solidFill>
                          <a:effectLst/>
                          <a:latin typeface="Calibri" panose="020F0502020204030204" pitchFamily="34" charset="0"/>
                        </a:rPr>
                        <a:t>Evansville-Owensboro Section</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151</a:t>
                      </a:r>
                    </a:p>
                  </a:txBody>
                  <a:tcPr marL="9525" marR="9525" marT="9525" marB="0" anchor="b">
                    <a:lnL>
                      <a:noFill/>
                    </a:lnL>
                    <a:lnR>
                      <a:noFill/>
                    </a:lnR>
                    <a:lnT>
                      <a:noFill/>
                    </a:lnT>
                    <a:lnB>
                      <a:noFill/>
                    </a:lnB>
                  </a:tcPr>
                </a:tc>
                <a:extLst>
                  <a:ext uri="{0D108BD9-81ED-4DB2-BD59-A6C34878D82A}">
                    <a16:rowId xmlns:a16="http://schemas.microsoft.com/office/drawing/2014/main" val="142667367"/>
                  </a:ext>
                </a:extLst>
              </a:tr>
              <a:tr h="242222">
                <a:tc>
                  <a:txBody>
                    <a:bodyPr/>
                    <a:lstStyle/>
                    <a:p>
                      <a:pPr algn="ctr" fontAlgn="b"/>
                      <a:r>
                        <a:rPr lang="en-US" sz="1800" b="0" i="0" u="none" strike="noStrike">
                          <a:solidFill>
                            <a:srgbClr val="000000"/>
                          </a:solidFill>
                          <a:effectLst/>
                          <a:latin typeface="Calibri" panose="020F0502020204030204" pitchFamily="34" charset="0"/>
                        </a:rPr>
                        <a:t>Florida West Coast Section</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1,560</a:t>
                      </a:r>
                    </a:p>
                  </a:txBody>
                  <a:tcPr marL="9525" marR="9525" marT="9525" marB="0" anchor="b">
                    <a:lnL>
                      <a:noFill/>
                    </a:lnL>
                    <a:lnR>
                      <a:noFill/>
                    </a:lnR>
                    <a:lnT>
                      <a:noFill/>
                    </a:lnT>
                    <a:lnB>
                      <a:noFill/>
                    </a:lnB>
                  </a:tcPr>
                </a:tc>
                <a:extLst>
                  <a:ext uri="{0D108BD9-81ED-4DB2-BD59-A6C34878D82A}">
                    <a16:rowId xmlns:a16="http://schemas.microsoft.com/office/drawing/2014/main" val="4251723276"/>
                  </a:ext>
                </a:extLst>
              </a:tr>
              <a:tr h="242222">
                <a:tc>
                  <a:txBody>
                    <a:bodyPr/>
                    <a:lstStyle/>
                    <a:p>
                      <a:pPr algn="ctr" fontAlgn="b"/>
                      <a:r>
                        <a:rPr lang="en-US" sz="1800" b="0" i="0" u="none" strike="noStrike">
                          <a:solidFill>
                            <a:srgbClr val="000000"/>
                          </a:solidFill>
                          <a:effectLst/>
                          <a:latin typeface="Calibri" panose="020F0502020204030204" pitchFamily="34" charset="0"/>
                        </a:rPr>
                        <a:t>Gainesville Section</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357</a:t>
                      </a:r>
                    </a:p>
                  </a:txBody>
                  <a:tcPr marL="9525" marR="9525" marT="9525" marB="0" anchor="b">
                    <a:lnL>
                      <a:noFill/>
                    </a:lnL>
                    <a:lnR>
                      <a:noFill/>
                    </a:lnR>
                    <a:lnT>
                      <a:noFill/>
                    </a:lnT>
                    <a:lnB>
                      <a:noFill/>
                    </a:lnB>
                  </a:tcPr>
                </a:tc>
                <a:extLst>
                  <a:ext uri="{0D108BD9-81ED-4DB2-BD59-A6C34878D82A}">
                    <a16:rowId xmlns:a16="http://schemas.microsoft.com/office/drawing/2014/main" val="3004795705"/>
                  </a:ext>
                </a:extLst>
              </a:tr>
              <a:tr h="242222">
                <a:tc>
                  <a:txBody>
                    <a:bodyPr/>
                    <a:lstStyle/>
                    <a:p>
                      <a:pPr algn="ctr" fontAlgn="b"/>
                      <a:r>
                        <a:rPr lang="en-US" sz="1800" b="0" i="0" u="none" strike="noStrike">
                          <a:solidFill>
                            <a:srgbClr val="000000"/>
                          </a:solidFill>
                          <a:effectLst/>
                          <a:latin typeface="Calibri" panose="020F0502020204030204" pitchFamily="34" charset="0"/>
                        </a:rPr>
                        <a:t>Hampton Roads Section</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484</a:t>
                      </a:r>
                    </a:p>
                  </a:txBody>
                  <a:tcPr marL="9525" marR="9525" marT="9525" marB="0" anchor="b">
                    <a:lnL>
                      <a:noFill/>
                    </a:lnL>
                    <a:lnR>
                      <a:noFill/>
                    </a:lnR>
                    <a:lnT>
                      <a:noFill/>
                    </a:lnT>
                    <a:lnB>
                      <a:noFill/>
                    </a:lnB>
                  </a:tcPr>
                </a:tc>
                <a:extLst>
                  <a:ext uri="{0D108BD9-81ED-4DB2-BD59-A6C34878D82A}">
                    <a16:rowId xmlns:a16="http://schemas.microsoft.com/office/drawing/2014/main" val="2561791464"/>
                  </a:ext>
                </a:extLst>
              </a:tr>
              <a:tr h="242222">
                <a:tc>
                  <a:txBody>
                    <a:bodyPr/>
                    <a:lstStyle/>
                    <a:p>
                      <a:pPr algn="ctr" fontAlgn="b"/>
                      <a:r>
                        <a:rPr lang="en-US" sz="1800" b="0" i="0" u="none" strike="noStrike">
                          <a:solidFill>
                            <a:srgbClr val="000000"/>
                          </a:solidFill>
                          <a:effectLst/>
                          <a:latin typeface="Calibri" panose="020F0502020204030204" pitchFamily="34" charset="0"/>
                        </a:rPr>
                        <a:t>Huntsville Section</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818</a:t>
                      </a:r>
                    </a:p>
                  </a:txBody>
                  <a:tcPr marL="9525" marR="9525" marT="9525" marB="0" anchor="b">
                    <a:lnL>
                      <a:noFill/>
                    </a:lnL>
                    <a:lnR>
                      <a:noFill/>
                    </a:lnR>
                    <a:lnT>
                      <a:noFill/>
                    </a:lnT>
                    <a:lnB>
                      <a:noFill/>
                    </a:lnB>
                  </a:tcPr>
                </a:tc>
                <a:extLst>
                  <a:ext uri="{0D108BD9-81ED-4DB2-BD59-A6C34878D82A}">
                    <a16:rowId xmlns:a16="http://schemas.microsoft.com/office/drawing/2014/main" val="3094896769"/>
                  </a:ext>
                </a:extLst>
              </a:tr>
              <a:tr h="242222">
                <a:tc>
                  <a:txBody>
                    <a:bodyPr/>
                    <a:lstStyle/>
                    <a:p>
                      <a:pPr algn="ctr" fontAlgn="b"/>
                      <a:r>
                        <a:rPr lang="en-US" sz="1800" b="0" i="0" u="none" strike="noStrike">
                          <a:solidFill>
                            <a:srgbClr val="000000"/>
                          </a:solidFill>
                          <a:effectLst/>
                          <a:latin typeface="Calibri" panose="020F0502020204030204" pitchFamily="34" charset="0"/>
                        </a:rPr>
                        <a:t>Jacksonville Section</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334</a:t>
                      </a:r>
                    </a:p>
                  </a:txBody>
                  <a:tcPr marL="9525" marR="9525" marT="9525" marB="0" anchor="b">
                    <a:lnL>
                      <a:noFill/>
                    </a:lnL>
                    <a:lnR>
                      <a:noFill/>
                    </a:lnR>
                    <a:lnT>
                      <a:noFill/>
                    </a:lnT>
                    <a:lnB>
                      <a:noFill/>
                    </a:lnB>
                  </a:tcPr>
                </a:tc>
                <a:extLst>
                  <a:ext uri="{0D108BD9-81ED-4DB2-BD59-A6C34878D82A}">
                    <a16:rowId xmlns:a16="http://schemas.microsoft.com/office/drawing/2014/main" val="1183193567"/>
                  </a:ext>
                </a:extLst>
              </a:tr>
              <a:tr h="242222">
                <a:tc>
                  <a:txBody>
                    <a:bodyPr/>
                    <a:lstStyle/>
                    <a:p>
                      <a:pPr algn="ctr" fontAlgn="b"/>
                      <a:r>
                        <a:rPr lang="en-US" sz="1800" b="0" i="0" u="none" strike="noStrike">
                          <a:solidFill>
                            <a:srgbClr val="000000"/>
                          </a:solidFill>
                          <a:effectLst/>
                          <a:latin typeface="Calibri" panose="020F0502020204030204" pitchFamily="34" charset="0"/>
                        </a:rPr>
                        <a:t>Jamaica Section</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80</a:t>
                      </a:r>
                    </a:p>
                  </a:txBody>
                  <a:tcPr marL="9525" marR="9525" marT="9525" marB="0" anchor="b">
                    <a:lnL>
                      <a:noFill/>
                    </a:lnL>
                    <a:lnR>
                      <a:noFill/>
                    </a:lnR>
                    <a:lnT>
                      <a:noFill/>
                    </a:lnT>
                    <a:lnB>
                      <a:noFill/>
                    </a:lnB>
                  </a:tcPr>
                </a:tc>
                <a:extLst>
                  <a:ext uri="{0D108BD9-81ED-4DB2-BD59-A6C34878D82A}">
                    <a16:rowId xmlns:a16="http://schemas.microsoft.com/office/drawing/2014/main" val="2333568501"/>
                  </a:ext>
                </a:extLst>
              </a:tr>
              <a:tr h="242222">
                <a:tc>
                  <a:txBody>
                    <a:bodyPr/>
                    <a:lstStyle/>
                    <a:p>
                      <a:pPr algn="ctr" fontAlgn="b"/>
                      <a:r>
                        <a:rPr lang="en-US" sz="1800" b="0" i="0" u="none" strike="noStrike">
                          <a:solidFill>
                            <a:srgbClr val="000000"/>
                          </a:solidFill>
                          <a:effectLst/>
                          <a:latin typeface="Calibri" panose="020F0502020204030204" pitchFamily="34" charset="0"/>
                        </a:rPr>
                        <a:t>Lexington Section</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293</a:t>
                      </a:r>
                    </a:p>
                  </a:txBody>
                  <a:tcPr marL="9525" marR="9525" marT="9525" marB="0" anchor="b">
                    <a:lnL>
                      <a:noFill/>
                    </a:lnL>
                    <a:lnR>
                      <a:noFill/>
                    </a:lnR>
                    <a:lnT>
                      <a:noFill/>
                    </a:lnT>
                    <a:lnB>
                      <a:noFill/>
                    </a:lnB>
                  </a:tcPr>
                </a:tc>
                <a:extLst>
                  <a:ext uri="{0D108BD9-81ED-4DB2-BD59-A6C34878D82A}">
                    <a16:rowId xmlns:a16="http://schemas.microsoft.com/office/drawing/2014/main" val="3516409740"/>
                  </a:ext>
                </a:extLst>
              </a:tr>
              <a:tr h="242222">
                <a:tc>
                  <a:txBody>
                    <a:bodyPr/>
                    <a:lstStyle/>
                    <a:p>
                      <a:pPr algn="ctr" fontAlgn="b"/>
                      <a:r>
                        <a:rPr lang="en-US" sz="1800" b="0" i="0" u="none" strike="noStrike">
                          <a:solidFill>
                            <a:srgbClr val="000000"/>
                          </a:solidFill>
                          <a:effectLst/>
                          <a:latin typeface="Calibri" panose="020F0502020204030204" pitchFamily="34" charset="0"/>
                        </a:rPr>
                        <a:t>Louisville Section</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266</a:t>
                      </a:r>
                    </a:p>
                  </a:txBody>
                  <a:tcPr marL="9525" marR="9525" marT="9525" marB="0" anchor="b">
                    <a:lnL>
                      <a:noFill/>
                    </a:lnL>
                    <a:lnR>
                      <a:noFill/>
                    </a:lnR>
                    <a:lnT>
                      <a:noFill/>
                    </a:lnT>
                    <a:lnB>
                      <a:noFill/>
                    </a:lnB>
                  </a:tcPr>
                </a:tc>
                <a:extLst>
                  <a:ext uri="{0D108BD9-81ED-4DB2-BD59-A6C34878D82A}">
                    <a16:rowId xmlns:a16="http://schemas.microsoft.com/office/drawing/2014/main" val="4259319105"/>
                  </a:ext>
                </a:extLst>
              </a:tr>
              <a:tr h="242222">
                <a:tc>
                  <a:txBody>
                    <a:bodyPr/>
                    <a:lstStyle/>
                    <a:p>
                      <a:pPr algn="ctr" fontAlgn="b"/>
                      <a:r>
                        <a:rPr lang="en-US" sz="1800" b="0" i="0" u="none" strike="noStrike">
                          <a:solidFill>
                            <a:srgbClr val="000000"/>
                          </a:solidFill>
                          <a:effectLst/>
                          <a:latin typeface="Calibri" panose="020F0502020204030204" pitchFamily="34" charset="0"/>
                        </a:rPr>
                        <a:t>Melbourne Section</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452</a:t>
                      </a:r>
                    </a:p>
                  </a:txBody>
                  <a:tcPr marL="9525" marR="9525" marT="9525" marB="0" anchor="b">
                    <a:lnL>
                      <a:noFill/>
                    </a:lnL>
                    <a:lnR>
                      <a:noFill/>
                    </a:lnR>
                    <a:lnT>
                      <a:noFill/>
                    </a:lnT>
                    <a:lnB>
                      <a:noFill/>
                    </a:lnB>
                  </a:tcPr>
                </a:tc>
                <a:extLst>
                  <a:ext uri="{0D108BD9-81ED-4DB2-BD59-A6C34878D82A}">
                    <a16:rowId xmlns:a16="http://schemas.microsoft.com/office/drawing/2014/main" val="313293630"/>
                  </a:ext>
                </a:extLst>
              </a:tr>
              <a:tr h="242222">
                <a:tc>
                  <a:txBody>
                    <a:bodyPr/>
                    <a:lstStyle/>
                    <a:p>
                      <a:pPr algn="ctr" fontAlgn="b"/>
                      <a:r>
                        <a:rPr lang="en-US" sz="1800" b="0" i="0" u="none" strike="noStrike">
                          <a:solidFill>
                            <a:srgbClr val="000000"/>
                          </a:solidFill>
                          <a:effectLst/>
                          <a:latin typeface="Calibri" panose="020F0502020204030204" pitchFamily="34" charset="0"/>
                        </a:rPr>
                        <a:t>Memphis Section</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366</a:t>
                      </a:r>
                    </a:p>
                  </a:txBody>
                  <a:tcPr marL="9525" marR="9525" marT="9525" marB="0" anchor="b">
                    <a:lnL>
                      <a:noFill/>
                    </a:lnL>
                    <a:lnR>
                      <a:noFill/>
                    </a:lnR>
                    <a:lnT>
                      <a:noFill/>
                    </a:lnT>
                    <a:lnB>
                      <a:noFill/>
                    </a:lnB>
                  </a:tcPr>
                </a:tc>
                <a:extLst>
                  <a:ext uri="{0D108BD9-81ED-4DB2-BD59-A6C34878D82A}">
                    <a16:rowId xmlns:a16="http://schemas.microsoft.com/office/drawing/2014/main" val="529816689"/>
                  </a:ext>
                </a:extLst>
              </a:tr>
              <a:tr h="242222">
                <a:tc>
                  <a:txBody>
                    <a:bodyPr/>
                    <a:lstStyle/>
                    <a:p>
                      <a:pPr algn="ctr" fontAlgn="b"/>
                      <a:r>
                        <a:rPr lang="en-US" sz="1800" b="0" i="0" u="none" strike="noStrike">
                          <a:solidFill>
                            <a:srgbClr val="000000"/>
                          </a:solidFill>
                          <a:effectLst/>
                          <a:latin typeface="Calibri" panose="020F0502020204030204" pitchFamily="34" charset="0"/>
                        </a:rPr>
                        <a:t>Miami Section</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425</a:t>
                      </a:r>
                    </a:p>
                  </a:txBody>
                  <a:tcPr marL="9525" marR="9525" marT="9525" marB="0" anchor="b">
                    <a:lnL>
                      <a:noFill/>
                    </a:lnL>
                    <a:lnR>
                      <a:noFill/>
                    </a:lnR>
                    <a:lnT>
                      <a:noFill/>
                    </a:lnT>
                    <a:lnB>
                      <a:noFill/>
                    </a:lnB>
                  </a:tcPr>
                </a:tc>
                <a:extLst>
                  <a:ext uri="{0D108BD9-81ED-4DB2-BD59-A6C34878D82A}">
                    <a16:rowId xmlns:a16="http://schemas.microsoft.com/office/drawing/2014/main" val="3823868124"/>
                  </a:ext>
                </a:extLst>
              </a:tr>
            </a:tbl>
          </a:graphicData>
        </a:graphic>
      </p:graphicFrame>
    </p:spTree>
    <p:extLst>
      <p:ext uri="{BB962C8B-B14F-4D97-AF65-F5344CB8AC3E}">
        <p14:creationId xmlns:p14="http://schemas.microsoft.com/office/powerpoint/2010/main" val="16024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975" y="197555"/>
            <a:ext cx="7945913" cy="1030112"/>
          </a:xfrm>
        </p:spPr>
        <p:txBody>
          <a:bodyPr/>
          <a:lstStyle/>
          <a:p>
            <a:r>
              <a:rPr lang="en-US" sz="2800" dirty="0"/>
              <a:t>STATISTICS – By Sections (continued)</a:t>
            </a:r>
          </a:p>
        </p:txBody>
      </p:sp>
      <p:sp>
        <p:nvSpPr>
          <p:cNvPr id="3" name="Date Placeholder 2"/>
          <p:cNvSpPr>
            <a:spLocks noGrp="1"/>
          </p:cNvSpPr>
          <p:nvPr>
            <p:ph type="dt" sz="half" idx="12"/>
          </p:nvPr>
        </p:nvSpPr>
        <p:spPr/>
        <p:txBody>
          <a:bodyPr/>
          <a:lstStyle/>
          <a:p>
            <a:fld id="{E50B30B4-8BA1-E748-9630-47607DB342DA}" type="datetime1">
              <a:rPr lang="en-US" smtClean="0"/>
              <a:pPr/>
              <a:t>4/11/2019</a:t>
            </a:fld>
            <a:endParaRPr lang="en-US" dirty="0"/>
          </a:p>
        </p:txBody>
      </p:sp>
      <p:sp>
        <p:nvSpPr>
          <p:cNvPr id="4" name="Slide Number Placeholder 3"/>
          <p:cNvSpPr>
            <a:spLocks noGrp="1"/>
          </p:cNvSpPr>
          <p:nvPr>
            <p:ph type="sldNum" sz="quarter" idx="13"/>
          </p:nvPr>
        </p:nvSpPr>
        <p:spPr/>
        <p:txBody>
          <a:bodyPr/>
          <a:lstStyle/>
          <a:p>
            <a:fld id="{60BC5383-B22C-A746-A4AF-C32103C6BFA6}" type="slidenum">
              <a:rPr lang="en-US" smtClean="0"/>
              <a:pPr/>
              <a:t>6</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87221788"/>
              </p:ext>
            </p:extLst>
          </p:nvPr>
        </p:nvGraphicFramePr>
        <p:xfrm>
          <a:off x="657726" y="1700459"/>
          <a:ext cx="7828548" cy="4257675"/>
        </p:xfrm>
        <a:graphic>
          <a:graphicData uri="http://schemas.openxmlformats.org/drawingml/2006/table">
            <a:tbl>
              <a:tblPr/>
              <a:tblGrid>
                <a:gridCol w="3914274">
                  <a:extLst>
                    <a:ext uri="{9D8B030D-6E8A-4147-A177-3AD203B41FA5}">
                      <a16:colId xmlns:a16="http://schemas.microsoft.com/office/drawing/2014/main" val="1655034287"/>
                    </a:ext>
                  </a:extLst>
                </a:gridCol>
                <a:gridCol w="3914274">
                  <a:extLst>
                    <a:ext uri="{9D8B030D-6E8A-4147-A177-3AD203B41FA5}">
                      <a16:colId xmlns:a16="http://schemas.microsoft.com/office/drawing/2014/main" val="439434374"/>
                    </a:ext>
                  </a:extLst>
                </a:gridCol>
              </a:tblGrid>
              <a:tr h="248639">
                <a:tc>
                  <a:txBody>
                    <a:bodyPr/>
                    <a:lstStyle/>
                    <a:p>
                      <a:pPr algn="ctr" fontAlgn="b"/>
                      <a:r>
                        <a:rPr lang="en-US" sz="1800" b="1" i="0" u="none" strike="noStrike" dirty="0">
                          <a:solidFill>
                            <a:srgbClr val="000000"/>
                          </a:solidFill>
                          <a:effectLst/>
                          <a:latin typeface="Calibri" panose="020F0502020204030204" pitchFamily="34" charset="0"/>
                        </a:rPr>
                        <a:t>Section Name</a:t>
                      </a:r>
                    </a:p>
                  </a:txBody>
                  <a:tcPr marL="9525" marR="9525" marT="9525" marB="0" anchor="b">
                    <a:lnL>
                      <a:noFill/>
                    </a:lnL>
                    <a:lnR>
                      <a:noFill/>
                    </a:lnR>
                    <a:lnT>
                      <a:noFill/>
                    </a:lnT>
                    <a:lnB>
                      <a:noFill/>
                    </a:lnB>
                  </a:tcPr>
                </a:tc>
                <a:tc>
                  <a:txBody>
                    <a:bodyPr/>
                    <a:lstStyle/>
                    <a:p>
                      <a:pPr algn="ctr" fontAlgn="b"/>
                      <a:r>
                        <a:rPr lang="en-US" sz="1800" b="1" i="0" u="none" strike="noStrike">
                          <a:solidFill>
                            <a:srgbClr val="000000"/>
                          </a:solidFill>
                          <a:effectLst/>
                          <a:latin typeface="Calibri" panose="020F0502020204030204" pitchFamily="34" charset="0"/>
                        </a:rPr>
                        <a:t>Total</a:t>
                      </a:r>
                    </a:p>
                  </a:txBody>
                  <a:tcPr marL="9525" marR="9525" marT="9525" marB="0" anchor="b">
                    <a:lnL>
                      <a:noFill/>
                    </a:lnL>
                    <a:lnR>
                      <a:noFill/>
                    </a:lnR>
                    <a:lnT>
                      <a:noFill/>
                    </a:lnT>
                    <a:lnB>
                      <a:noFill/>
                    </a:lnB>
                  </a:tcPr>
                </a:tc>
                <a:extLst>
                  <a:ext uri="{0D108BD9-81ED-4DB2-BD59-A6C34878D82A}">
                    <a16:rowId xmlns:a16="http://schemas.microsoft.com/office/drawing/2014/main" val="1530569977"/>
                  </a:ext>
                </a:extLst>
              </a:tr>
              <a:tr h="248639">
                <a:tc>
                  <a:txBody>
                    <a:bodyPr/>
                    <a:lstStyle/>
                    <a:p>
                      <a:pPr algn="ctr" fontAlgn="b"/>
                      <a:r>
                        <a:rPr lang="en-US" sz="1800" b="0" i="0" u="none" strike="noStrike" dirty="0">
                          <a:solidFill>
                            <a:srgbClr val="000000"/>
                          </a:solidFill>
                          <a:effectLst/>
                          <a:latin typeface="Calibri" panose="020F0502020204030204" pitchFamily="34" charset="0"/>
                        </a:rPr>
                        <a:t>Mississippi Section</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355</a:t>
                      </a:r>
                    </a:p>
                  </a:txBody>
                  <a:tcPr marL="9525" marR="9525" marT="9525" marB="0" anchor="b">
                    <a:lnL>
                      <a:noFill/>
                    </a:lnL>
                    <a:lnR>
                      <a:noFill/>
                    </a:lnR>
                    <a:lnT>
                      <a:noFill/>
                    </a:lnT>
                    <a:lnB>
                      <a:noFill/>
                    </a:lnB>
                  </a:tcPr>
                </a:tc>
                <a:extLst>
                  <a:ext uri="{0D108BD9-81ED-4DB2-BD59-A6C34878D82A}">
                    <a16:rowId xmlns:a16="http://schemas.microsoft.com/office/drawing/2014/main" val="1243905770"/>
                  </a:ext>
                </a:extLst>
              </a:tr>
              <a:tr h="248639">
                <a:tc>
                  <a:txBody>
                    <a:bodyPr/>
                    <a:lstStyle/>
                    <a:p>
                      <a:pPr algn="ctr" fontAlgn="b"/>
                      <a:r>
                        <a:rPr lang="en-US" sz="1800" b="0" i="0" u="none" strike="noStrike" dirty="0">
                          <a:solidFill>
                            <a:srgbClr val="000000"/>
                          </a:solidFill>
                          <a:effectLst/>
                          <a:latin typeface="Calibri" panose="020F0502020204030204" pitchFamily="34" charset="0"/>
                        </a:rPr>
                        <a:t>Mobile Section</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187</a:t>
                      </a:r>
                    </a:p>
                  </a:txBody>
                  <a:tcPr marL="9525" marR="9525" marT="9525" marB="0" anchor="b">
                    <a:lnL>
                      <a:noFill/>
                    </a:lnL>
                    <a:lnR>
                      <a:noFill/>
                    </a:lnR>
                    <a:lnT>
                      <a:noFill/>
                    </a:lnT>
                    <a:lnB>
                      <a:noFill/>
                    </a:lnB>
                  </a:tcPr>
                </a:tc>
                <a:extLst>
                  <a:ext uri="{0D108BD9-81ED-4DB2-BD59-A6C34878D82A}">
                    <a16:rowId xmlns:a16="http://schemas.microsoft.com/office/drawing/2014/main" val="1783997574"/>
                  </a:ext>
                </a:extLst>
              </a:tr>
              <a:tr h="248639">
                <a:tc>
                  <a:txBody>
                    <a:bodyPr/>
                    <a:lstStyle/>
                    <a:p>
                      <a:pPr algn="ctr" fontAlgn="b"/>
                      <a:r>
                        <a:rPr lang="en-US" sz="1800" b="0" i="0" u="none" strike="noStrike" dirty="0">
                          <a:solidFill>
                            <a:srgbClr val="000000"/>
                          </a:solidFill>
                          <a:effectLst/>
                          <a:latin typeface="Calibri" panose="020F0502020204030204" pitchFamily="34" charset="0"/>
                        </a:rPr>
                        <a:t>Northwest Florida Section</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229</a:t>
                      </a:r>
                    </a:p>
                  </a:txBody>
                  <a:tcPr marL="9525" marR="9525" marT="9525" marB="0" anchor="b">
                    <a:lnL>
                      <a:noFill/>
                    </a:lnL>
                    <a:lnR>
                      <a:noFill/>
                    </a:lnR>
                    <a:lnT>
                      <a:noFill/>
                    </a:lnT>
                    <a:lnB>
                      <a:noFill/>
                    </a:lnB>
                  </a:tcPr>
                </a:tc>
                <a:extLst>
                  <a:ext uri="{0D108BD9-81ED-4DB2-BD59-A6C34878D82A}">
                    <a16:rowId xmlns:a16="http://schemas.microsoft.com/office/drawing/2014/main" val="636917313"/>
                  </a:ext>
                </a:extLst>
              </a:tr>
              <a:tr h="248639">
                <a:tc>
                  <a:txBody>
                    <a:bodyPr/>
                    <a:lstStyle/>
                    <a:p>
                      <a:pPr algn="ctr" fontAlgn="b"/>
                      <a:r>
                        <a:rPr lang="en-US" sz="1800" b="0" i="0" u="none" strike="noStrike">
                          <a:solidFill>
                            <a:srgbClr val="000000"/>
                          </a:solidFill>
                          <a:effectLst/>
                          <a:latin typeface="Calibri" panose="020F0502020204030204" pitchFamily="34" charset="0"/>
                        </a:rPr>
                        <a:t>Orlando Section</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1,028</a:t>
                      </a:r>
                    </a:p>
                  </a:txBody>
                  <a:tcPr marL="9525" marR="9525" marT="9525" marB="0" anchor="b">
                    <a:lnL>
                      <a:noFill/>
                    </a:lnL>
                    <a:lnR>
                      <a:noFill/>
                    </a:lnR>
                    <a:lnT>
                      <a:noFill/>
                    </a:lnT>
                    <a:lnB>
                      <a:noFill/>
                    </a:lnB>
                  </a:tcPr>
                </a:tc>
                <a:extLst>
                  <a:ext uri="{0D108BD9-81ED-4DB2-BD59-A6C34878D82A}">
                    <a16:rowId xmlns:a16="http://schemas.microsoft.com/office/drawing/2014/main" val="4135303885"/>
                  </a:ext>
                </a:extLst>
              </a:tr>
              <a:tr h="248639">
                <a:tc>
                  <a:txBody>
                    <a:bodyPr/>
                    <a:lstStyle/>
                    <a:p>
                      <a:pPr algn="ctr" fontAlgn="b"/>
                      <a:r>
                        <a:rPr lang="en-US" sz="1800" b="0" i="0" u="none" strike="noStrike">
                          <a:solidFill>
                            <a:srgbClr val="000000"/>
                          </a:solidFill>
                          <a:effectLst/>
                          <a:latin typeface="Calibri" panose="020F0502020204030204" pitchFamily="34" charset="0"/>
                        </a:rPr>
                        <a:t>Palm Beach Section</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552</a:t>
                      </a:r>
                    </a:p>
                  </a:txBody>
                  <a:tcPr marL="9525" marR="9525" marT="9525" marB="0" anchor="b">
                    <a:lnL>
                      <a:noFill/>
                    </a:lnL>
                    <a:lnR>
                      <a:noFill/>
                    </a:lnR>
                    <a:lnT>
                      <a:noFill/>
                    </a:lnT>
                    <a:lnB>
                      <a:noFill/>
                    </a:lnB>
                  </a:tcPr>
                </a:tc>
                <a:extLst>
                  <a:ext uri="{0D108BD9-81ED-4DB2-BD59-A6C34878D82A}">
                    <a16:rowId xmlns:a16="http://schemas.microsoft.com/office/drawing/2014/main" val="3968889059"/>
                  </a:ext>
                </a:extLst>
              </a:tr>
              <a:tr h="248639">
                <a:tc>
                  <a:txBody>
                    <a:bodyPr/>
                    <a:lstStyle/>
                    <a:p>
                      <a:pPr algn="ctr" fontAlgn="b"/>
                      <a:r>
                        <a:rPr lang="en-US" sz="1800" b="0" i="0" u="none" strike="noStrike">
                          <a:solidFill>
                            <a:srgbClr val="000000"/>
                          </a:solidFill>
                          <a:effectLst/>
                          <a:latin typeface="Calibri" panose="020F0502020204030204" pitchFamily="34" charset="0"/>
                        </a:rPr>
                        <a:t>Piedmont Section</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450</a:t>
                      </a:r>
                    </a:p>
                  </a:txBody>
                  <a:tcPr marL="9525" marR="9525" marT="9525" marB="0" anchor="b">
                    <a:lnL>
                      <a:noFill/>
                    </a:lnL>
                    <a:lnR>
                      <a:noFill/>
                    </a:lnR>
                    <a:lnT>
                      <a:noFill/>
                    </a:lnT>
                    <a:lnB>
                      <a:noFill/>
                    </a:lnB>
                  </a:tcPr>
                </a:tc>
                <a:extLst>
                  <a:ext uri="{0D108BD9-81ED-4DB2-BD59-A6C34878D82A}">
                    <a16:rowId xmlns:a16="http://schemas.microsoft.com/office/drawing/2014/main" val="1878323661"/>
                  </a:ext>
                </a:extLst>
              </a:tr>
              <a:tr h="248639">
                <a:tc>
                  <a:txBody>
                    <a:bodyPr/>
                    <a:lstStyle/>
                    <a:p>
                      <a:pPr algn="ctr" fontAlgn="b"/>
                      <a:r>
                        <a:rPr lang="en-US" sz="1800" b="0" i="0" u="none" strike="noStrike">
                          <a:solidFill>
                            <a:srgbClr val="000000"/>
                          </a:solidFill>
                          <a:effectLst/>
                          <a:latin typeface="Calibri" panose="020F0502020204030204" pitchFamily="34" charset="0"/>
                        </a:rPr>
                        <a:t>Richmond Section</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647</a:t>
                      </a:r>
                    </a:p>
                  </a:txBody>
                  <a:tcPr marL="9525" marR="9525" marT="9525" marB="0" anchor="b">
                    <a:lnL>
                      <a:noFill/>
                    </a:lnL>
                    <a:lnR>
                      <a:noFill/>
                    </a:lnR>
                    <a:lnT>
                      <a:noFill/>
                    </a:lnT>
                    <a:lnB>
                      <a:noFill/>
                    </a:lnB>
                  </a:tcPr>
                </a:tc>
                <a:extLst>
                  <a:ext uri="{0D108BD9-81ED-4DB2-BD59-A6C34878D82A}">
                    <a16:rowId xmlns:a16="http://schemas.microsoft.com/office/drawing/2014/main" val="361926367"/>
                  </a:ext>
                </a:extLst>
              </a:tr>
              <a:tr h="248639">
                <a:tc>
                  <a:txBody>
                    <a:bodyPr/>
                    <a:lstStyle/>
                    <a:p>
                      <a:pPr algn="ctr" fontAlgn="b"/>
                      <a:r>
                        <a:rPr lang="en-US" sz="1800" b="0" i="0" u="none" strike="noStrike">
                          <a:solidFill>
                            <a:srgbClr val="000000"/>
                          </a:solidFill>
                          <a:effectLst/>
                          <a:latin typeface="Calibri" panose="020F0502020204030204" pitchFamily="34" charset="0"/>
                        </a:rPr>
                        <a:t>Savannah Section</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159</a:t>
                      </a:r>
                    </a:p>
                  </a:txBody>
                  <a:tcPr marL="9525" marR="9525" marT="9525" marB="0" anchor="b">
                    <a:lnL>
                      <a:noFill/>
                    </a:lnL>
                    <a:lnR>
                      <a:noFill/>
                    </a:lnR>
                    <a:lnT>
                      <a:noFill/>
                    </a:lnT>
                    <a:lnB>
                      <a:noFill/>
                    </a:lnB>
                  </a:tcPr>
                </a:tc>
                <a:extLst>
                  <a:ext uri="{0D108BD9-81ED-4DB2-BD59-A6C34878D82A}">
                    <a16:rowId xmlns:a16="http://schemas.microsoft.com/office/drawing/2014/main" val="919659250"/>
                  </a:ext>
                </a:extLst>
              </a:tr>
              <a:tr h="248639">
                <a:tc>
                  <a:txBody>
                    <a:bodyPr/>
                    <a:lstStyle/>
                    <a:p>
                      <a:pPr algn="ctr" fontAlgn="b"/>
                      <a:r>
                        <a:rPr lang="en-US" sz="1800" b="0" i="0" u="none" strike="noStrike">
                          <a:solidFill>
                            <a:srgbClr val="000000"/>
                          </a:solidFill>
                          <a:effectLst/>
                          <a:latin typeface="Calibri" panose="020F0502020204030204" pitchFamily="34" charset="0"/>
                        </a:rPr>
                        <a:t>Tallahassee Area Section</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250</a:t>
                      </a:r>
                    </a:p>
                  </a:txBody>
                  <a:tcPr marL="9525" marR="9525" marT="9525" marB="0" anchor="b">
                    <a:lnL>
                      <a:noFill/>
                    </a:lnL>
                    <a:lnR>
                      <a:noFill/>
                    </a:lnR>
                    <a:lnT>
                      <a:noFill/>
                    </a:lnT>
                    <a:lnB>
                      <a:noFill/>
                    </a:lnB>
                  </a:tcPr>
                </a:tc>
                <a:extLst>
                  <a:ext uri="{0D108BD9-81ED-4DB2-BD59-A6C34878D82A}">
                    <a16:rowId xmlns:a16="http://schemas.microsoft.com/office/drawing/2014/main" val="3380731548"/>
                  </a:ext>
                </a:extLst>
              </a:tr>
              <a:tr h="248639">
                <a:tc>
                  <a:txBody>
                    <a:bodyPr/>
                    <a:lstStyle/>
                    <a:p>
                      <a:pPr algn="ctr" fontAlgn="b"/>
                      <a:r>
                        <a:rPr lang="en-US" sz="1800" b="0" i="0" u="none" strike="noStrike">
                          <a:solidFill>
                            <a:srgbClr val="000000"/>
                          </a:solidFill>
                          <a:effectLst/>
                          <a:latin typeface="Calibri" panose="020F0502020204030204" pitchFamily="34" charset="0"/>
                        </a:rPr>
                        <a:t>Tri Cities Section</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92</a:t>
                      </a:r>
                    </a:p>
                  </a:txBody>
                  <a:tcPr marL="9525" marR="9525" marT="9525" marB="0" anchor="b">
                    <a:lnL>
                      <a:noFill/>
                    </a:lnL>
                    <a:lnR>
                      <a:noFill/>
                    </a:lnR>
                    <a:lnT>
                      <a:noFill/>
                    </a:lnT>
                    <a:lnB>
                      <a:noFill/>
                    </a:lnB>
                  </a:tcPr>
                </a:tc>
                <a:extLst>
                  <a:ext uri="{0D108BD9-81ED-4DB2-BD59-A6C34878D82A}">
                    <a16:rowId xmlns:a16="http://schemas.microsoft.com/office/drawing/2014/main" val="3472483172"/>
                  </a:ext>
                </a:extLst>
              </a:tr>
              <a:tr h="248639">
                <a:tc>
                  <a:txBody>
                    <a:bodyPr/>
                    <a:lstStyle/>
                    <a:p>
                      <a:pPr algn="ctr" fontAlgn="b"/>
                      <a:r>
                        <a:rPr lang="en-US" sz="1800" b="0" i="0" u="none" strike="noStrike">
                          <a:solidFill>
                            <a:srgbClr val="000000"/>
                          </a:solidFill>
                          <a:effectLst/>
                          <a:latin typeface="Calibri" panose="020F0502020204030204" pitchFamily="34" charset="0"/>
                        </a:rPr>
                        <a:t>Virginia Mountain Section</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469</a:t>
                      </a:r>
                    </a:p>
                  </a:txBody>
                  <a:tcPr marL="9525" marR="9525" marT="9525" marB="0" anchor="b">
                    <a:lnL>
                      <a:noFill/>
                    </a:lnL>
                    <a:lnR>
                      <a:noFill/>
                    </a:lnR>
                    <a:lnT>
                      <a:noFill/>
                    </a:lnT>
                    <a:lnB>
                      <a:noFill/>
                    </a:lnB>
                  </a:tcPr>
                </a:tc>
                <a:extLst>
                  <a:ext uri="{0D108BD9-81ED-4DB2-BD59-A6C34878D82A}">
                    <a16:rowId xmlns:a16="http://schemas.microsoft.com/office/drawing/2014/main" val="794853071"/>
                  </a:ext>
                </a:extLst>
              </a:tr>
              <a:tr h="248639">
                <a:tc>
                  <a:txBody>
                    <a:bodyPr/>
                    <a:lstStyle/>
                    <a:p>
                      <a:pPr algn="ctr" fontAlgn="b"/>
                      <a:r>
                        <a:rPr lang="en-US" sz="1800" b="0" i="0" u="none" strike="noStrike">
                          <a:solidFill>
                            <a:srgbClr val="000000"/>
                          </a:solidFill>
                          <a:effectLst/>
                          <a:latin typeface="Calibri" panose="020F0502020204030204" pitchFamily="34" charset="0"/>
                        </a:rPr>
                        <a:t>Western North Carolina Section</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242</a:t>
                      </a:r>
                    </a:p>
                  </a:txBody>
                  <a:tcPr marL="9525" marR="9525" marT="9525" marB="0" anchor="b">
                    <a:lnL>
                      <a:noFill/>
                    </a:lnL>
                    <a:lnR>
                      <a:noFill/>
                    </a:lnR>
                    <a:lnT>
                      <a:noFill/>
                    </a:lnT>
                    <a:lnB>
                      <a:noFill/>
                    </a:lnB>
                  </a:tcPr>
                </a:tc>
                <a:extLst>
                  <a:ext uri="{0D108BD9-81ED-4DB2-BD59-A6C34878D82A}">
                    <a16:rowId xmlns:a16="http://schemas.microsoft.com/office/drawing/2014/main" val="3592297726"/>
                  </a:ext>
                </a:extLst>
              </a:tr>
              <a:tr h="248639">
                <a:tc>
                  <a:txBody>
                    <a:bodyPr/>
                    <a:lstStyle/>
                    <a:p>
                      <a:pPr algn="ctr" fontAlgn="b"/>
                      <a:r>
                        <a:rPr lang="en-US" sz="1800" b="0" i="0" u="none" strike="noStrike">
                          <a:solidFill>
                            <a:srgbClr val="000000"/>
                          </a:solidFill>
                          <a:effectLst/>
                          <a:latin typeface="Calibri" panose="020F0502020204030204" pitchFamily="34" charset="0"/>
                        </a:rPr>
                        <a:t>Winston-Salem Section</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119</a:t>
                      </a:r>
                    </a:p>
                  </a:txBody>
                  <a:tcPr marL="9525" marR="9525" marT="9525" marB="0" anchor="b">
                    <a:lnL>
                      <a:noFill/>
                    </a:lnL>
                    <a:lnR>
                      <a:noFill/>
                    </a:lnR>
                    <a:lnT>
                      <a:noFill/>
                    </a:lnT>
                    <a:lnB>
                      <a:noFill/>
                    </a:lnB>
                  </a:tcPr>
                </a:tc>
                <a:extLst>
                  <a:ext uri="{0D108BD9-81ED-4DB2-BD59-A6C34878D82A}">
                    <a16:rowId xmlns:a16="http://schemas.microsoft.com/office/drawing/2014/main" val="1877417240"/>
                  </a:ext>
                </a:extLst>
              </a:tr>
              <a:tr h="248639">
                <a:tc>
                  <a:txBody>
                    <a:bodyPr/>
                    <a:lstStyle/>
                    <a:p>
                      <a:pPr algn="ctr" fontAlgn="b"/>
                      <a:r>
                        <a:rPr lang="en-US" sz="1800" b="1" i="0" u="none" strike="noStrike">
                          <a:solidFill>
                            <a:srgbClr val="000000"/>
                          </a:solidFill>
                          <a:effectLst/>
                          <a:latin typeface="Calibri" panose="020F0502020204030204" pitchFamily="34" charset="0"/>
                        </a:rPr>
                        <a:t>Total</a:t>
                      </a:r>
                    </a:p>
                  </a:txBody>
                  <a:tcPr marL="9525" marR="9525" marT="9525" marB="0" anchor="b">
                    <a:lnL>
                      <a:noFill/>
                    </a:lnL>
                    <a:lnR>
                      <a:noFill/>
                    </a:lnR>
                    <a:lnT>
                      <a:noFill/>
                    </a:lnT>
                    <a:lnB>
                      <a:noFill/>
                    </a:lnB>
                  </a:tcPr>
                </a:tc>
                <a:tc>
                  <a:txBody>
                    <a:bodyPr/>
                    <a:lstStyle/>
                    <a:p>
                      <a:pPr algn="ctr" fontAlgn="b"/>
                      <a:r>
                        <a:rPr lang="en-US" sz="1800" b="1" i="0" u="none" strike="noStrike" dirty="0">
                          <a:solidFill>
                            <a:srgbClr val="000000"/>
                          </a:solidFill>
                          <a:effectLst/>
                          <a:latin typeface="Calibri" panose="020F0502020204030204" pitchFamily="34" charset="0"/>
                        </a:rPr>
                        <a:t>20,959</a:t>
                      </a:r>
                    </a:p>
                  </a:txBody>
                  <a:tcPr marL="9525" marR="9525" marT="9525" marB="0" anchor="b">
                    <a:lnL>
                      <a:noFill/>
                    </a:lnL>
                    <a:lnR>
                      <a:noFill/>
                    </a:lnR>
                    <a:lnT>
                      <a:noFill/>
                    </a:lnT>
                    <a:lnB>
                      <a:noFill/>
                    </a:lnB>
                  </a:tcPr>
                </a:tc>
                <a:extLst>
                  <a:ext uri="{0D108BD9-81ED-4DB2-BD59-A6C34878D82A}">
                    <a16:rowId xmlns:a16="http://schemas.microsoft.com/office/drawing/2014/main" val="3592590849"/>
                  </a:ext>
                </a:extLst>
              </a:tr>
            </a:tbl>
          </a:graphicData>
        </a:graphic>
      </p:graphicFrame>
    </p:spTree>
    <p:extLst>
      <p:ext uri="{BB962C8B-B14F-4D97-AF65-F5344CB8AC3E}">
        <p14:creationId xmlns:p14="http://schemas.microsoft.com/office/powerpoint/2010/main" val="2622802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975" y="197555"/>
            <a:ext cx="7945913" cy="1030112"/>
          </a:xfrm>
        </p:spPr>
        <p:txBody>
          <a:bodyPr/>
          <a:lstStyle/>
          <a:p>
            <a:r>
              <a:rPr lang="en-US" sz="2800" dirty="0"/>
              <a:t>STATISTICS – Total</a:t>
            </a:r>
          </a:p>
        </p:txBody>
      </p:sp>
      <p:sp>
        <p:nvSpPr>
          <p:cNvPr id="3" name="Date Placeholder 2"/>
          <p:cNvSpPr>
            <a:spLocks noGrp="1"/>
          </p:cNvSpPr>
          <p:nvPr>
            <p:ph type="dt" sz="half" idx="12"/>
          </p:nvPr>
        </p:nvSpPr>
        <p:spPr/>
        <p:txBody>
          <a:bodyPr/>
          <a:lstStyle/>
          <a:p>
            <a:fld id="{E50B30B4-8BA1-E748-9630-47607DB342DA}" type="datetime1">
              <a:rPr lang="en-US" smtClean="0"/>
              <a:pPr/>
              <a:t>4/11/2019</a:t>
            </a:fld>
            <a:endParaRPr lang="en-US" dirty="0"/>
          </a:p>
        </p:txBody>
      </p:sp>
      <p:sp>
        <p:nvSpPr>
          <p:cNvPr id="4" name="Slide Number Placeholder 3"/>
          <p:cNvSpPr>
            <a:spLocks noGrp="1"/>
          </p:cNvSpPr>
          <p:nvPr>
            <p:ph type="sldNum" sz="quarter" idx="13"/>
          </p:nvPr>
        </p:nvSpPr>
        <p:spPr/>
        <p:txBody>
          <a:bodyPr/>
          <a:lstStyle/>
          <a:p>
            <a:fld id="{60BC5383-B22C-A746-A4AF-C32103C6BFA6}" type="slidenum">
              <a:rPr lang="en-US" smtClean="0"/>
              <a:pPr/>
              <a:t>7</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238472214"/>
              </p:ext>
            </p:extLst>
          </p:nvPr>
        </p:nvGraphicFramePr>
        <p:xfrm>
          <a:off x="628649" y="1556090"/>
          <a:ext cx="7886703" cy="4379489"/>
        </p:xfrm>
        <a:graphic>
          <a:graphicData uri="http://schemas.openxmlformats.org/drawingml/2006/table">
            <a:tbl>
              <a:tblPr/>
              <a:tblGrid>
                <a:gridCol w="431875">
                  <a:extLst>
                    <a:ext uri="{9D8B030D-6E8A-4147-A177-3AD203B41FA5}">
                      <a16:colId xmlns:a16="http://schemas.microsoft.com/office/drawing/2014/main" val="426862386"/>
                    </a:ext>
                  </a:extLst>
                </a:gridCol>
                <a:gridCol w="531539">
                  <a:extLst>
                    <a:ext uri="{9D8B030D-6E8A-4147-A177-3AD203B41FA5}">
                      <a16:colId xmlns:a16="http://schemas.microsoft.com/office/drawing/2014/main" val="2709607285"/>
                    </a:ext>
                  </a:extLst>
                </a:gridCol>
                <a:gridCol w="531539">
                  <a:extLst>
                    <a:ext uri="{9D8B030D-6E8A-4147-A177-3AD203B41FA5}">
                      <a16:colId xmlns:a16="http://schemas.microsoft.com/office/drawing/2014/main" val="1828860353"/>
                    </a:ext>
                  </a:extLst>
                </a:gridCol>
                <a:gridCol w="438519">
                  <a:extLst>
                    <a:ext uri="{9D8B030D-6E8A-4147-A177-3AD203B41FA5}">
                      <a16:colId xmlns:a16="http://schemas.microsoft.com/office/drawing/2014/main" val="3691730622"/>
                    </a:ext>
                  </a:extLst>
                </a:gridCol>
                <a:gridCol w="431875">
                  <a:extLst>
                    <a:ext uri="{9D8B030D-6E8A-4147-A177-3AD203B41FA5}">
                      <a16:colId xmlns:a16="http://schemas.microsoft.com/office/drawing/2014/main" val="600768126"/>
                    </a:ext>
                  </a:extLst>
                </a:gridCol>
                <a:gridCol w="465096">
                  <a:extLst>
                    <a:ext uri="{9D8B030D-6E8A-4147-A177-3AD203B41FA5}">
                      <a16:colId xmlns:a16="http://schemas.microsoft.com/office/drawing/2014/main" val="1442313701"/>
                    </a:ext>
                  </a:extLst>
                </a:gridCol>
                <a:gridCol w="465096">
                  <a:extLst>
                    <a:ext uri="{9D8B030D-6E8A-4147-A177-3AD203B41FA5}">
                      <a16:colId xmlns:a16="http://schemas.microsoft.com/office/drawing/2014/main" val="465398154"/>
                    </a:ext>
                  </a:extLst>
                </a:gridCol>
                <a:gridCol w="431875">
                  <a:extLst>
                    <a:ext uri="{9D8B030D-6E8A-4147-A177-3AD203B41FA5}">
                      <a16:colId xmlns:a16="http://schemas.microsoft.com/office/drawing/2014/main" val="2646458933"/>
                    </a:ext>
                  </a:extLst>
                </a:gridCol>
                <a:gridCol w="431875">
                  <a:extLst>
                    <a:ext uri="{9D8B030D-6E8A-4147-A177-3AD203B41FA5}">
                      <a16:colId xmlns:a16="http://schemas.microsoft.com/office/drawing/2014/main" val="1989600722"/>
                    </a:ext>
                  </a:extLst>
                </a:gridCol>
                <a:gridCol w="465096">
                  <a:extLst>
                    <a:ext uri="{9D8B030D-6E8A-4147-A177-3AD203B41FA5}">
                      <a16:colId xmlns:a16="http://schemas.microsoft.com/office/drawing/2014/main" val="1390437054"/>
                    </a:ext>
                  </a:extLst>
                </a:gridCol>
                <a:gridCol w="465096">
                  <a:extLst>
                    <a:ext uri="{9D8B030D-6E8A-4147-A177-3AD203B41FA5}">
                      <a16:colId xmlns:a16="http://schemas.microsoft.com/office/drawing/2014/main" val="3587514677"/>
                    </a:ext>
                  </a:extLst>
                </a:gridCol>
                <a:gridCol w="431875">
                  <a:extLst>
                    <a:ext uri="{9D8B030D-6E8A-4147-A177-3AD203B41FA5}">
                      <a16:colId xmlns:a16="http://schemas.microsoft.com/office/drawing/2014/main" val="4224537615"/>
                    </a:ext>
                  </a:extLst>
                </a:gridCol>
                <a:gridCol w="431875">
                  <a:extLst>
                    <a:ext uri="{9D8B030D-6E8A-4147-A177-3AD203B41FA5}">
                      <a16:colId xmlns:a16="http://schemas.microsoft.com/office/drawing/2014/main" val="2074214618"/>
                    </a:ext>
                  </a:extLst>
                </a:gridCol>
                <a:gridCol w="531539">
                  <a:extLst>
                    <a:ext uri="{9D8B030D-6E8A-4147-A177-3AD203B41FA5}">
                      <a16:colId xmlns:a16="http://schemas.microsoft.com/office/drawing/2014/main" val="3838516097"/>
                    </a:ext>
                  </a:extLst>
                </a:gridCol>
                <a:gridCol w="531539">
                  <a:extLst>
                    <a:ext uri="{9D8B030D-6E8A-4147-A177-3AD203B41FA5}">
                      <a16:colId xmlns:a16="http://schemas.microsoft.com/office/drawing/2014/main" val="1506379301"/>
                    </a:ext>
                  </a:extLst>
                </a:gridCol>
                <a:gridCol w="438519">
                  <a:extLst>
                    <a:ext uri="{9D8B030D-6E8A-4147-A177-3AD203B41FA5}">
                      <a16:colId xmlns:a16="http://schemas.microsoft.com/office/drawing/2014/main" val="4042622068"/>
                    </a:ext>
                  </a:extLst>
                </a:gridCol>
                <a:gridCol w="431875">
                  <a:extLst>
                    <a:ext uri="{9D8B030D-6E8A-4147-A177-3AD203B41FA5}">
                      <a16:colId xmlns:a16="http://schemas.microsoft.com/office/drawing/2014/main" val="486545354"/>
                    </a:ext>
                  </a:extLst>
                </a:gridCol>
              </a:tblGrid>
              <a:tr h="257617">
                <a:tc gridSpan="17">
                  <a:txBody>
                    <a:bodyPr/>
                    <a:lstStyle/>
                    <a:p>
                      <a:pPr algn="ctr" fontAlgn="b"/>
                      <a:r>
                        <a:rPr lang="en-US" sz="1000" b="1" i="0" u="none" strike="noStrike">
                          <a:solidFill>
                            <a:srgbClr val="FFFFFF"/>
                          </a:solidFill>
                          <a:effectLst/>
                          <a:latin typeface="Calibri" panose="020F0502020204030204" pitchFamily="34" charset="0"/>
                        </a:rPr>
                        <a:t>Geographic IEEE Membership Summary - February 2019</a:t>
                      </a:r>
                    </a:p>
                  </a:txBody>
                  <a:tcPr marL="6609" marR="6609" marT="660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73976588"/>
                  </a:ext>
                </a:extLst>
              </a:tr>
              <a:tr h="257617">
                <a:tc rowSpan="2">
                  <a:txBody>
                    <a:bodyPr/>
                    <a:lstStyle/>
                    <a:p>
                      <a:pPr algn="ctr" fontAlgn="ctr"/>
                      <a:r>
                        <a:rPr lang="en-US" sz="1000" b="1" i="0" u="none" strike="noStrike">
                          <a:solidFill>
                            <a:srgbClr val="000000"/>
                          </a:solidFill>
                          <a:effectLst/>
                          <a:latin typeface="Calibri" panose="020F0502020204030204" pitchFamily="34" charset="0"/>
                        </a:rPr>
                        <a:t>REGION</a:t>
                      </a:r>
                    </a:p>
                  </a:txBody>
                  <a:tcPr marL="6609" marR="6609" marT="660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4">
                  <a:txBody>
                    <a:bodyPr/>
                    <a:lstStyle/>
                    <a:p>
                      <a:pPr algn="ctr" fontAlgn="b"/>
                      <a:r>
                        <a:rPr lang="en-US" sz="1000" b="1" i="0" u="none" strike="noStrike">
                          <a:solidFill>
                            <a:srgbClr val="000000"/>
                          </a:solidFill>
                          <a:effectLst/>
                          <a:latin typeface="Calibri" panose="020F0502020204030204" pitchFamily="34" charset="0"/>
                        </a:rPr>
                        <a:t>Higher-Grade w/o GSM</a:t>
                      </a:r>
                    </a:p>
                  </a:txBody>
                  <a:tcPr marL="6609" marR="6609" marT="66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000" b="1" i="0" u="none" strike="noStrike">
                          <a:solidFill>
                            <a:srgbClr val="000000"/>
                          </a:solidFill>
                          <a:effectLst/>
                          <a:latin typeface="Calibri" panose="020F0502020204030204" pitchFamily="34" charset="0"/>
                        </a:rPr>
                        <a:t>Graduate Students</a:t>
                      </a:r>
                    </a:p>
                  </a:txBody>
                  <a:tcPr marL="6609" marR="6609" marT="66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000" b="1" i="0" u="none" strike="noStrike">
                          <a:solidFill>
                            <a:srgbClr val="000000"/>
                          </a:solidFill>
                          <a:effectLst/>
                          <a:latin typeface="Calibri" panose="020F0502020204030204" pitchFamily="34" charset="0"/>
                        </a:rPr>
                        <a:t>Undergraduate Students</a:t>
                      </a:r>
                    </a:p>
                  </a:txBody>
                  <a:tcPr marL="6609" marR="6609" marT="66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000" b="1" i="0" u="none" strike="noStrike">
                          <a:solidFill>
                            <a:srgbClr val="FFFFFF"/>
                          </a:solidFill>
                          <a:effectLst/>
                          <a:latin typeface="Calibri" panose="020F0502020204030204" pitchFamily="34" charset="0"/>
                        </a:rPr>
                        <a:t>TOTAL MEMBERS</a:t>
                      </a:r>
                    </a:p>
                  </a:txBody>
                  <a:tcPr marL="6609" marR="6609" marT="660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78331735"/>
                  </a:ext>
                </a:extLst>
              </a:tr>
              <a:tr h="257617">
                <a:tc vMerge="1">
                  <a:txBody>
                    <a:bodyPr/>
                    <a:lstStyle/>
                    <a:p>
                      <a:endParaRPr lang="en-US"/>
                    </a:p>
                  </a:txBody>
                  <a:tcPr/>
                </a:tc>
                <a:tc>
                  <a:txBody>
                    <a:bodyPr/>
                    <a:lstStyle/>
                    <a:p>
                      <a:pPr algn="ctr" fontAlgn="b"/>
                      <a:r>
                        <a:rPr lang="en-US" sz="1000" b="1" i="0" u="none" strike="noStrike">
                          <a:solidFill>
                            <a:srgbClr val="000000"/>
                          </a:solidFill>
                          <a:effectLst/>
                          <a:latin typeface="Calibri" panose="020F0502020204030204" pitchFamily="34" charset="0"/>
                        </a:rPr>
                        <a:t>2019</a:t>
                      </a:r>
                    </a:p>
                  </a:txBody>
                  <a:tcPr marL="6609" marR="6609" marT="66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00" b="1" i="0" u="none" strike="noStrike">
                          <a:solidFill>
                            <a:srgbClr val="000000"/>
                          </a:solidFill>
                          <a:effectLst/>
                          <a:latin typeface="Calibri" panose="020F0502020204030204" pitchFamily="34" charset="0"/>
                        </a:rPr>
                        <a:t>2018</a:t>
                      </a:r>
                    </a:p>
                  </a:txBody>
                  <a:tcPr marL="6609" marR="6609" marT="66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fontAlgn="b"/>
                      <a:r>
                        <a:rPr lang="en-US" sz="1000" b="1" i="0" u="none" strike="noStrike">
                          <a:solidFill>
                            <a:srgbClr val="000000"/>
                          </a:solidFill>
                          <a:effectLst/>
                          <a:latin typeface="Calibri" panose="020F0502020204030204" pitchFamily="34" charset="0"/>
                        </a:rPr>
                        <a:t>Change</a:t>
                      </a:r>
                    </a:p>
                  </a:txBody>
                  <a:tcPr marL="6609" marR="6609" marT="66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a:txBody>
                    <a:bodyPr/>
                    <a:lstStyle/>
                    <a:p>
                      <a:pPr algn="ctr" fontAlgn="b"/>
                      <a:r>
                        <a:rPr lang="en-US" sz="1000" b="1" i="0" u="none" strike="noStrike">
                          <a:solidFill>
                            <a:srgbClr val="000000"/>
                          </a:solidFill>
                          <a:effectLst/>
                          <a:latin typeface="Calibri" panose="020F0502020204030204" pitchFamily="34" charset="0"/>
                        </a:rPr>
                        <a:t>2019</a:t>
                      </a:r>
                    </a:p>
                  </a:txBody>
                  <a:tcPr marL="6609" marR="6609" marT="66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00" b="1" i="0" u="none" strike="noStrike">
                          <a:solidFill>
                            <a:srgbClr val="000000"/>
                          </a:solidFill>
                          <a:effectLst/>
                          <a:latin typeface="Calibri" panose="020F0502020204030204" pitchFamily="34" charset="0"/>
                        </a:rPr>
                        <a:t>2018</a:t>
                      </a:r>
                    </a:p>
                  </a:txBody>
                  <a:tcPr marL="6609" marR="6609" marT="66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fontAlgn="b"/>
                      <a:r>
                        <a:rPr lang="en-US" sz="1000" b="1" i="0" u="none" strike="noStrike">
                          <a:solidFill>
                            <a:srgbClr val="000000"/>
                          </a:solidFill>
                          <a:effectLst/>
                          <a:latin typeface="Calibri" panose="020F0502020204030204" pitchFamily="34" charset="0"/>
                        </a:rPr>
                        <a:t>Change</a:t>
                      </a:r>
                    </a:p>
                  </a:txBody>
                  <a:tcPr marL="6609" marR="6609" marT="66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a:txBody>
                    <a:bodyPr/>
                    <a:lstStyle/>
                    <a:p>
                      <a:pPr algn="ctr" fontAlgn="b"/>
                      <a:r>
                        <a:rPr lang="en-US" sz="1000" b="1" i="0" u="none" strike="noStrike">
                          <a:solidFill>
                            <a:srgbClr val="000000"/>
                          </a:solidFill>
                          <a:effectLst/>
                          <a:latin typeface="Calibri" panose="020F0502020204030204" pitchFamily="34" charset="0"/>
                        </a:rPr>
                        <a:t>2019</a:t>
                      </a:r>
                    </a:p>
                  </a:txBody>
                  <a:tcPr marL="6609" marR="6609" marT="66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00" b="1" i="0" u="none" strike="noStrike">
                          <a:solidFill>
                            <a:srgbClr val="000000"/>
                          </a:solidFill>
                          <a:effectLst/>
                          <a:latin typeface="Calibri" panose="020F0502020204030204" pitchFamily="34" charset="0"/>
                        </a:rPr>
                        <a:t>2018</a:t>
                      </a:r>
                    </a:p>
                  </a:txBody>
                  <a:tcPr marL="6609" marR="6609" marT="66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fontAlgn="b"/>
                      <a:r>
                        <a:rPr lang="en-US" sz="1000" b="1" i="0" u="none" strike="noStrike">
                          <a:solidFill>
                            <a:srgbClr val="000000"/>
                          </a:solidFill>
                          <a:effectLst/>
                          <a:latin typeface="Calibri" panose="020F0502020204030204" pitchFamily="34" charset="0"/>
                        </a:rPr>
                        <a:t>Change</a:t>
                      </a:r>
                    </a:p>
                  </a:txBody>
                  <a:tcPr marL="6609" marR="6609" marT="66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a:txBody>
                    <a:bodyPr/>
                    <a:lstStyle/>
                    <a:p>
                      <a:pPr algn="ctr" fontAlgn="b"/>
                      <a:r>
                        <a:rPr lang="en-US" sz="1000" b="1" i="0" u="none" strike="noStrike">
                          <a:solidFill>
                            <a:srgbClr val="000000"/>
                          </a:solidFill>
                          <a:effectLst/>
                          <a:latin typeface="Calibri" panose="020F0502020204030204" pitchFamily="34" charset="0"/>
                        </a:rPr>
                        <a:t>2019</a:t>
                      </a:r>
                    </a:p>
                  </a:txBody>
                  <a:tcPr marL="6609" marR="6609" marT="66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00" b="1" i="0" u="none" strike="noStrike">
                          <a:solidFill>
                            <a:srgbClr val="000000"/>
                          </a:solidFill>
                          <a:effectLst/>
                          <a:latin typeface="Calibri" panose="020F0502020204030204" pitchFamily="34" charset="0"/>
                        </a:rPr>
                        <a:t>2018</a:t>
                      </a:r>
                    </a:p>
                  </a:txBody>
                  <a:tcPr marL="6609" marR="6609" marT="66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fontAlgn="b"/>
                      <a:r>
                        <a:rPr lang="en-US" sz="1000" b="1" i="0" u="none" strike="noStrike">
                          <a:solidFill>
                            <a:srgbClr val="FFFFFF"/>
                          </a:solidFill>
                          <a:effectLst/>
                          <a:latin typeface="Calibri" panose="020F0502020204030204" pitchFamily="34" charset="0"/>
                        </a:rPr>
                        <a:t>Change</a:t>
                      </a:r>
                    </a:p>
                  </a:txBody>
                  <a:tcPr marL="6609" marR="6609" marT="660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hMerge="1">
                  <a:txBody>
                    <a:bodyPr/>
                    <a:lstStyle/>
                    <a:p>
                      <a:endParaRPr lang="en-US"/>
                    </a:p>
                  </a:txBody>
                  <a:tcPr/>
                </a:tc>
                <a:extLst>
                  <a:ext uri="{0D108BD9-81ED-4DB2-BD59-A6C34878D82A}">
                    <a16:rowId xmlns:a16="http://schemas.microsoft.com/office/drawing/2014/main" val="3502115340"/>
                  </a:ext>
                </a:extLst>
              </a:tr>
              <a:tr h="257617">
                <a:tc>
                  <a:txBody>
                    <a:bodyPr/>
                    <a:lstStyle/>
                    <a:p>
                      <a:pPr algn="l" fontAlgn="b"/>
                      <a:r>
                        <a:rPr lang="en-US" sz="1000" b="0" i="0" u="none" strike="noStrike">
                          <a:solidFill>
                            <a:srgbClr val="000000"/>
                          </a:solidFill>
                          <a:effectLst/>
                          <a:latin typeface="Calibri" panose="020F0502020204030204" pitchFamily="34" charset="0"/>
                        </a:rPr>
                        <a:t> </a:t>
                      </a:r>
                    </a:p>
                  </a:txBody>
                  <a:tcPr marL="6609" marR="6609" marT="660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6609" marR="6609" marT="66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6609" marR="6609" marT="66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a:t>
                      </a:r>
                    </a:p>
                  </a:txBody>
                  <a:tcPr marL="6609" marR="6609" marT="66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a:t>
                      </a:r>
                    </a:p>
                  </a:txBody>
                  <a:tcPr marL="6609" marR="6609" marT="66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6609" marR="6609" marT="66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6609" marR="6609" marT="66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a:t>
                      </a:r>
                    </a:p>
                  </a:txBody>
                  <a:tcPr marL="6609" marR="6609" marT="66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a:t>
                      </a:r>
                    </a:p>
                  </a:txBody>
                  <a:tcPr marL="6609" marR="6609" marT="66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6609" marR="6609" marT="66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6609" marR="6609" marT="66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a:t>
                      </a:r>
                    </a:p>
                  </a:txBody>
                  <a:tcPr marL="6609" marR="6609" marT="66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a:t>
                      </a:r>
                    </a:p>
                  </a:txBody>
                  <a:tcPr marL="6609" marR="6609" marT="66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6609" marR="6609" marT="66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6609" marR="6609" marT="66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a:t>
                      </a:r>
                    </a:p>
                  </a:txBody>
                  <a:tcPr marL="6609" marR="6609" marT="66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a:t>
                      </a:r>
                    </a:p>
                  </a:txBody>
                  <a:tcPr marL="6609" marR="6609" marT="660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1876486"/>
                  </a:ext>
                </a:extLst>
              </a:tr>
              <a:tr h="257617">
                <a:tc>
                  <a:txBody>
                    <a:bodyPr/>
                    <a:lstStyle/>
                    <a:p>
                      <a:pPr algn="ctr" fontAlgn="b"/>
                      <a:r>
                        <a:rPr lang="en-US" sz="1000" b="1" i="0" u="none" strike="noStrike">
                          <a:solidFill>
                            <a:srgbClr val="000000"/>
                          </a:solidFill>
                          <a:effectLst/>
                          <a:latin typeface="Calibri" panose="020F0502020204030204" pitchFamily="34" charset="0"/>
                        </a:rPr>
                        <a:t>1</a:t>
                      </a:r>
                    </a:p>
                  </a:txBody>
                  <a:tcPr marL="6609" marR="6609" marT="66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20,504</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000" b="0" i="0" u="none" strike="noStrike">
                          <a:solidFill>
                            <a:srgbClr val="000000"/>
                          </a:solidFill>
                          <a:effectLst/>
                          <a:latin typeface="Calibri" panose="020F0502020204030204" pitchFamily="34" charset="0"/>
                        </a:rPr>
                        <a:t>21,444</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000" b="0" i="0" u="none" strike="noStrike">
                          <a:solidFill>
                            <a:srgbClr val="000000"/>
                          </a:solidFill>
                          <a:effectLst/>
                          <a:latin typeface="Calibri" panose="020F0502020204030204" pitchFamily="34" charset="0"/>
                        </a:rPr>
                        <a:t>(940)</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FFFFFF"/>
                          </a:solidFill>
                          <a:effectLst/>
                          <a:latin typeface="Calibri" panose="020F0502020204030204" pitchFamily="34" charset="0"/>
                        </a:rPr>
                        <a:t>-4.4%</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tc>
                  <a:txBody>
                    <a:bodyPr/>
                    <a:lstStyle/>
                    <a:p>
                      <a:pPr algn="ctr" rtl="0" fontAlgn="ctr"/>
                      <a:r>
                        <a:rPr lang="en-US" sz="1000" b="0" i="0" u="none" strike="noStrike">
                          <a:solidFill>
                            <a:srgbClr val="000000"/>
                          </a:solidFill>
                          <a:effectLst/>
                          <a:latin typeface="Calibri" panose="020F0502020204030204" pitchFamily="34" charset="0"/>
                        </a:rPr>
                        <a:t>1,087</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1,141</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(54)</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FFFFFF"/>
                          </a:solidFill>
                          <a:effectLst/>
                          <a:latin typeface="Calibri" panose="020F0502020204030204" pitchFamily="34" charset="0"/>
                        </a:rPr>
                        <a:t>-4.7%</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tc>
                  <a:txBody>
                    <a:bodyPr/>
                    <a:lstStyle/>
                    <a:p>
                      <a:pPr algn="ctr" rtl="0" fontAlgn="ctr"/>
                      <a:r>
                        <a:rPr lang="en-US" sz="1000" b="0" i="0" u="none" strike="noStrike">
                          <a:solidFill>
                            <a:srgbClr val="000000"/>
                          </a:solidFill>
                          <a:effectLst/>
                          <a:latin typeface="Calibri" panose="020F0502020204030204" pitchFamily="34" charset="0"/>
                        </a:rPr>
                        <a:t>1,258</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1,508</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(250)</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FFFFFF"/>
                          </a:solidFill>
                          <a:effectLst/>
                          <a:latin typeface="Calibri" panose="020F0502020204030204" pitchFamily="34" charset="0"/>
                        </a:rPr>
                        <a:t>-16.6%</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tc>
                  <a:txBody>
                    <a:bodyPr/>
                    <a:lstStyle/>
                    <a:p>
                      <a:pPr algn="ctr" rtl="0" fontAlgn="ctr"/>
                      <a:r>
                        <a:rPr lang="en-US" sz="1000" b="0" i="0" u="none" strike="noStrike">
                          <a:solidFill>
                            <a:srgbClr val="000000"/>
                          </a:solidFill>
                          <a:effectLst/>
                          <a:latin typeface="Calibri" panose="020F0502020204030204" pitchFamily="34" charset="0"/>
                        </a:rPr>
                        <a:t>22,849</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24,093</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(1,244)</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-5.2%</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extLst>
                  <a:ext uri="{0D108BD9-81ED-4DB2-BD59-A6C34878D82A}">
                    <a16:rowId xmlns:a16="http://schemas.microsoft.com/office/drawing/2014/main" val="3500706881"/>
                  </a:ext>
                </a:extLst>
              </a:tr>
              <a:tr h="257617">
                <a:tc>
                  <a:txBody>
                    <a:bodyPr/>
                    <a:lstStyle/>
                    <a:p>
                      <a:pPr algn="ctr" fontAlgn="b"/>
                      <a:r>
                        <a:rPr lang="en-US" sz="1000" b="1" i="0" u="none" strike="noStrike">
                          <a:solidFill>
                            <a:srgbClr val="000000"/>
                          </a:solidFill>
                          <a:effectLst/>
                          <a:latin typeface="Calibri" panose="020F0502020204030204" pitchFamily="34" charset="0"/>
                        </a:rPr>
                        <a:t>2</a:t>
                      </a:r>
                    </a:p>
                  </a:txBody>
                  <a:tcPr marL="6609" marR="6609" marT="66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17,936</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000" b="0" i="0" u="none" strike="noStrike">
                          <a:solidFill>
                            <a:srgbClr val="000000"/>
                          </a:solidFill>
                          <a:effectLst/>
                          <a:latin typeface="Calibri" panose="020F0502020204030204" pitchFamily="34" charset="0"/>
                        </a:rPr>
                        <a:t>18,625</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000" b="0" i="0" u="none" strike="noStrike">
                          <a:solidFill>
                            <a:srgbClr val="000000"/>
                          </a:solidFill>
                          <a:effectLst/>
                          <a:latin typeface="Calibri" panose="020F0502020204030204" pitchFamily="34" charset="0"/>
                        </a:rPr>
                        <a:t>(689)</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FFFFFF"/>
                          </a:solidFill>
                          <a:effectLst/>
                          <a:latin typeface="Calibri" panose="020F0502020204030204" pitchFamily="34" charset="0"/>
                        </a:rPr>
                        <a:t>-3.7%</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tc>
                  <a:txBody>
                    <a:bodyPr/>
                    <a:lstStyle/>
                    <a:p>
                      <a:pPr algn="ctr" rtl="0" fontAlgn="ctr"/>
                      <a:r>
                        <a:rPr lang="en-US" sz="1000" b="0" i="0" u="none" strike="noStrike">
                          <a:solidFill>
                            <a:srgbClr val="000000"/>
                          </a:solidFill>
                          <a:effectLst/>
                          <a:latin typeface="Calibri" panose="020F0502020204030204" pitchFamily="34" charset="0"/>
                        </a:rPr>
                        <a:t>1,033</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1,021</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12 </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1.2%</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rtl="0" fontAlgn="ctr"/>
                      <a:r>
                        <a:rPr lang="en-US" sz="1000" b="0" i="0" u="none" strike="noStrike">
                          <a:solidFill>
                            <a:srgbClr val="000000"/>
                          </a:solidFill>
                          <a:effectLst/>
                          <a:latin typeface="Calibri" panose="020F0502020204030204" pitchFamily="34" charset="0"/>
                        </a:rPr>
                        <a:t>953</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1,046</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(93)</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FFFFFF"/>
                          </a:solidFill>
                          <a:effectLst/>
                          <a:latin typeface="Calibri" panose="020F0502020204030204" pitchFamily="34" charset="0"/>
                        </a:rPr>
                        <a:t>-8.9%</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tc>
                  <a:txBody>
                    <a:bodyPr/>
                    <a:lstStyle/>
                    <a:p>
                      <a:pPr algn="ctr" rtl="0" fontAlgn="ctr"/>
                      <a:r>
                        <a:rPr lang="en-US" sz="1000" b="0" i="0" u="none" strike="noStrike">
                          <a:solidFill>
                            <a:srgbClr val="000000"/>
                          </a:solidFill>
                          <a:effectLst/>
                          <a:latin typeface="Calibri" panose="020F0502020204030204" pitchFamily="34" charset="0"/>
                        </a:rPr>
                        <a:t>19,922</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20,692</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(770)</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-3.7%</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extLst>
                  <a:ext uri="{0D108BD9-81ED-4DB2-BD59-A6C34878D82A}">
                    <a16:rowId xmlns:a16="http://schemas.microsoft.com/office/drawing/2014/main" val="123121430"/>
                  </a:ext>
                </a:extLst>
              </a:tr>
              <a:tr h="257617">
                <a:tc>
                  <a:txBody>
                    <a:bodyPr/>
                    <a:lstStyle/>
                    <a:p>
                      <a:pPr algn="ctr" fontAlgn="b"/>
                      <a:r>
                        <a:rPr lang="en-US" sz="1000" b="1" i="0" u="none" strike="noStrike">
                          <a:solidFill>
                            <a:srgbClr val="000000"/>
                          </a:solidFill>
                          <a:effectLst/>
                          <a:latin typeface="Calibri" panose="020F0502020204030204" pitchFamily="34" charset="0"/>
                        </a:rPr>
                        <a:t>3</a:t>
                      </a:r>
                    </a:p>
                  </a:txBody>
                  <a:tcPr marL="6609" marR="6609" marT="66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17,852</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000" b="0" i="0" u="none" strike="noStrike">
                          <a:solidFill>
                            <a:srgbClr val="000000"/>
                          </a:solidFill>
                          <a:effectLst/>
                          <a:latin typeface="Calibri" panose="020F0502020204030204" pitchFamily="34" charset="0"/>
                        </a:rPr>
                        <a:t>18,317</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000" b="0" i="0" u="none" strike="noStrike">
                          <a:solidFill>
                            <a:srgbClr val="000000"/>
                          </a:solidFill>
                          <a:effectLst/>
                          <a:latin typeface="Calibri" panose="020F0502020204030204" pitchFamily="34" charset="0"/>
                        </a:rPr>
                        <a:t>(465)</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-2.5%</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rtl="0" fontAlgn="ctr"/>
                      <a:r>
                        <a:rPr lang="en-US" sz="1000" b="0" i="0" u="none" strike="noStrike">
                          <a:solidFill>
                            <a:srgbClr val="000000"/>
                          </a:solidFill>
                          <a:effectLst/>
                          <a:latin typeface="Calibri" panose="020F0502020204030204" pitchFamily="34" charset="0"/>
                        </a:rPr>
                        <a:t>1,514</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1,535</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(21)</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-1.4%</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rtl="0" fontAlgn="ctr"/>
                      <a:r>
                        <a:rPr lang="en-US" sz="1000" b="0" i="0" u="none" strike="noStrike">
                          <a:solidFill>
                            <a:srgbClr val="000000"/>
                          </a:solidFill>
                          <a:effectLst/>
                          <a:latin typeface="Calibri" panose="020F0502020204030204" pitchFamily="34" charset="0"/>
                        </a:rPr>
                        <a:t>1,593</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1,682</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(89)</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FFFFFF"/>
                          </a:solidFill>
                          <a:effectLst/>
                          <a:latin typeface="Calibri" panose="020F0502020204030204" pitchFamily="34" charset="0"/>
                        </a:rPr>
                        <a:t>-5.3%</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tc>
                  <a:txBody>
                    <a:bodyPr/>
                    <a:lstStyle/>
                    <a:p>
                      <a:pPr algn="ctr" rtl="0" fontAlgn="ctr"/>
                      <a:r>
                        <a:rPr lang="en-US" sz="1000" b="0" i="0" u="none" strike="noStrike">
                          <a:solidFill>
                            <a:srgbClr val="000000"/>
                          </a:solidFill>
                          <a:effectLst/>
                          <a:latin typeface="Calibri" panose="020F0502020204030204" pitchFamily="34" charset="0"/>
                        </a:rPr>
                        <a:t>20,959</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21,534</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(575)</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-2.7%</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extLst>
                  <a:ext uri="{0D108BD9-81ED-4DB2-BD59-A6C34878D82A}">
                    <a16:rowId xmlns:a16="http://schemas.microsoft.com/office/drawing/2014/main" val="3448126672"/>
                  </a:ext>
                </a:extLst>
              </a:tr>
              <a:tr h="257617">
                <a:tc>
                  <a:txBody>
                    <a:bodyPr/>
                    <a:lstStyle/>
                    <a:p>
                      <a:pPr algn="ctr" fontAlgn="b"/>
                      <a:r>
                        <a:rPr lang="en-US" sz="1000" b="1" i="0" u="none" strike="noStrike">
                          <a:solidFill>
                            <a:srgbClr val="000000"/>
                          </a:solidFill>
                          <a:effectLst/>
                          <a:latin typeface="Calibri" panose="020F0502020204030204" pitchFamily="34" charset="0"/>
                        </a:rPr>
                        <a:t>4</a:t>
                      </a:r>
                    </a:p>
                  </a:txBody>
                  <a:tcPr marL="6609" marR="6609" marT="66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12,847</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000" b="0" i="0" u="none" strike="noStrike">
                          <a:solidFill>
                            <a:srgbClr val="000000"/>
                          </a:solidFill>
                          <a:effectLst/>
                          <a:latin typeface="Calibri" panose="020F0502020204030204" pitchFamily="34" charset="0"/>
                        </a:rPr>
                        <a:t>13,381</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000" b="0" i="0" u="none" strike="noStrike">
                          <a:solidFill>
                            <a:srgbClr val="000000"/>
                          </a:solidFill>
                          <a:effectLst/>
                          <a:latin typeface="Calibri" panose="020F0502020204030204" pitchFamily="34" charset="0"/>
                        </a:rPr>
                        <a:t>(534)</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FFFFFF"/>
                          </a:solidFill>
                          <a:effectLst/>
                          <a:latin typeface="Calibri" panose="020F0502020204030204" pitchFamily="34" charset="0"/>
                        </a:rPr>
                        <a:t>-4.0%</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tc>
                  <a:txBody>
                    <a:bodyPr/>
                    <a:lstStyle/>
                    <a:p>
                      <a:pPr algn="ctr" rtl="0" fontAlgn="ctr"/>
                      <a:r>
                        <a:rPr lang="en-US" sz="1000" b="0" i="0" u="none" strike="noStrike">
                          <a:solidFill>
                            <a:srgbClr val="000000"/>
                          </a:solidFill>
                          <a:effectLst/>
                          <a:latin typeface="Calibri" panose="020F0502020204030204" pitchFamily="34" charset="0"/>
                        </a:rPr>
                        <a:t>1,152</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1,195</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(43)</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FFFFFF"/>
                          </a:solidFill>
                          <a:effectLst/>
                          <a:latin typeface="Calibri" panose="020F0502020204030204" pitchFamily="34" charset="0"/>
                        </a:rPr>
                        <a:t>-3.6%</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tc>
                  <a:txBody>
                    <a:bodyPr/>
                    <a:lstStyle/>
                    <a:p>
                      <a:pPr algn="ctr" rtl="0" fontAlgn="ctr"/>
                      <a:r>
                        <a:rPr lang="en-US" sz="1000" b="0" i="0" u="none" strike="noStrike">
                          <a:solidFill>
                            <a:srgbClr val="000000"/>
                          </a:solidFill>
                          <a:effectLst/>
                          <a:latin typeface="Calibri" panose="020F0502020204030204" pitchFamily="34" charset="0"/>
                        </a:rPr>
                        <a:t>1,207</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1,248</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(41)</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FFFFFF"/>
                          </a:solidFill>
                          <a:effectLst/>
                          <a:latin typeface="Calibri" panose="020F0502020204030204" pitchFamily="34" charset="0"/>
                        </a:rPr>
                        <a:t>-3.3%</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tc>
                  <a:txBody>
                    <a:bodyPr/>
                    <a:lstStyle/>
                    <a:p>
                      <a:pPr algn="ctr" rtl="0" fontAlgn="ctr"/>
                      <a:r>
                        <a:rPr lang="en-US" sz="1000" b="0" i="0" u="none" strike="noStrike">
                          <a:solidFill>
                            <a:srgbClr val="000000"/>
                          </a:solidFill>
                          <a:effectLst/>
                          <a:latin typeface="Calibri" panose="020F0502020204030204" pitchFamily="34" charset="0"/>
                        </a:rPr>
                        <a:t>15,206</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15,824</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(618)</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-3.9%</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2635468978"/>
                  </a:ext>
                </a:extLst>
              </a:tr>
              <a:tr h="257617">
                <a:tc>
                  <a:txBody>
                    <a:bodyPr/>
                    <a:lstStyle/>
                    <a:p>
                      <a:pPr algn="ctr" fontAlgn="b"/>
                      <a:r>
                        <a:rPr lang="en-US" sz="1000" b="1" i="0" u="none" strike="noStrike">
                          <a:solidFill>
                            <a:srgbClr val="000000"/>
                          </a:solidFill>
                          <a:effectLst/>
                          <a:latin typeface="Calibri" panose="020F0502020204030204" pitchFamily="34" charset="0"/>
                        </a:rPr>
                        <a:t>5</a:t>
                      </a:r>
                    </a:p>
                  </a:txBody>
                  <a:tcPr marL="6609" marR="6609" marT="66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16,930</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000" b="0" i="0" u="none" strike="noStrike">
                          <a:solidFill>
                            <a:srgbClr val="000000"/>
                          </a:solidFill>
                          <a:effectLst/>
                          <a:latin typeface="Calibri" panose="020F0502020204030204" pitchFamily="34" charset="0"/>
                        </a:rPr>
                        <a:t>17,403</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000" b="0" i="0" u="none" strike="noStrike">
                          <a:solidFill>
                            <a:srgbClr val="000000"/>
                          </a:solidFill>
                          <a:effectLst/>
                          <a:latin typeface="Calibri" panose="020F0502020204030204" pitchFamily="34" charset="0"/>
                        </a:rPr>
                        <a:t>(473)</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-2.7%</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rtl="0" fontAlgn="ctr"/>
                      <a:r>
                        <a:rPr lang="en-US" sz="1000" b="0" i="0" u="none" strike="noStrike">
                          <a:solidFill>
                            <a:srgbClr val="000000"/>
                          </a:solidFill>
                          <a:effectLst/>
                          <a:latin typeface="Calibri" panose="020F0502020204030204" pitchFamily="34" charset="0"/>
                        </a:rPr>
                        <a:t>1,182</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1,226</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(44)</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FFFFFF"/>
                          </a:solidFill>
                          <a:effectLst/>
                          <a:latin typeface="Calibri" panose="020F0502020204030204" pitchFamily="34" charset="0"/>
                        </a:rPr>
                        <a:t>-3.6%</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tc>
                  <a:txBody>
                    <a:bodyPr/>
                    <a:lstStyle/>
                    <a:p>
                      <a:pPr algn="ctr" rtl="0" fontAlgn="ctr"/>
                      <a:r>
                        <a:rPr lang="en-US" sz="1000" b="0" i="0" u="none" strike="noStrike">
                          <a:solidFill>
                            <a:srgbClr val="000000"/>
                          </a:solidFill>
                          <a:effectLst/>
                          <a:latin typeface="Calibri" panose="020F0502020204030204" pitchFamily="34" charset="0"/>
                        </a:rPr>
                        <a:t>1,440</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1,523</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(83)</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FFFFFF"/>
                          </a:solidFill>
                          <a:effectLst/>
                          <a:latin typeface="Calibri" panose="020F0502020204030204" pitchFamily="34" charset="0"/>
                        </a:rPr>
                        <a:t>-5.4%</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tc>
                  <a:txBody>
                    <a:bodyPr/>
                    <a:lstStyle/>
                    <a:p>
                      <a:pPr algn="ctr" rtl="0" fontAlgn="ctr"/>
                      <a:r>
                        <a:rPr lang="en-US" sz="1000" b="0" i="0" u="none" strike="noStrike">
                          <a:solidFill>
                            <a:srgbClr val="000000"/>
                          </a:solidFill>
                          <a:effectLst/>
                          <a:latin typeface="Calibri" panose="020F0502020204030204" pitchFamily="34" charset="0"/>
                        </a:rPr>
                        <a:t>19,552</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20,152</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(600)</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-3.0%</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extLst>
                  <a:ext uri="{0D108BD9-81ED-4DB2-BD59-A6C34878D82A}">
                    <a16:rowId xmlns:a16="http://schemas.microsoft.com/office/drawing/2014/main" val="4092027269"/>
                  </a:ext>
                </a:extLst>
              </a:tr>
              <a:tr h="257617">
                <a:tc>
                  <a:txBody>
                    <a:bodyPr/>
                    <a:lstStyle/>
                    <a:p>
                      <a:pPr algn="ctr" fontAlgn="b"/>
                      <a:r>
                        <a:rPr lang="en-US" sz="1000" b="1" i="0" u="none" strike="noStrike">
                          <a:solidFill>
                            <a:srgbClr val="000000"/>
                          </a:solidFill>
                          <a:effectLst/>
                          <a:latin typeface="Calibri" panose="020F0502020204030204" pitchFamily="34" charset="0"/>
                        </a:rPr>
                        <a:t>6</a:t>
                      </a:r>
                    </a:p>
                  </a:txBody>
                  <a:tcPr marL="6609" marR="6609" marT="66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34,743</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000" b="0" i="0" u="none" strike="noStrike">
                          <a:solidFill>
                            <a:srgbClr val="000000"/>
                          </a:solidFill>
                          <a:effectLst/>
                          <a:latin typeface="Calibri" panose="020F0502020204030204" pitchFamily="34" charset="0"/>
                        </a:rPr>
                        <a:t>36,025</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000" b="0" i="0" u="none" strike="noStrike">
                          <a:solidFill>
                            <a:srgbClr val="000000"/>
                          </a:solidFill>
                          <a:effectLst/>
                          <a:latin typeface="Calibri" panose="020F0502020204030204" pitchFamily="34" charset="0"/>
                        </a:rPr>
                        <a:t>(1,282)</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FFFFFF"/>
                          </a:solidFill>
                          <a:effectLst/>
                          <a:latin typeface="Calibri" panose="020F0502020204030204" pitchFamily="34" charset="0"/>
                        </a:rPr>
                        <a:t>-3.6%</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tc>
                  <a:txBody>
                    <a:bodyPr/>
                    <a:lstStyle/>
                    <a:p>
                      <a:pPr algn="ctr" rtl="0" fontAlgn="ctr"/>
                      <a:r>
                        <a:rPr lang="en-US" sz="1000" b="0" i="0" u="none" strike="noStrike">
                          <a:solidFill>
                            <a:srgbClr val="000000"/>
                          </a:solidFill>
                          <a:effectLst/>
                          <a:latin typeface="Calibri" panose="020F0502020204030204" pitchFamily="34" charset="0"/>
                        </a:rPr>
                        <a:t>1,834</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1,837</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(3)</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-0.2%</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en-US" sz="1000" b="0" i="0" u="none" strike="noStrike">
                          <a:solidFill>
                            <a:srgbClr val="000000"/>
                          </a:solidFill>
                          <a:effectLst/>
                          <a:latin typeface="Calibri" panose="020F0502020204030204" pitchFamily="34" charset="0"/>
                        </a:rPr>
                        <a:t>2,562</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2,769</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(207)</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FFFFFF"/>
                          </a:solidFill>
                          <a:effectLst/>
                          <a:latin typeface="Calibri" panose="020F0502020204030204" pitchFamily="34" charset="0"/>
                        </a:rPr>
                        <a:t>-7.5%</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tc>
                  <a:txBody>
                    <a:bodyPr/>
                    <a:lstStyle/>
                    <a:p>
                      <a:pPr algn="ctr" rtl="0" fontAlgn="ctr"/>
                      <a:r>
                        <a:rPr lang="en-US" sz="1000" b="0" i="0" u="none" strike="noStrike">
                          <a:solidFill>
                            <a:srgbClr val="000000"/>
                          </a:solidFill>
                          <a:effectLst/>
                          <a:latin typeface="Calibri" panose="020F0502020204030204" pitchFamily="34" charset="0"/>
                        </a:rPr>
                        <a:t>39,139</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40,631</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(1,492)</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-3.7%</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extLst>
                  <a:ext uri="{0D108BD9-81ED-4DB2-BD59-A6C34878D82A}">
                    <a16:rowId xmlns:a16="http://schemas.microsoft.com/office/drawing/2014/main" val="3235717477"/>
                  </a:ext>
                </a:extLst>
              </a:tr>
              <a:tr h="257617">
                <a:tc>
                  <a:txBody>
                    <a:bodyPr/>
                    <a:lstStyle/>
                    <a:p>
                      <a:pPr algn="ctr" fontAlgn="b"/>
                      <a:r>
                        <a:rPr lang="en-US" sz="1000" b="1" i="1" u="none" strike="noStrike">
                          <a:solidFill>
                            <a:srgbClr val="000000"/>
                          </a:solidFill>
                          <a:effectLst/>
                          <a:latin typeface="Calibri" panose="020F0502020204030204" pitchFamily="34" charset="0"/>
                        </a:rPr>
                        <a:t>R 1-6</a:t>
                      </a:r>
                    </a:p>
                  </a:txBody>
                  <a:tcPr marL="6609" marR="6609" marT="66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rtl="0" fontAlgn="ctr"/>
                      <a:r>
                        <a:rPr lang="en-US" sz="1000" b="0" i="1" u="none" strike="noStrike">
                          <a:solidFill>
                            <a:srgbClr val="000000"/>
                          </a:solidFill>
                          <a:effectLst/>
                          <a:latin typeface="Calibri" panose="020F0502020204030204" pitchFamily="34" charset="0"/>
                        </a:rPr>
                        <a:t>120,812</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rtl="0" fontAlgn="ctr"/>
                      <a:r>
                        <a:rPr lang="en-US" sz="1000" b="0" i="1" u="none" strike="noStrike">
                          <a:solidFill>
                            <a:srgbClr val="000000"/>
                          </a:solidFill>
                          <a:effectLst/>
                          <a:latin typeface="Calibri" panose="020F0502020204030204" pitchFamily="34" charset="0"/>
                        </a:rPr>
                        <a:t>125,195</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rtl="0" fontAlgn="ctr"/>
                      <a:r>
                        <a:rPr lang="en-US" sz="1000" b="0" i="0" u="none" strike="noStrike">
                          <a:solidFill>
                            <a:srgbClr val="000000"/>
                          </a:solidFill>
                          <a:effectLst/>
                          <a:latin typeface="Calibri" panose="020F0502020204030204" pitchFamily="34" charset="0"/>
                        </a:rPr>
                        <a:t>(4,383)</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rtl="0" fontAlgn="ctr"/>
                      <a:r>
                        <a:rPr lang="en-US" sz="1000" b="0" i="0" u="none" strike="noStrike">
                          <a:solidFill>
                            <a:srgbClr val="000000"/>
                          </a:solidFill>
                          <a:effectLst/>
                          <a:latin typeface="Calibri" panose="020F0502020204030204" pitchFamily="34" charset="0"/>
                        </a:rPr>
                        <a:t>-3.5%</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rtl="0" fontAlgn="ctr"/>
                      <a:r>
                        <a:rPr lang="en-US" sz="1000" b="0" i="1" u="none" strike="noStrike">
                          <a:solidFill>
                            <a:srgbClr val="000000"/>
                          </a:solidFill>
                          <a:effectLst/>
                          <a:latin typeface="Calibri" panose="020F0502020204030204" pitchFamily="34" charset="0"/>
                        </a:rPr>
                        <a:t>7,802</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rtl="0" fontAlgn="ctr"/>
                      <a:r>
                        <a:rPr lang="en-US" sz="1000" b="0" i="1" u="none" strike="noStrike">
                          <a:solidFill>
                            <a:srgbClr val="000000"/>
                          </a:solidFill>
                          <a:effectLst/>
                          <a:latin typeface="Calibri" panose="020F0502020204030204" pitchFamily="34" charset="0"/>
                        </a:rPr>
                        <a:t>7,955</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rtl="0" fontAlgn="ctr"/>
                      <a:r>
                        <a:rPr lang="en-US" sz="1000" b="0" i="0" u="none" strike="noStrike">
                          <a:solidFill>
                            <a:srgbClr val="000000"/>
                          </a:solidFill>
                          <a:effectLst/>
                          <a:latin typeface="Calibri" panose="020F0502020204030204" pitchFamily="34" charset="0"/>
                        </a:rPr>
                        <a:t>(153)</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rtl="0" fontAlgn="ctr"/>
                      <a:r>
                        <a:rPr lang="en-US" sz="1000" b="0" i="0" u="none" strike="noStrike">
                          <a:solidFill>
                            <a:srgbClr val="000000"/>
                          </a:solidFill>
                          <a:effectLst/>
                          <a:latin typeface="Calibri" panose="020F0502020204030204" pitchFamily="34" charset="0"/>
                        </a:rPr>
                        <a:t>-1.9%</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rtl="0" fontAlgn="ctr"/>
                      <a:r>
                        <a:rPr lang="en-US" sz="1000" b="0" i="1" u="none" strike="noStrike">
                          <a:solidFill>
                            <a:srgbClr val="000000"/>
                          </a:solidFill>
                          <a:effectLst/>
                          <a:latin typeface="Calibri" panose="020F0502020204030204" pitchFamily="34" charset="0"/>
                        </a:rPr>
                        <a:t>9,013</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rtl="0" fontAlgn="ctr"/>
                      <a:r>
                        <a:rPr lang="en-US" sz="1000" b="0" i="1" u="none" strike="noStrike">
                          <a:solidFill>
                            <a:srgbClr val="000000"/>
                          </a:solidFill>
                          <a:effectLst/>
                          <a:latin typeface="Calibri" panose="020F0502020204030204" pitchFamily="34" charset="0"/>
                        </a:rPr>
                        <a:t>9,776</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rtl="0" fontAlgn="ctr"/>
                      <a:r>
                        <a:rPr lang="en-US" sz="1000" b="0" i="0" u="none" strike="noStrike">
                          <a:solidFill>
                            <a:srgbClr val="000000"/>
                          </a:solidFill>
                          <a:effectLst/>
                          <a:latin typeface="Calibri" panose="020F0502020204030204" pitchFamily="34" charset="0"/>
                        </a:rPr>
                        <a:t>(763)</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rtl="0" fontAlgn="ctr"/>
                      <a:r>
                        <a:rPr lang="en-US" sz="1000" b="0" i="0" u="none" strike="noStrike">
                          <a:solidFill>
                            <a:srgbClr val="000000"/>
                          </a:solidFill>
                          <a:effectLst/>
                          <a:latin typeface="Calibri" panose="020F0502020204030204" pitchFamily="34" charset="0"/>
                        </a:rPr>
                        <a:t>-7.8%</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rtl="0" fontAlgn="ctr"/>
                      <a:r>
                        <a:rPr lang="en-US" sz="1000" b="0" i="1" u="none" strike="noStrike">
                          <a:solidFill>
                            <a:srgbClr val="000000"/>
                          </a:solidFill>
                          <a:effectLst/>
                          <a:latin typeface="Calibri" panose="020F0502020204030204" pitchFamily="34" charset="0"/>
                        </a:rPr>
                        <a:t>137,627</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rtl="0" fontAlgn="ctr"/>
                      <a:r>
                        <a:rPr lang="en-US" sz="1000" b="0" i="1" u="none" strike="noStrike">
                          <a:solidFill>
                            <a:srgbClr val="000000"/>
                          </a:solidFill>
                          <a:effectLst/>
                          <a:latin typeface="Calibri" panose="020F0502020204030204" pitchFamily="34" charset="0"/>
                        </a:rPr>
                        <a:t>142,926</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rtl="0" fontAlgn="ctr"/>
                      <a:r>
                        <a:rPr lang="en-US" sz="1000" b="0" i="0" u="none" strike="noStrike">
                          <a:solidFill>
                            <a:srgbClr val="000000"/>
                          </a:solidFill>
                          <a:effectLst/>
                          <a:latin typeface="Calibri" panose="020F0502020204030204" pitchFamily="34" charset="0"/>
                        </a:rPr>
                        <a:t>(5,299)</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rtl="0" fontAlgn="ctr"/>
                      <a:r>
                        <a:rPr lang="en-US" sz="1000" b="0" i="0" u="none" strike="noStrike">
                          <a:solidFill>
                            <a:srgbClr val="000000"/>
                          </a:solidFill>
                          <a:effectLst/>
                          <a:latin typeface="Calibri" panose="020F0502020204030204" pitchFamily="34" charset="0"/>
                        </a:rPr>
                        <a:t>-3.7%</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2361687829"/>
                  </a:ext>
                </a:extLst>
              </a:tr>
              <a:tr h="257617">
                <a:tc>
                  <a:txBody>
                    <a:bodyPr/>
                    <a:lstStyle/>
                    <a:p>
                      <a:pPr algn="ctr" fontAlgn="b"/>
                      <a:r>
                        <a:rPr lang="en-US" sz="1000" b="1" i="0" u="none" strike="noStrike">
                          <a:solidFill>
                            <a:srgbClr val="000000"/>
                          </a:solidFill>
                          <a:effectLst/>
                          <a:latin typeface="Calibri" panose="020F0502020204030204" pitchFamily="34" charset="0"/>
                        </a:rPr>
                        <a:t>7</a:t>
                      </a:r>
                    </a:p>
                  </a:txBody>
                  <a:tcPr marL="6609" marR="6609" marT="66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9,666</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9,813</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(147)</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-1.5%</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rtl="0" fontAlgn="ctr"/>
                      <a:r>
                        <a:rPr lang="en-US" sz="1000" b="0" i="0" u="none" strike="noStrike">
                          <a:solidFill>
                            <a:srgbClr val="000000"/>
                          </a:solidFill>
                          <a:effectLst/>
                          <a:latin typeface="Calibri" panose="020F0502020204030204" pitchFamily="34" charset="0"/>
                        </a:rPr>
                        <a:t>1,645</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1,460</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185 </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12.7%</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rtl="0" fontAlgn="ctr"/>
                      <a:r>
                        <a:rPr lang="en-US" sz="1000" b="0" i="0" u="none" strike="noStrike">
                          <a:solidFill>
                            <a:srgbClr val="000000"/>
                          </a:solidFill>
                          <a:effectLst/>
                          <a:latin typeface="Calibri" panose="020F0502020204030204" pitchFamily="34" charset="0"/>
                        </a:rPr>
                        <a:t>1,264</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1,063</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201 </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18.9%</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rtl="0" fontAlgn="ctr"/>
                      <a:r>
                        <a:rPr lang="en-US" sz="1000" b="0" i="0" u="none" strike="noStrike">
                          <a:solidFill>
                            <a:srgbClr val="000000"/>
                          </a:solidFill>
                          <a:effectLst/>
                          <a:latin typeface="Calibri" panose="020F0502020204030204" pitchFamily="34" charset="0"/>
                        </a:rPr>
                        <a:t>12,575</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12,336</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239 </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1.9%</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478700126"/>
                  </a:ext>
                </a:extLst>
              </a:tr>
              <a:tr h="257617">
                <a:tc>
                  <a:txBody>
                    <a:bodyPr/>
                    <a:lstStyle/>
                    <a:p>
                      <a:pPr algn="ctr" fontAlgn="b"/>
                      <a:r>
                        <a:rPr lang="en-US" sz="1000" b="1" i="0" u="none" strike="noStrike">
                          <a:solidFill>
                            <a:srgbClr val="000000"/>
                          </a:solidFill>
                          <a:effectLst/>
                          <a:latin typeface="Calibri" panose="020F0502020204030204" pitchFamily="34" charset="0"/>
                        </a:rPr>
                        <a:t>8</a:t>
                      </a:r>
                    </a:p>
                  </a:txBody>
                  <a:tcPr marL="6609" marR="6609" marT="66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38,630</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39,194</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(564)</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-1.4%</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rtl="0" fontAlgn="ctr"/>
                      <a:r>
                        <a:rPr lang="en-US" sz="1000" b="0" i="0" u="none" strike="noStrike">
                          <a:solidFill>
                            <a:srgbClr val="000000"/>
                          </a:solidFill>
                          <a:effectLst/>
                          <a:latin typeface="Calibri" panose="020F0502020204030204" pitchFamily="34" charset="0"/>
                        </a:rPr>
                        <a:t>7,397</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7,336</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61 </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0.8%</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en-US" sz="1000" b="0" i="0" u="none" strike="noStrike">
                          <a:solidFill>
                            <a:srgbClr val="000000"/>
                          </a:solidFill>
                          <a:effectLst/>
                          <a:latin typeface="Calibri" panose="020F0502020204030204" pitchFamily="34" charset="0"/>
                        </a:rPr>
                        <a:t>6,817</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6,789</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28 </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0.4%</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en-US" sz="1000" b="0" i="0" u="none" strike="noStrike">
                          <a:solidFill>
                            <a:srgbClr val="000000"/>
                          </a:solidFill>
                          <a:effectLst/>
                          <a:latin typeface="Calibri" panose="020F0502020204030204" pitchFamily="34" charset="0"/>
                        </a:rPr>
                        <a:t>52,844</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53,319</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(475)</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-0.9%</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2137875073"/>
                  </a:ext>
                </a:extLst>
              </a:tr>
              <a:tr h="257617">
                <a:tc>
                  <a:txBody>
                    <a:bodyPr/>
                    <a:lstStyle/>
                    <a:p>
                      <a:pPr algn="ctr" fontAlgn="b"/>
                      <a:r>
                        <a:rPr lang="en-US" sz="1000" b="1" i="0" u="none" strike="noStrike">
                          <a:solidFill>
                            <a:srgbClr val="000000"/>
                          </a:solidFill>
                          <a:effectLst/>
                          <a:latin typeface="Calibri" panose="020F0502020204030204" pitchFamily="34" charset="0"/>
                        </a:rPr>
                        <a:t>9</a:t>
                      </a:r>
                    </a:p>
                  </a:txBody>
                  <a:tcPr marL="6609" marR="6609" marT="66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5,830</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5,974</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(144)</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-2.4%</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rtl="0" fontAlgn="ctr"/>
                      <a:r>
                        <a:rPr lang="en-US" sz="1000" b="0" i="0" u="none" strike="noStrike">
                          <a:solidFill>
                            <a:srgbClr val="000000"/>
                          </a:solidFill>
                          <a:effectLst/>
                          <a:latin typeface="Calibri" panose="020F0502020204030204" pitchFamily="34" charset="0"/>
                        </a:rPr>
                        <a:t>925</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977</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(52)</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FFFFFF"/>
                          </a:solidFill>
                          <a:effectLst/>
                          <a:latin typeface="Calibri" panose="020F0502020204030204" pitchFamily="34" charset="0"/>
                        </a:rPr>
                        <a:t>-5.3%</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tc>
                  <a:txBody>
                    <a:bodyPr/>
                    <a:lstStyle/>
                    <a:p>
                      <a:pPr algn="ctr" rtl="0" fontAlgn="ctr"/>
                      <a:r>
                        <a:rPr lang="en-US" sz="1000" b="0" i="0" u="none" strike="noStrike">
                          <a:solidFill>
                            <a:srgbClr val="000000"/>
                          </a:solidFill>
                          <a:effectLst/>
                          <a:latin typeface="Calibri" panose="020F0502020204030204" pitchFamily="34" charset="0"/>
                        </a:rPr>
                        <a:t>3,235</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2,884</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351 </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12.2%</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rtl="0" fontAlgn="ctr"/>
                      <a:r>
                        <a:rPr lang="en-US" sz="1000" b="0" i="0" u="none" strike="noStrike">
                          <a:solidFill>
                            <a:srgbClr val="000000"/>
                          </a:solidFill>
                          <a:effectLst/>
                          <a:latin typeface="Calibri" panose="020F0502020204030204" pitchFamily="34" charset="0"/>
                        </a:rPr>
                        <a:t>9,990</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9,835</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155 </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1.6%</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extLst>
                  <a:ext uri="{0D108BD9-81ED-4DB2-BD59-A6C34878D82A}">
                    <a16:rowId xmlns:a16="http://schemas.microsoft.com/office/drawing/2014/main" val="2551831396"/>
                  </a:ext>
                </a:extLst>
              </a:tr>
              <a:tr h="257617">
                <a:tc>
                  <a:txBody>
                    <a:bodyPr/>
                    <a:lstStyle/>
                    <a:p>
                      <a:pPr algn="ctr" fontAlgn="b"/>
                      <a:r>
                        <a:rPr lang="en-US" sz="1000" b="1" i="0" u="none" strike="noStrike">
                          <a:solidFill>
                            <a:srgbClr val="000000"/>
                          </a:solidFill>
                          <a:effectLst/>
                          <a:latin typeface="Calibri" panose="020F0502020204030204" pitchFamily="34" charset="0"/>
                        </a:rPr>
                        <a:t>10</a:t>
                      </a:r>
                    </a:p>
                  </a:txBody>
                  <a:tcPr marL="6609" marR="6609" marT="66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47,406</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46,873</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533 </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1.1%</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rtl="0" fontAlgn="ctr"/>
                      <a:r>
                        <a:rPr lang="en-US" sz="1000" b="0" i="0" u="none" strike="noStrike">
                          <a:solidFill>
                            <a:srgbClr val="000000"/>
                          </a:solidFill>
                          <a:effectLst/>
                          <a:latin typeface="Calibri" panose="020F0502020204030204" pitchFamily="34" charset="0"/>
                        </a:rPr>
                        <a:t>11,160</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10,678</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482 </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4.5%</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rtl="0" fontAlgn="ctr"/>
                      <a:r>
                        <a:rPr lang="en-US" sz="1000" b="0" i="0" u="none" strike="noStrike">
                          <a:solidFill>
                            <a:srgbClr val="000000"/>
                          </a:solidFill>
                          <a:effectLst/>
                          <a:latin typeface="Calibri" panose="020F0502020204030204" pitchFamily="34" charset="0"/>
                        </a:rPr>
                        <a:t>20,185</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19,405</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780 </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4.0%</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rtl="0" fontAlgn="ctr"/>
                      <a:r>
                        <a:rPr lang="en-US" sz="1000" b="0" i="0" u="none" strike="noStrike">
                          <a:solidFill>
                            <a:srgbClr val="000000"/>
                          </a:solidFill>
                          <a:effectLst/>
                          <a:latin typeface="Calibri" panose="020F0502020204030204" pitchFamily="34" charset="0"/>
                        </a:rPr>
                        <a:t>78,751</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76,956</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1,795 </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2.3%</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1755875873"/>
                  </a:ext>
                </a:extLst>
              </a:tr>
              <a:tr h="257617">
                <a:tc>
                  <a:txBody>
                    <a:bodyPr/>
                    <a:lstStyle/>
                    <a:p>
                      <a:pPr algn="ctr" fontAlgn="b"/>
                      <a:r>
                        <a:rPr lang="en-US" sz="1000" b="1" i="1" u="none" strike="noStrike">
                          <a:solidFill>
                            <a:srgbClr val="000000"/>
                          </a:solidFill>
                          <a:effectLst/>
                          <a:latin typeface="Calibri" panose="020F0502020204030204" pitchFamily="34" charset="0"/>
                        </a:rPr>
                        <a:t>R 7-10</a:t>
                      </a:r>
                    </a:p>
                  </a:txBody>
                  <a:tcPr marL="6609" marR="6609" marT="66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rtl="0" fontAlgn="ctr"/>
                      <a:r>
                        <a:rPr lang="en-US" sz="1000" b="0" i="1" u="none" strike="noStrike">
                          <a:solidFill>
                            <a:srgbClr val="000000"/>
                          </a:solidFill>
                          <a:effectLst/>
                          <a:latin typeface="Calibri" panose="020F0502020204030204" pitchFamily="34" charset="0"/>
                        </a:rPr>
                        <a:t>101,532</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rtl="0" fontAlgn="ctr"/>
                      <a:r>
                        <a:rPr lang="en-US" sz="1000" b="0" i="1" u="none" strike="noStrike">
                          <a:solidFill>
                            <a:srgbClr val="000000"/>
                          </a:solidFill>
                          <a:effectLst/>
                          <a:latin typeface="Calibri" panose="020F0502020204030204" pitchFamily="34" charset="0"/>
                        </a:rPr>
                        <a:t>101,854</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rtl="0" fontAlgn="ctr"/>
                      <a:r>
                        <a:rPr lang="en-US" sz="1000" b="0" i="0" u="none" strike="noStrike">
                          <a:solidFill>
                            <a:srgbClr val="000000"/>
                          </a:solidFill>
                          <a:effectLst/>
                          <a:latin typeface="Calibri" panose="020F0502020204030204" pitchFamily="34" charset="0"/>
                        </a:rPr>
                        <a:t>(322)</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rtl="0" fontAlgn="ctr"/>
                      <a:r>
                        <a:rPr lang="en-US" sz="1000" b="0" i="0" u="none" strike="noStrike">
                          <a:solidFill>
                            <a:srgbClr val="000000"/>
                          </a:solidFill>
                          <a:effectLst/>
                          <a:latin typeface="Calibri" panose="020F0502020204030204" pitchFamily="34" charset="0"/>
                        </a:rPr>
                        <a:t>-0.3%</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rtl="0" fontAlgn="ctr"/>
                      <a:r>
                        <a:rPr lang="en-US" sz="1000" b="0" i="1" u="none" strike="noStrike">
                          <a:solidFill>
                            <a:srgbClr val="000000"/>
                          </a:solidFill>
                          <a:effectLst/>
                          <a:latin typeface="Calibri" panose="020F0502020204030204" pitchFamily="34" charset="0"/>
                        </a:rPr>
                        <a:t>21,127</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rtl="0" fontAlgn="ctr"/>
                      <a:r>
                        <a:rPr lang="en-US" sz="1000" b="0" i="1" u="none" strike="noStrike">
                          <a:solidFill>
                            <a:srgbClr val="000000"/>
                          </a:solidFill>
                          <a:effectLst/>
                          <a:latin typeface="Calibri" panose="020F0502020204030204" pitchFamily="34" charset="0"/>
                        </a:rPr>
                        <a:t>20,451</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rtl="0" fontAlgn="ctr"/>
                      <a:r>
                        <a:rPr lang="en-US" sz="1000" b="0" i="0" u="none" strike="noStrike">
                          <a:solidFill>
                            <a:srgbClr val="000000"/>
                          </a:solidFill>
                          <a:effectLst/>
                          <a:latin typeface="Calibri" panose="020F0502020204030204" pitchFamily="34" charset="0"/>
                        </a:rPr>
                        <a:t>676 </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rtl="0" fontAlgn="ctr"/>
                      <a:r>
                        <a:rPr lang="en-US" sz="1000" b="0" i="0" u="none" strike="noStrike">
                          <a:solidFill>
                            <a:srgbClr val="000000"/>
                          </a:solidFill>
                          <a:effectLst/>
                          <a:latin typeface="Calibri" panose="020F0502020204030204" pitchFamily="34" charset="0"/>
                        </a:rPr>
                        <a:t>3.3%</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rtl="0" fontAlgn="ctr"/>
                      <a:r>
                        <a:rPr lang="en-US" sz="1000" b="0" i="1" u="none" strike="noStrike">
                          <a:solidFill>
                            <a:srgbClr val="000000"/>
                          </a:solidFill>
                          <a:effectLst/>
                          <a:latin typeface="Calibri" panose="020F0502020204030204" pitchFamily="34" charset="0"/>
                        </a:rPr>
                        <a:t>31,501</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rtl="0" fontAlgn="ctr"/>
                      <a:r>
                        <a:rPr lang="en-US" sz="1000" b="0" i="1" u="none" strike="noStrike">
                          <a:solidFill>
                            <a:srgbClr val="000000"/>
                          </a:solidFill>
                          <a:effectLst/>
                          <a:latin typeface="Calibri" panose="020F0502020204030204" pitchFamily="34" charset="0"/>
                        </a:rPr>
                        <a:t>30,141</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rtl="0" fontAlgn="ctr"/>
                      <a:r>
                        <a:rPr lang="en-US" sz="1000" b="0" i="0" u="none" strike="noStrike">
                          <a:solidFill>
                            <a:srgbClr val="000000"/>
                          </a:solidFill>
                          <a:effectLst/>
                          <a:latin typeface="Calibri" panose="020F0502020204030204" pitchFamily="34" charset="0"/>
                        </a:rPr>
                        <a:t>1,360 </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rtl="0" fontAlgn="ctr"/>
                      <a:r>
                        <a:rPr lang="en-US" sz="1000" b="0" i="0" u="none" strike="noStrike">
                          <a:solidFill>
                            <a:srgbClr val="000000"/>
                          </a:solidFill>
                          <a:effectLst/>
                          <a:latin typeface="Calibri" panose="020F0502020204030204" pitchFamily="34" charset="0"/>
                        </a:rPr>
                        <a:t>4.5%</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rtl="0" fontAlgn="ctr"/>
                      <a:r>
                        <a:rPr lang="en-US" sz="1000" b="0" i="1" u="none" strike="noStrike">
                          <a:solidFill>
                            <a:srgbClr val="000000"/>
                          </a:solidFill>
                          <a:effectLst/>
                          <a:latin typeface="Calibri" panose="020F0502020204030204" pitchFamily="34" charset="0"/>
                        </a:rPr>
                        <a:t>154,160</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rtl="0" fontAlgn="ctr"/>
                      <a:r>
                        <a:rPr lang="en-US" sz="1000" b="0" i="1" u="none" strike="noStrike">
                          <a:solidFill>
                            <a:srgbClr val="000000"/>
                          </a:solidFill>
                          <a:effectLst/>
                          <a:latin typeface="Calibri" panose="020F0502020204030204" pitchFamily="34" charset="0"/>
                        </a:rPr>
                        <a:t>152,446</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rtl="0" fontAlgn="ctr"/>
                      <a:r>
                        <a:rPr lang="en-US" sz="1000" b="0" i="0" u="none" strike="noStrike">
                          <a:solidFill>
                            <a:srgbClr val="000000"/>
                          </a:solidFill>
                          <a:effectLst/>
                          <a:latin typeface="Calibri" panose="020F0502020204030204" pitchFamily="34" charset="0"/>
                        </a:rPr>
                        <a:t>1,714 </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rtl="0" fontAlgn="ctr"/>
                      <a:r>
                        <a:rPr lang="en-US" sz="1000" b="0" i="0" u="none" strike="noStrike">
                          <a:solidFill>
                            <a:srgbClr val="000000"/>
                          </a:solidFill>
                          <a:effectLst/>
                          <a:latin typeface="Calibri" panose="020F0502020204030204" pitchFamily="34" charset="0"/>
                        </a:rPr>
                        <a:t>1.1%</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233232316"/>
                  </a:ext>
                </a:extLst>
              </a:tr>
              <a:tr h="257617">
                <a:tc>
                  <a:txBody>
                    <a:bodyPr/>
                    <a:lstStyle/>
                    <a:p>
                      <a:pPr algn="ctr" fontAlgn="b"/>
                      <a:r>
                        <a:rPr lang="en-US" sz="1000" b="1" i="0" u="none" strike="noStrike">
                          <a:solidFill>
                            <a:srgbClr val="FFFFFF"/>
                          </a:solidFill>
                          <a:effectLst/>
                          <a:latin typeface="Calibri" panose="020F0502020204030204" pitchFamily="34" charset="0"/>
                        </a:rPr>
                        <a:t>TOTAL</a:t>
                      </a:r>
                    </a:p>
                  </a:txBody>
                  <a:tcPr marL="6609" marR="6609" marT="66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69B"/>
                    </a:solidFill>
                  </a:tcPr>
                </a:tc>
                <a:tc>
                  <a:txBody>
                    <a:bodyPr/>
                    <a:lstStyle/>
                    <a:p>
                      <a:pPr algn="ctr" rtl="0" fontAlgn="ctr"/>
                      <a:r>
                        <a:rPr lang="en-US" sz="1000" b="1" i="0" u="none" strike="noStrike">
                          <a:solidFill>
                            <a:srgbClr val="FFFFFF"/>
                          </a:solidFill>
                          <a:effectLst/>
                          <a:latin typeface="Calibri" panose="020F0502020204030204" pitchFamily="34" charset="0"/>
                        </a:rPr>
                        <a:t>222,344</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69B"/>
                    </a:solidFill>
                  </a:tcPr>
                </a:tc>
                <a:tc>
                  <a:txBody>
                    <a:bodyPr/>
                    <a:lstStyle/>
                    <a:p>
                      <a:pPr algn="ctr" rtl="0" fontAlgn="ctr"/>
                      <a:r>
                        <a:rPr lang="en-US" sz="1000" b="1" i="0" u="none" strike="noStrike">
                          <a:solidFill>
                            <a:srgbClr val="FFFFFF"/>
                          </a:solidFill>
                          <a:effectLst/>
                          <a:latin typeface="Calibri" panose="020F0502020204030204" pitchFamily="34" charset="0"/>
                        </a:rPr>
                        <a:t>227,049</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69B"/>
                    </a:solidFill>
                  </a:tcPr>
                </a:tc>
                <a:tc>
                  <a:txBody>
                    <a:bodyPr/>
                    <a:lstStyle/>
                    <a:p>
                      <a:pPr algn="ctr" rtl="0" fontAlgn="ctr"/>
                      <a:r>
                        <a:rPr lang="en-US" sz="1000" b="1" i="0" u="none" strike="noStrike">
                          <a:solidFill>
                            <a:srgbClr val="FFFFFF"/>
                          </a:solidFill>
                          <a:effectLst/>
                          <a:latin typeface="Calibri" panose="020F0502020204030204" pitchFamily="34" charset="0"/>
                        </a:rPr>
                        <a:t>(4,705)</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69B"/>
                    </a:solidFill>
                  </a:tcPr>
                </a:tc>
                <a:tc>
                  <a:txBody>
                    <a:bodyPr/>
                    <a:lstStyle/>
                    <a:p>
                      <a:pPr algn="ctr" rtl="0" fontAlgn="ctr"/>
                      <a:r>
                        <a:rPr lang="en-US" sz="1000" b="1" i="0" u="none" strike="noStrike">
                          <a:solidFill>
                            <a:srgbClr val="FFFFFF"/>
                          </a:solidFill>
                          <a:effectLst/>
                          <a:latin typeface="Calibri" panose="020F0502020204030204" pitchFamily="34" charset="0"/>
                        </a:rPr>
                        <a:t>-2.1%</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69B"/>
                    </a:solidFill>
                  </a:tcPr>
                </a:tc>
                <a:tc>
                  <a:txBody>
                    <a:bodyPr/>
                    <a:lstStyle/>
                    <a:p>
                      <a:pPr algn="ctr" rtl="0" fontAlgn="ctr"/>
                      <a:r>
                        <a:rPr lang="en-US" sz="1000" b="1" i="0" u="none" strike="noStrike">
                          <a:solidFill>
                            <a:srgbClr val="FFFFFF"/>
                          </a:solidFill>
                          <a:effectLst/>
                          <a:latin typeface="Calibri" panose="020F0502020204030204" pitchFamily="34" charset="0"/>
                        </a:rPr>
                        <a:t>28,929</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69B"/>
                    </a:solidFill>
                  </a:tcPr>
                </a:tc>
                <a:tc>
                  <a:txBody>
                    <a:bodyPr/>
                    <a:lstStyle/>
                    <a:p>
                      <a:pPr algn="ctr" rtl="0" fontAlgn="ctr"/>
                      <a:r>
                        <a:rPr lang="en-US" sz="1000" b="1" i="0" u="none" strike="noStrike">
                          <a:solidFill>
                            <a:srgbClr val="FFFFFF"/>
                          </a:solidFill>
                          <a:effectLst/>
                          <a:latin typeface="Calibri" panose="020F0502020204030204" pitchFamily="34" charset="0"/>
                        </a:rPr>
                        <a:t>28,406</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69B"/>
                    </a:solidFill>
                  </a:tcPr>
                </a:tc>
                <a:tc>
                  <a:txBody>
                    <a:bodyPr/>
                    <a:lstStyle/>
                    <a:p>
                      <a:pPr algn="ctr" rtl="0" fontAlgn="ctr"/>
                      <a:r>
                        <a:rPr lang="en-US" sz="1000" b="1" i="0" u="none" strike="noStrike">
                          <a:solidFill>
                            <a:srgbClr val="FFFFFF"/>
                          </a:solidFill>
                          <a:effectLst/>
                          <a:latin typeface="Calibri" panose="020F0502020204030204" pitchFamily="34" charset="0"/>
                        </a:rPr>
                        <a:t>523 </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69B"/>
                    </a:solidFill>
                  </a:tcPr>
                </a:tc>
                <a:tc>
                  <a:txBody>
                    <a:bodyPr/>
                    <a:lstStyle/>
                    <a:p>
                      <a:pPr algn="ctr" rtl="0" fontAlgn="ctr"/>
                      <a:r>
                        <a:rPr lang="en-US" sz="1000" b="1" i="0" u="none" strike="noStrike">
                          <a:solidFill>
                            <a:srgbClr val="FFFFFF"/>
                          </a:solidFill>
                          <a:effectLst/>
                          <a:latin typeface="Calibri" panose="020F0502020204030204" pitchFamily="34" charset="0"/>
                        </a:rPr>
                        <a:t>1.8%</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69B"/>
                    </a:solidFill>
                  </a:tcPr>
                </a:tc>
                <a:tc>
                  <a:txBody>
                    <a:bodyPr/>
                    <a:lstStyle/>
                    <a:p>
                      <a:pPr algn="ctr" rtl="0" fontAlgn="ctr"/>
                      <a:r>
                        <a:rPr lang="en-US" sz="1000" b="1" i="0" u="none" strike="noStrike">
                          <a:solidFill>
                            <a:srgbClr val="FFFFFF"/>
                          </a:solidFill>
                          <a:effectLst/>
                          <a:latin typeface="Calibri" panose="020F0502020204030204" pitchFamily="34" charset="0"/>
                        </a:rPr>
                        <a:t>40,514</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69B"/>
                    </a:solidFill>
                  </a:tcPr>
                </a:tc>
                <a:tc>
                  <a:txBody>
                    <a:bodyPr/>
                    <a:lstStyle/>
                    <a:p>
                      <a:pPr algn="ctr" rtl="0" fontAlgn="ctr"/>
                      <a:r>
                        <a:rPr lang="en-US" sz="1000" b="1" i="0" u="none" strike="noStrike">
                          <a:solidFill>
                            <a:srgbClr val="FFFFFF"/>
                          </a:solidFill>
                          <a:effectLst/>
                          <a:latin typeface="Calibri" panose="020F0502020204030204" pitchFamily="34" charset="0"/>
                        </a:rPr>
                        <a:t>39,917</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69B"/>
                    </a:solidFill>
                  </a:tcPr>
                </a:tc>
                <a:tc>
                  <a:txBody>
                    <a:bodyPr/>
                    <a:lstStyle/>
                    <a:p>
                      <a:pPr algn="ctr" rtl="0" fontAlgn="ctr"/>
                      <a:r>
                        <a:rPr lang="en-US" sz="1000" b="1" i="0" u="none" strike="noStrike">
                          <a:solidFill>
                            <a:srgbClr val="FFFFFF"/>
                          </a:solidFill>
                          <a:effectLst/>
                          <a:latin typeface="Calibri" panose="020F0502020204030204" pitchFamily="34" charset="0"/>
                        </a:rPr>
                        <a:t>597 </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69B"/>
                    </a:solidFill>
                  </a:tcPr>
                </a:tc>
                <a:tc>
                  <a:txBody>
                    <a:bodyPr/>
                    <a:lstStyle/>
                    <a:p>
                      <a:pPr algn="ctr" rtl="0" fontAlgn="ctr"/>
                      <a:r>
                        <a:rPr lang="en-US" sz="1000" b="1" i="0" u="none" strike="noStrike">
                          <a:solidFill>
                            <a:srgbClr val="FFFFFF"/>
                          </a:solidFill>
                          <a:effectLst/>
                          <a:latin typeface="Calibri" panose="020F0502020204030204" pitchFamily="34" charset="0"/>
                        </a:rPr>
                        <a:t>1.5%</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69B"/>
                    </a:solidFill>
                  </a:tcPr>
                </a:tc>
                <a:tc>
                  <a:txBody>
                    <a:bodyPr/>
                    <a:lstStyle/>
                    <a:p>
                      <a:pPr algn="ctr" rtl="0" fontAlgn="ctr"/>
                      <a:r>
                        <a:rPr lang="en-US" sz="1000" b="1" i="0" u="none" strike="noStrike">
                          <a:solidFill>
                            <a:srgbClr val="FFFFFF"/>
                          </a:solidFill>
                          <a:effectLst/>
                          <a:latin typeface="Calibri" panose="020F0502020204030204" pitchFamily="34" charset="0"/>
                        </a:rPr>
                        <a:t>291,787</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69B"/>
                    </a:solidFill>
                  </a:tcPr>
                </a:tc>
                <a:tc>
                  <a:txBody>
                    <a:bodyPr/>
                    <a:lstStyle/>
                    <a:p>
                      <a:pPr algn="ctr" rtl="0" fontAlgn="ctr"/>
                      <a:r>
                        <a:rPr lang="en-US" sz="1000" b="1" i="0" u="none" strike="noStrike">
                          <a:solidFill>
                            <a:srgbClr val="FFFFFF"/>
                          </a:solidFill>
                          <a:effectLst/>
                          <a:latin typeface="Calibri" panose="020F0502020204030204" pitchFamily="34" charset="0"/>
                        </a:rPr>
                        <a:t>295,372</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69B"/>
                    </a:solidFill>
                  </a:tcPr>
                </a:tc>
                <a:tc>
                  <a:txBody>
                    <a:bodyPr/>
                    <a:lstStyle/>
                    <a:p>
                      <a:pPr algn="ctr" rtl="0" fontAlgn="ctr"/>
                      <a:r>
                        <a:rPr lang="en-US" sz="1000" b="1" i="0" u="none" strike="noStrike">
                          <a:solidFill>
                            <a:srgbClr val="FFFFFF"/>
                          </a:solidFill>
                          <a:effectLst/>
                          <a:latin typeface="Calibri" panose="020F0502020204030204" pitchFamily="34" charset="0"/>
                        </a:rPr>
                        <a:t>(3,585)</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69B"/>
                    </a:solidFill>
                  </a:tcPr>
                </a:tc>
                <a:tc>
                  <a:txBody>
                    <a:bodyPr/>
                    <a:lstStyle/>
                    <a:p>
                      <a:pPr algn="ctr" rtl="0" fontAlgn="ctr"/>
                      <a:r>
                        <a:rPr lang="en-US" sz="1000" b="1" i="0" u="none" strike="noStrike" dirty="0">
                          <a:solidFill>
                            <a:srgbClr val="FFFFFF"/>
                          </a:solidFill>
                          <a:effectLst/>
                          <a:latin typeface="Calibri" panose="020F0502020204030204" pitchFamily="34" charset="0"/>
                        </a:rPr>
                        <a:t>-1.2%</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69B"/>
                    </a:solidFill>
                  </a:tcPr>
                </a:tc>
                <a:extLst>
                  <a:ext uri="{0D108BD9-81ED-4DB2-BD59-A6C34878D82A}">
                    <a16:rowId xmlns:a16="http://schemas.microsoft.com/office/drawing/2014/main" val="2954260063"/>
                  </a:ext>
                </a:extLst>
              </a:tr>
            </a:tbl>
          </a:graphicData>
        </a:graphic>
      </p:graphicFrame>
    </p:spTree>
    <p:extLst>
      <p:ext uri="{BB962C8B-B14F-4D97-AF65-F5344CB8AC3E}">
        <p14:creationId xmlns:p14="http://schemas.microsoft.com/office/powerpoint/2010/main" val="1272944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LINKS</a:t>
            </a:r>
          </a:p>
        </p:txBody>
      </p:sp>
      <p:sp>
        <p:nvSpPr>
          <p:cNvPr id="3" name="Date Placeholder 2"/>
          <p:cNvSpPr>
            <a:spLocks noGrp="1"/>
          </p:cNvSpPr>
          <p:nvPr>
            <p:ph type="dt" sz="half" idx="12"/>
          </p:nvPr>
        </p:nvSpPr>
        <p:spPr/>
        <p:txBody>
          <a:bodyPr/>
          <a:lstStyle/>
          <a:p>
            <a:fld id="{E50B30B4-8BA1-E748-9630-47607DB342DA}" type="datetime1">
              <a:rPr lang="en-US" smtClean="0"/>
              <a:pPr/>
              <a:t>4/11/2019</a:t>
            </a:fld>
            <a:endParaRPr lang="en-US" dirty="0"/>
          </a:p>
        </p:txBody>
      </p:sp>
      <p:sp>
        <p:nvSpPr>
          <p:cNvPr id="4" name="Slide Number Placeholder 3"/>
          <p:cNvSpPr>
            <a:spLocks noGrp="1"/>
          </p:cNvSpPr>
          <p:nvPr>
            <p:ph type="sldNum" sz="quarter" idx="13"/>
          </p:nvPr>
        </p:nvSpPr>
        <p:spPr/>
        <p:txBody>
          <a:bodyPr/>
          <a:lstStyle/>
          <a:p>
            <a:fld id="{60BC5383-B22C-A746-A4AF-C32103C6BFA6}" type="slidenum">
              <a:rPr lang="en-US" smtClean="0"/>
              <a:pPr/>
              <a:t>8</a:t>
            </a:fld>
            <a:endParaRPr lang="en-US" dirty="0"/>
          </a:p>
        </p:txBody>
      </p:sp>
      <p:sp>
        <p:nvSpPr>
          <p:cNvPr id="7" name="Content Placeholder 10"/>
          <p:cNvSpPr>
            <a:spLocks noGrp="1"/>
          </p:cNvSpPr>
          <p:nvPr>
            <p:ph sz="half" idx="11"/>
          </p:nvPr>
        </p:nvSpPr>
        <p:spPr>
          <a:xfrm>
            <a:off x="366109" y="1454882"/>
            <a:ext cx="8381999" cy="4366381"/>
          </a:xfrm>
        </p:spPr>
        <p:txBody>
          <a:bodyPr/>
          <a:lstStyle/>
          <a:p>
            <a:r>
              <a:rPr lang="en-US" b="1" dirty="0"/>
              <a:t>IEEE Support Center  </a:t>
            </a:r>
          </a:p>
          <a:p>
            <a:pPr lvl="1"/>
            <a:r>
              <a:rPr lang="en-US" dirty="0"/>
              <a:t>URL: </a:t>
            </a:r>
            <a:r>
              <a:rPr lang="en-US" dirty="0">
                <a:hlinkClick r:id="rId2"/>
              </a:rPr>
              <a:t>https://supportcenter.ieee.org/app/answers/list/p/1975</a:t>
            </a:r>
            <a:endParaRPr lang="en-US" dirty="0"/>
          </a:p>
          <a:p>
            <a:pPr marL="411480" lvl="1" indent="0">
              <a:buNone/>
            </a:pPr>
            <a:endParaRPr lang="en-US" dirty="0"/>
          </a:p>
          <a:p>
            <a:r>
              <a:rPr lang="en-US" b="1" dirty="0"/>
              <a:t>IEEE Membership</a:t>
            </a:r>
          </a:p>
          <a:p>
            <a:pPr lvl="1"/>
            <a:r>
              <a:rPr lang="en-US" dirty="0"/>
              <a:t>IEEE membership offers access to technical innovation, cutting-edge information, networking opportunities, and exclusive member benefits. </a:t>
            </a:r>
            <a:r>
              <a:rPr lang="en-US" sz="2000" dirty="0"/>
              <a:t>URL: </a:t>
            </a:r>
            <a:r>
              <a:rPr lang="en-US" sz="2000" dirty="0">
                <a:hlinkClick r:id="rId3"/>
              </a:rPr>
              <a:t>https://www.ieee.org/membership_services/index.html</a:t>
            </a:r>
            <a:endParaRPr lang="en-US" sz="2000" dirty="0"/>
          </a:p>
          <a:p>
            <a:pPr marL="411480" lvl="1" indent="0">
              <a:buNone/>
            </a:pPr>
            <a:endParaRPr lang="en-US" sz="2000" dirty="0"/>
          </a:p>
          <a:p>
            <a:r>
              <a:rPr lang="en-US" b="1" dirty="0"/>
              <a:t>IEEE Member Get a Member Program  </a:t>
            </a:r>
          </a:p>
          <a:p>
            <a:pPr lvl="1"/>
            <a:r>
              <a:rPr lang="en-US" dirty="0"/>
              <a:t>URL: </a:t>
            </a:r>
            <a:r>
              <a:rPr lang="en-US" dirty="0">
                <a:hlinkClick r:id="rId4"/>
              </a:rPr>
              <a:t>https://www.ieee.org/membership/join/member-get-a-memer.html</a:t>
            </a:r>
            <a:endParaRPr lang="en-US" dirty="0"/>
          </a:p>
          <a:p>
            <a:pPr lvl="1"/>
            <a:endParaRPr lang="en-US" dirty="0"/>
          </a:p>
          <a:p>
            <a:pPr marL="411480" lvl="1" indent="0">
              <a:buNone/>
            </a:pPr>
            <a:r>
              <a:rPr lang="en-US" sz="2000" dirty="0"/>
              <a:t>  </a:t>
            </a:r>
          </a:p>
        </p:txBody>
      </p:sp>
    </p:spTree>
    <p:extLst>
      <p:ext uri="{BB962C8B-B14F-4D97-AF65-F5344CB8AC3E}">
        <p14:creationId xmlns:p14="http://schemas.microsoft.com/office/powerpoint/2010/main" val="1442792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LINKS (continued)</a:t>
            </a:r>
          </a:p>
        </p:txBody>
      </p:sp>
      <p:sp>
        <p:nvSpPr>
          <p:cNvPr id="3" name="Date Placeholder 2"/>
          <p:cNvSpPr>
            <a:spLocks noGrp="1"/>
          </p:cNvSpPr>
          <p:nvPr>
            <p:ph type="dt" sz="half" idx="12"/>
          </p:nvPr>
        </p:nvSpPr>
        <p:spPr/>
        <p:txBody>
          <a:bodyPr/>
          <a:lstStyle/>
          <a:p>
            <a:fld id="{E50B30B4-8BA1-E748-9630-47607DB342DA}" type="datetime1">
              <a:rPr lang="en-US" smtClean="0"/>
              <a:pPr/>
              <a:t>4/11/2019</a:t>
            </a:fld>
            <a:endParaRPr lang="en-US" dirty="0"/>
          </a:p>
        </p:txBody>
      </p:sp>
      <p:sp>
        <p:nvSpPr>
          <p:cNvPr id="4" name="Slide Number Placeholder 3"/>
          <p:cNvSpPr>
            <a:spLocks noGrp="1"/>
          </p:cNvSpPr>
          <p:nvPr>
            <p:ph type="sldNum" sz="quarter" idx="13"/>
          </p:nvPr>
        </p:nvSpPr>
        <p:spPr/>
        <p:txBody>
          <a:bodyPr/>
          <a:lstStyle/>
          <a:p>
            <a:fld id="{60BC5383-B22C-A746-A4AF-C32103C6BFA6}" type="slidenum">
              <a:rPr lang="en-US" smtClean="0"/>
              <a:pPr/>
              <a:t>9</a:t>
            </a:fld>
            <a:endParaRPr lang="en-US" dirty="0"/>
          </a:p>
        </p:txBody>
      </p:sp>
      <p:sp>
        <p:nvSpPr>
          <p:cNvPr id="7" name="Content Placeholder 10"/>
          <p:cNvSpPr>
            <a:spLocks noGrp="1"/>
          </p:cNvSpPr>
          <p:nvPr>
            <p:ph sz="half" idx="11"/>
          </p:nvPr>
        </p:nvSpPr>
        <p:spPr>
          <a:xfrm>
            <a:off x="366888" y="1083652"/>
            <a:ext cx="8381999" cy="4366381"/>
          </a:xfrm>
        </p:spPr>
        <p:txBody>
          <a:bodyPr/>
          <a:lstStyle/>
          <a:p>
            <a:pPr marL="411480" lvl="1" indent="0">
              <a:buNone/>
            </a:pPr>
            <a:endParaRPr lang="en-US" dirty="0"/>
          </a:p>
          <a:p>
            <a:r>
              <a:rPr lang="en-US" b="1" dirty="0"/>
              <a:t>Gift of IEEE Membership</a:t>
            </a:r>
          </a:p>
          <a:p>
            <a:pPr marL="0" indent="0">
              <a:buNone/>
            </a:pPr>
            <a:r>
              <a:rPr lang="en-US" sz="2000" dirty="0"/>
              <a:t>	-Help someone build a platform for success</a:t>
            </a:r>
          </a:p>
          <a:p>
            <a:pPr marL="251460" lvl="1" indent="0">
              <a:buNone/>
            </a:pPr>
            <a:r>
              <a:rPr lang="en-US" sz="1600" dirty="0"/>
              <a:t>	</a:t>
            </a:r>
            <a:r>
              <a:rPr lang="en-US" sz="2000" dirty="0"/>
              <a:t>-URL: </a:t>
            </a:r>
            <a:r>
              <a:rPr lang="en-US" sz="2000" dirty="0">
                <a:hlinkClick r:id="rId2"/>
              </a:rPr>
              <a:t>https://www.ieee.org/membership/join/gift.html</a:t>
            </a:r>
            <a:endParaRPr lang="en-US" sz="2000" dirty="0"/>
          </a:p>
          <a:p>
            <a:pPr marL="251460" lvl="1" indent="0">
              <a:buNone/>
            </a:pPr>
            <a:endParaRPr lang="en-US" sz="2000" dirty="0"/>
          </a:p>
          <a:p>
            <a:r>
              <a:rPr lang="en-US" b="1" dirty="0"/>
              <a:t>IEEE </a:t>
            </a:r>
            <a:r>
              <a:rPr lang="en-US" b="1" dirty="0" err="1"/>
              <a:t>Collabratec</a:t>
            </a:r>
            <a:r>
              <a:rPr lang="en-US" sz="1600" baseline="30000" dirty="0"/>
              <a:t>®</a:t>
            </a:r>
          </a:p>
          <a:p>
            <a:endParaRPr lang="en-US" b="1" baseline="30000" dirty="0"/>
          </a:p>
          <a:p>
            <a:pPr lvl="1"/>
            <a:r>
              <a:rPr lang="en-US" dirty="0"/>
              <a:t>A research, collaboration and professional networking platform offered to members, researchers, authors and volunteers.</a:t>
            </a:r>
          </a:p>
          <a:p>
            <a:pPr lvl="2"/>
            <a:r>
              <a:rPr lang="en-US" dirty="0"/>
              <a:t>URL: </a:t>
            </a:r>
            <a:r>
              <a:rPr lang="en-US" dirty="0">
                <a:hlinkClick r:id="rId3"/>
              </a:rPr>
              <a:t>https://ieee-collabratec.ieee.org</a:t>
            </a:r>
            <a:endParaRPr lang="en-US" dirty="0"/>
          </a:p>
          <a:p>
            <a:pPr marL="411480" lvl="1" indent="0">
              <a:buNone/>
            </a:pPr>
            <a:endParaRPr lang="en-US" dirty="0"/>
          </a:p>
          <a:p>
            <a:pPr marL="411480" lvl="1" indent="0">
              <a:buNone/>
            </a:pPr>
            <a:endParaRPr lang="en-US" dirty="0"/>
          </a:p>
        </p:txBody>
      </p:sp>
    </p:spTree>
    <p:extLst>
      <p:ext uri="{BB962C8B-B14F-4D97-AF65-F5344CB8AC3E}">
        <p14:creationId xmlns:p14="http://schemas.microsoft.com/office/powerpoint/2010/main" val="3668336626"/>
      </p:ext>
    </p:extLst>
  </p:cSld>
  <p:clrMapOvr>
    <a:masterClrMapping/>
  </p:clrMapOvr>
</p:sld>
</file>

<file path=ppt/theme/theme1.xml><?xml version="1.0" encoding="utf-8"?>
<a:theme xmlns:a="http://schemas.openxmlformats.org/drawingml/2006/main" name="12-CRS-0106-IEEE-PowerPoint-Presentation-Template 14Nov FINAL">
  <a:themeElements>
    <a:clrScheme name="IEEE Corporate">
      <a:dk1>
        <a:sysClr val="windowText" lastClr="000000"/>
      </a:dk1>
      <a:lt1>
        <a:sysClr val="window" lastClr="FFFFFF"/>
      </a:lt1>
      <a:dk2>
        <a:srgbClr val="00678F"/>
      </a:dk2>
      <a:lt2>
        <a:srgbClr val="EEECE1"/>
      </a:lt2>
      <a:accent1>
        <a:srgbClr val="0066A1"/>
      </a:accent1>
      <a:accent2>
        <a:srgbClr val="E37222"/>
      </a:accent2>
      <a:accent3>
        <a:srgbClr val="71953D"/>
      </a:accent3>
      <a:accent4>
        <a:srgbClr val="6B1F7C"/>
      </a:accent4>
      <a:accent5>
        <a:srgbClr val="009FDB"/>
      </a:accent5>
      <a:accent6>
        <a:srgbClr val="810031"/>
      </a:accent6>
      <a:hlink>
        <a:srgbClr val="0066A1"/>
      </a:hlink>
      <a:folHlink>
        <a:srgbClr val="541868"/>
      </a:folHlink>
    </a:clrScheme>
    <a:fontScheme name="Office">
      <a:majorFont>
        <a:latin typeface="Verdan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Verdan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12-CRS-0106-IEEE-PowerPoint-Presentation-Template 14Nov FINAL.thmx</Template>
  <TotalTime>6538</TotalTime>
  <Words>1651</Words>
  <Application>Microsoft Office PowerPoint</Application>
  <PresentationFormat>On-screen Show (4:3)</PresentationFormat>
  <Paragraphs>628</Paragraphs>
  <Slides>26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Lucida Grande</vt:lpstr>
      <vt:lpstr>Symbol</vt:lpstr>
      <vt:lpstr>Times New Roman</vt:lpstr>
      <vt:lpstr>Verdana</vt:lpstr>
      <vt:lpstr>Wingdings</vt:lpstr>
      <vt:lpstr>12-CRS-0106-IEEE-PowerPoint-Presentation-Template 14Nov FINAL</vt:lpstr>
      <vt:lpstr>Region 3 SoutheastCon 2019</vt:lpstr>
      <vt:lpstr>OUTLINE</vt:lpstr>
      <vt:lpstr>STATISTICS – By Grade</vt:lpstr>
      <vt:lpstr>STATISTICS – By Sections</vt:lpstr>
      <vt:lpstr>STATISTICS – By Sections (continued)</vt:lpstr>
      <vt:lpstr>STATISTICS – By Sections (continued)</vt:lpstr>
      <vt:lpstr>STATISTICS – Total</vt:lpstr>
      <vt:lpstr>IMPORTANT LINKS</vt:lpstr>
      <vt:lpstr>IMPORTANT LINKS (continued)</vt:lpstr>
      <vt:lpstr>IMPORTANT LINKS (continued)</vt:lpstr>
      <vt:lpstr>IMPORTANT LINKS (continued)</vt:lpstr>
      <vt:lpstr>IMPORTANT LINKS (continued)</vt:lpstr>
      <vt:lpstr>IMPORTANT LINKS (continued)</vt:lpstr>
      <vt:lpstr>IMPORTANT LINKS (continued)</vt:lpstr>
      <vt:lpstr>IMPORTANT LINKS (continued)</vt:lpstr>
      <vt:lpstr>IMPORTANT LINKS (continued)</vt:lpstr>
      <vt:lpstr>IMPORTANT LINKS (continued)</vt:lpstr>
      <vt:lpstr>IMPORTANT LINKS (continued)</vt:lpstr>
      <vt:lpstr>DEADLINES</vt:lpstr>
      <vt:lpstr>DEADLINES (continued)</vt:lpstr>
      <vt:lpstr>MISCELLANEOUS INFORMATION</vt:lpstr>
      <vt:lpstr>MISCELLANEOUS INFORMATION (continued)</vt:lpstr>
      <vt:lpstr>KEY DATES/EVENTS</vt:lpstr>
      <vt:lpstr>KEY DATES/EVENTS (continued)</vt:lpstr>
      <vt:lpstr>KEY DATES/EVENTS (continued)</vt:lpstr>
      <vt:lpstr>KEY DATES/EVENTS (continued)</vt:lpstr>
    </vt:vector>
  </TitlesOfParts>
  <Company>IEEE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Engel, Lisa Lisa.</dc:creator>
  <cp:lastModifiedBy>Patrick Donohoe</cp:lastModifiedBy>
  <cp:revision>418</cp:revision>
  <cp:lastPrinted>2017-05-15T14:57:46Z</cp:lastPrinted>
  <dcterms:created xsi:type="dcterms:W3CDTF">2012-11-14T18:53:32Z</dcterms:created>
  <dcterms:modified xsi:type="dcterms:W3CDTF">2019-04-11T15:30:26Z</dcterms:modified>
</cp:coreProperties>
</file>