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05" d="100"/>
          <a:sy n="105" d="100"/>
        </p:scale>
        <p:origin x="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Engagement: Professional Development Events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Theresa Brunasso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Professional Development Events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Skills</a:t>
            </a:r>
          </a:p>
          <a:p>
            <a:r>
              <a:rPr lang="en-US" dirty="0"/>
              <a:t>Technical Writing</a:t>
            </a:r>
          </a:p>
          <a:p>
            <a:r>
              <a:rPr lang="en-US" dirty="0"/>
              <a:t>Networking Skills</a:t>
            </a:r>
          </a:p>
          <a:p>
            <a:r>
              <a:rPr lang="en-US" dirty="0"/>
              <a:t>Hiring Skills</a:t>
            </a:r>
          </a:p>
          <a:p>
            <a:r>
              <a:rPr lang="en-US" dirty="0"/>
              <a:t>Leadership Skills</a:t>
            </a:r>
          </a:p>
          <a:p>
            <a:r>
              <a:rPr lang="en-US" dirty="0"/>
              <a:t>Program Management Skills</a:t>
            </a:r>
          </a:p>
          <a:p>
            <a:r>
              <a:rPr lang="en-US" dirty="0"/>
              <a:t>Business Development Skills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D74BD2-4E66-459E-A1B1-504AB3C62E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Leveraging LinkedIn</a:t>
            </a:r>
          </a:p>
          <a:p>
            <a:r>
              <a:rPr lang="en-US" dirty="0"/>
              <a:t>Resume Writing</a:t>
            </a:r>
          </a:p>
          <a:p>
            <a:r>
              <a:rPr lang="en-US" dirty="0"/>
              <a:t>Interviewing Skills</a:t>
            </a:r>
          </a:p>
          <a:p>
            <a:r>
              <a:rPr lang="en-US" dirty="0"/>
              <a:t>Preparing for Performance Reviews</a:t>
            </a:r>
          </a:p>
          <a:p>
            <a:r>
              <a:rPr lang="en-US" dirty="0"/>
              <a:t>Starting Your Own Business</a:t>
            </a:r>
          </a:p>
          <a:p>
            <a:r>
              <a:rPr lang="en-US" dirty="0"/>
              <a:t>Patent Writing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34063-3E0B-4A59-9016-A0CD2C67B5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26E5-042D-40C2-BDEE-6634EE32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Recruit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31671-B117-487D-981A-76437A50A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Colleagues</a:t>
            </a:r>
          </a:p>
          <a:p>
            <a:r>
              <a:rPr lang="en-US" dirty="0"/>
              <a:t>Other IEEE members</a:t>
            </a:r>
          </a:p>
          <a:p>
            <a:pPr lvl="1"/>
            <a:r>
              <a:rPr lang="en-US" dirty="0"/>
              <a:t>Ed Kirchner on Career Development</a:t>
            </a:r>
          </a:p>
          <a:p>
            <a:r>
              <a:rPr lang="en-US" dirty="0"/>
              <a:t>Local book authors</a:t>
            </a:r>
          </a:p>
          <a:p>
            <a:r>
              <a:rPr lang="en-US" dirty="0"/>
              <a:t>Local TEDx speakers</a:t>
            </a:r>
          </a:p>
          <a:p>
            <a:r>
              <a:rPr lang="en-US" dirty="0"/>
              <a:t>New business owners who want to increase visibility</a:t>
            </a:r>
          </a:p>
          <a:p>
            <a:r>
              <a:rPr lang="en-US" dirty="0"/>
              <a:t>PR releases of local companies and universities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F6B03-44EA-48D7-BF9F-B2FA79AD79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5B781-56B7-4946-9F34-F0B406FF6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9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757-576E-4D1D-BE7C-DFCB04C9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Holding a Panel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757E8-2E7F-4C76-82BF-ECD477C43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Often easier to get someone to agree to be part of a panel that to be a speaker</a:t>
            </a:r>
          </a:p>
          <a:p>
            <a:r>
              <a:rPr lang="en-US" dirty="0"/>
              <a:t>If one speaker pulls out, you don’t have to cancel</a:t>
            </a:r>
          </a:p>
          <a:p>
            <a:r>
              <a:rPr lang="en-US" dirty="0"/>
              <a:t>They don’t need to prepare a presentation</a:t>
            </a:r>
          </a:p>
          <a:p>
            <a:r>
              <a:rPr lang="en-US" dirty="0"/>
              <a:t>You can provide them a list of questions before the event so they will be prepared</a:t>
            </a:r>
          </a:p>
          <a:p>
            <a:r>
              <a:rPr lang="en-US" dirty="0"/>
              <a:t>An opportunity to have more companies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9C2A6-C4AF-4504-87B0-712A9B5D1F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C1996-B56B-49DB-BB3A-F3571108D0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A251-6713-4654-8F56-8D47285A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 Dinner or Lunch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59D4F-CC1C-46B0-9EC5-F872BD6AC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Members need to eat</a:t>
            </a:r>
          </a:p>
          <a:p>
            <a:r>
              <a:rPr lang="en-US" dirty="0"/>
              <a:t>A popular or catering restaurant can be a draw</a:t>
            </a:r>
          </a:p>
          <a:p>
            <a:r>
              <a:rPr lang="en-US" dirty="0"/>
              <a:t>Charge a minimal fee to decrease the number of no shows</a:t>
            </a:r>
          </a:p>
          <a:p>
            <a:pPr lvl="1"/>
            <a:r>
              <a:rPr lang="en-US" dirty="0"/>
              <a:t>Typically on 60% of registrants show up to free events</a:t>
            </a:r>
          </a:p>
          <a:p>
            <a:pPr lvl="1"/>
            <a:r>
              <a:rPr lang="en-US" dirty="0"/>
              <a:t>Even a $5 charge for lunch or a $10 charge for dinner is enough for people to show up</a:t>
            </a:r>
          </a:p>
          <a:p>
            <a:r>
              <a:rPr lang="en-US" dirty="0"/>
              <a:t>Use PACE matching funds to help cover the costs </a:t>
            </a:r>
          </a:p>
          <a:p>
            <a:pPr lvl="1"/>
            <a:r>
              <a:rPr lang="en-US" dirty="0"/>
              <a:t>All professional development events are eligible for PACE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A9A2A-3A62-47EA-9730-DFE553F330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75919-EEA3-467C-B9B7-BA3749994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ACCA-8CE9-48FA-8CF2-E2D95092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Advertising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A5AED-FADC-464E-A4AE-DEAE8B2AA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V-tools e-mail sent to all members, including those in arrears</a:t>
            </a:r>
          </a:p>
          <a:p>
            <a:r>
              <a:rPr lang="en-US" dirty="0"/>
              <a:t>Separate e-mail sent to student chapters</a:t>
            </a:r>
          </a:p>
          <a:p>
            <a:r>
              <a:rPr lang="en-US" dirty="0"/>
              <a:t>Separate e-mail to attendees of previous events</a:t>
            </a:r>
          </a:p>
          <a:p>
            <a:r>
              <a:rPr lang="en-US" dirty="0"/>
              <a:t>Reminder e-mail sent the week before the event</a:t>
            </a:r>
          </a:p>
          <a:p>
            <a:r>
              <a:rPr lang="en-US" dirty="0"/>
              <a:t>Reminder e-mail sent to registrants the day before.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7F47-FE8A-4AA0-885E-58B90080A4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8E9AC-2F40-4A3D-A1B7-838675284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4AAC-3DDC-44AF-A4BA-DE77DC93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Appreciation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6F4E-C71E-4AA8-BAE5-0C00A1D47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speakers volunteer their time for free</a:t>
            </a:r>
          </a:p>
          <a:p>
            <a:r>
              <a:rPr lang="en-US" dirty="0"/>
              <a:t>All should receive thank-you e-mails</a:t>
            </a:r>
          </a:p>
          <a:p>
            <a:r>
              <a:rPr lang="en-US" dirty="0"/>
              <a:t>Any compliments from participants should be forwarded to the speakers.</a:t>
            </a:r>
          </a:p>
          <a:p>
            <a:r>
              <a:rPr lang="en-US" dirty="0"/>
              <a:t>All speakers should receive a gift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31B59-BCB7-4101-8041-65EAF62D1A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6EED9-E7BE-4F95-871F-37C388CBF0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" name="Picture 5" descr="mug.jpg">
            <a:extLst>
              <a:ext uri="{FF2B5EF4-FFF2-40B4-BE49-F238E27FC236}">
                <a16:creationId xmlns:a16="http://schemas.microsoft.com/office/drawing/2014/main" id="{3DD8CFEB-23E6-42F7-A22A-1B422A0F95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402"/>
          <a:stretch>
            <a:fillRect/>
          </a:stretch>
        </p:blipFill>
        <p:spPr>
          <a:xfrm>
            <a:off x="3917992" y="2571750"/>
            <a:ext cx="1746544" cy="18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FF80-2BE3-4469-890A-D57FA890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Suggestions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BD622-27BF-46C2-8550-9D23F5BFB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C808F-F64E-4569-8EA4-795FA950A1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70BCD6-AB48-4A50-8B42-3D6515D699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026" name="Picture 2" descr="question-comments-concerns-customer-service-500x500_0.jpg">
            <a:extLst>
              <a:ext uri="{FF2B5EF4-FFF2-40B4-BE49-F238E27FC236}">
                <a16:creationId xmlns:a16="http://schemas.microsoft.com/office/drawing/2014/main" id="{EAD3BE5D-A097-4BA2-AF84-33DE231B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50" y="1172900"/>
            <a:ext cx="3064148" cy="306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6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Theresa Brunasso, theresa.brunasso@ieee.org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89</TotalTime>
  <Words>327</Words>
  <Application>Microsoft Office PowerPoint</Application>
  <PresentationFormat>On-screen Show (16:9)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LucidaGrande</vt:lpstr>
      <vt:lpstr>Wingdings</vt:lpstr>
      <vt:lpstr>Theme 1</vt:lpstr>
      <vt:lpstr>Engagement: Professional Development Events</vt:lpstr>
      <vt:lpstr>Types of Professional Development Events </vt:lpstr>
      <vt:lpstr>Identify and Recruit Speakers</vt:lpstr>
      <vt:lpstr>Consider Holding a Panel Discussion</vt:lpstr>
      <vt:lpstr>Consider a Dinner or Lunch Event</vt:lpstr>
      <vt:lpstr>Event Advertising</vt:lpstr>
      <vt:lpstr>Speaker Appreciation</vt:lpstr>
      <vt:lpstr>Questions and Suggestions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Theresa Brunasso</cp:lastModifiedBy>
  <cp:revision>16</cp:revision>
  <dcterms:created xsi:type="dcterms:W3CDTF">2016-10-24T19:40:55Z</dcterms:created>
  <dcterms:modified xsi:type="dcterms:W3CDTF">2019-04-08T17:25:18Z</dcterms:modified>
</cp:coreProperties>
</file>