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3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114" d="100"/>
          <a:sy n="114" d="100"/>
        </p:scale>
        <p:origin x="7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grigorian@ieee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Conference Committee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Grigorian, </a:t>
            </a:r>
            <a:r>
              <a:rPr lang="en-US" dirty="0"/>
              <a:t>Region 3 </a:t>
            </a:r>
            <a:r>
              <a:rPr lang="en-US" dirty="0" smtClean="0"/>
              <a:t>Conference </a:t>
            </a:r>
            <a:r>
              <a:rPr lang="en-US" dirty="0"/>
              <a:t>Committee </a:t>
            </a:r>
            <a:r>
              <a:rPr lang="en-US" dirty="0" smtClean="0"/>
              <a:t>Chair</a:t>
            </a:r>
          </a:p>
          <a:p>
            <a:r>
              <a:rPr lang="en-US" dirty="0" smtClean="0"/>
              <a:t>6/15/2020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5321" y="1180467"/>
            <a:ext cx="2391435" cy="2957513"/>
          </a:xfrm>
        </p:spPr>
        <p:txBody>
          <a:bodyPr/>
          <a:lstStyle/>
          <a:p>
            <a:r>
              <a:rPr lang="en-US" dirty="0" smtClean="0"/>
              <a:t>Dedicated page for conferences</a:t>
            </a:r>
          </a:p>
          <a:p>
            <a:r>
              <a:rPr lang="en-US" dirty="0" smtClean="0"/>
              <a:t>Includes a link to upcoming and past conferences</a:t>
            </a:r>
          </a:p>
          <a:p>
            <a:r>
              <a:rPr lang="en-US" dirty="0" smtClean="0"/>
              <a:t>Includes additional resources for conference organizers</a:t>
            </a:r>
          </a:p>
          <a:p>
            <a:r>
              <a:rPr lang="en-US" dirty="0" smtClean="0"/>
              <a:t>Interesting Note:  the website has advertisers such as Dell.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76" y="0"/>
            <a:ext cx="5163424" cy="51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071033"/>
            <a:ext cx="7886700" cy="32935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Update the new website to include a conference announcement capability  similar to Region 4, Region 6, Region 7, or a hybrid version</a:t>
            </a:r>
            <a:endParaRPr lang="en-US" sz="1500" dirty="0"/>
          </a:p>
          <a:p>
            <a:r>
              <a:rPr lang="en-US" sz="1800" dirty="0" smtClean="0"/>
              <a:t>Incorporate Social Media capability that can be linked to the Region 3 Conference page to promote conferences and key dates</a:t>
            </a:r>
          </a:p>
          <a:p>
            <a:r>
              <a:rPr lang="en-US" sz="1800" dirty="0" smtClean="0"/>
              <a:t>Request a feature request to MCE to provide RSS/XML feed so as to automatically retrieve approved conference details</a:t>
            </a:r>
            <a:r>
              <a:rPr lang="en-US" sz="1500" dirty="0"/>
              <a:t> </a:t>
            </a:r>
            <a:r>
              <a:rPr lang="en-US" sz="1500" dirty="0" smtClean="0"/>
              <a:t>(done!)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0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 Grigorian, </a:t>
            </a:r>
            <a:r>
              <a:rPr lang="en-US" dirty="0" smtClean="0">
                <a:hlinkClick r:id="rId2"/>
              </a:rPr>
              <a:t>egrigorian@ieee.org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Conferences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Besides </a:t>
            </a:r>
            <a:r>
              <a:rPr lang="en-US" sz="1800" dirty="0" err="1" smtClean="0"/>
              <a:t>SoutheastCon</a:t>
            </a:r>
            <a:r>
              <a:rPr lang="en-US" sz="1800" dirty="0" smtClean="0"/>
              <a:t>, multiple conferences are being held within the Region</a:t>
            </a:r>
          </a:p>
          <a:p>
            <a:r>
              <a:rPr lang="en-US" sz="1800" dirty="0" smtClean="0"/>
              <a:t>Region has been </a:t>
            </a:r>
            <a:r>
              <a:rPr lang="en-US" sz="1800" dirty="0" smtClean="0"/>
              <a:t>requested to promote couple of upcoming </a:t>
            </a:r>
            <a:r>
              <a:rPr lang="en-US" sz="1800" dirty="0" smtClean="0"/>
              <a:t>conferences,  re-starting conversations </a:t>
            </a:r>
            <a:r>
              <a:rPr lang="en-US" sz="1800" dirty="0" smtClean="0"/>
              <a:t>within the Conference Committee on how to engage</a:t>
            </a:r>
          </a:p>
          <a:p>
            <a:r>
              <a:rPr lang="en-US" sz="1800" dirty="0" smtClean="0"/>
              <a:t>Information regarding </a:t>
            </a:r>
            <a:r>
              <a:rPr lang="en-US" sz="1800" dirty="0" smtClean="0"/>
              <a:t>technical conferences </a:t>
            </a:r>
            <a:r>
              <a:rPr lang="en-US" sz="1800" dirty="0" smtClean="0"/>
              <a:t>within Region 3 is not well publicized</a:t>
            </a:r>
          </a:p>
          <a:p>
            <a:r>
              <a:rPr lang="en-US" sz="1800" dirty="0" smtClean="0"/>
              <a:t>Updates to the Region 3 website provides the opportunity to evaluate method by which we can reach out to Region 3 members on upcoming events</a:t>
            </a:r>
          </a:p>
          <a:p>
            <a:pPr lvl="1"/>
            <a:r>
              <a:rPr lang="en-US" sz="1600" dirty="0" smtClean="0"/>
              <a:t>Opportunity to further promote technical activities within the Region</a:t>
            </a:r>
          </a:p>
          <a:p>
            <a:pPr lvl="1"/>
            <a:r>
              <a:rPr lang="en-US" sz="1600" dirty="0" smtClean="0"/>
              <a:t>Opportunity to engage and increase membership</a:t>
            </a:r>
          </a:p>
          <a:p>
            <a:r>
              <a:rPr lang="en-US" sz="1800" dirty="0" smtClean="0"/>
              <a:t>Pull data from IEEE Meetings, Conferences, &amp; Events (MCE)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Opportunities abound!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Registered Conferences in Region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2" y="868068"/>
            <a:ext cx="6346273" cy="39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49" y="75773"/>
            <a:ext cx="5883451" cy="5028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513" y="1190279"/>
            <a:ext cx="2827080" cy="133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/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dirty="0"/>
              <a:t>No Specific Conference page</a:t>
            </a:r>
          </a:p>
          <a:p>
            <a:r>
              <a:rPr lang="en-US" dirty="0"/>
              <a:t>First page has a rolling info on conference winners that could be updated with upcoming conferences</a:t>
            </a:r>
          </a:p>
        </p:txBody>
      </p:sp>
    </p:spTree>
    <p:extLst>
      <p:ext uri="{BB962C8B-B14F-4D97-AF65-F5344CB8AC3E}">
        <p14:creationId xmlns:p14="http://schemas.microsoft.com/office/powerpoint/2010/main" val="240487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5321" y="1180467"/>
            <a:ext cx="2391435" cy="2957513"/>
          </a:xfrm>
        </p:spPr>
        <p:txBody>
          <a:bodyPr/>
          <a:lstStyle/>
          <a:p>
            <a:r>
              <a:rPr lang="en-US" dirty="0" smtClean="0"/>
              <a:t>Dedicated page for conferences</a:t>
            </a:r>
          </a:p>
          <a:p>
            <a:r>
              <a:rPr lang="en-US" dirty="0" smtClean="0"/>
              <a:t>Includes a link to MCE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49" y="140967"/>
            <a:ext cx="6308351" cy="46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5321" y="1180467"/>
            <a:ext cx="3129666" cy="2957513"/>
          </a:xfrm>
        </p:spPr>
        <p:txBody>
          <a:bodyPr/>
          <a:lstStyle/>
          <a:p>
            <a:r>
              <a:rPr lang="en-US" dirty="0" smtClean="0"/>
              <a:t>No Dedicated page for Conferences</a:t>
            </a:r>
          </a:p>
          <a:p>
            <a:r>
              <a:rPr lang="en-US" dirty="0" smtClean="0"/>
              <a:t>Two types of Calendar ( grid based and by day) used to provide link to conferences within Region with additional details provided on the same page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51" y="5483"/>
            <a:ext cx="5077118" cy="50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5321" y="1180467"/>
            <a:ext cx="2391435" cy="2957513"/>
          </a:xfrm>
        </p:spPr>
        <p:txBody>
          <a:bodyPr/>
          <a:lstStyle/>
          <a:p>
            <a:r>
              <a:rPr lang="en-US" dirty="0" smtClean="0"/>
              <a:t>No dedicated page for conferences</a:t>
            </a:r>
          </a:p>
          <a:p>
            <a:r>
              <a:rPr lang="en-US" dirty="0" smtClean="0"/>
              <a:t>Search capability but information is stale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23" y="0"/>
            <a:ext cx="5067649" cy="50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7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5321" y="1180467"/>
            <a:ext cx="2391435" cy="2957513"/>
          </a:xfrm>
        </p:spPr>
        <p:txBody>
          <a:bodyPr/>
          <a:lstStyle/>
          <a:p>
            <a:r>
              <a:rPr lang="en-US" dirty="0" smtClean="0"/>
              <a:t>Region conferences included on home page</a:t>
            </a:r>
          </a:p>
          <a:p>
            <a:r>
              <a:rPr lang="en-US" dirty="0" smtClean="0"/>
              <a:t>Dedicated page for all conferences held within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105" y="51010"/>
            <a:ext cx="6162895" cy="47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67" y="-1"/>
            <a:ext cx="6396572" cy="49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05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1219</TotalTime>
  <Words>334</Words>
  <Application>Microsoft Office PowerPoint</Application>
  <PresentationFormat>On-screen Show (16:9)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LucidaGrande</vt:lpstr>
      <vt:lpstr>Wingdings</vt:lpstr>
      <vt:lpstr>Theme 1</vt:lpstr>
      <vt:lpstr>Conference Committee</vt:lpstr>
      <vt:lpstr>Region Conferences</vt:lpstr>
      <vt:lpstr>24 Registered Conferences in Region 3</vt:lpstr>
      <vt:lpstr>Region 1</vt:lpstr>
      <vt:lpstr>Region 2</vt:lpstr>
      <vt:lpstr>Region 4</vt:lpstr>
      <vt:lpstr>Region 5</vt:lpstr>
      <vt:lpstr>Region 6</vt:lpstr>
      <vt:lpstr>Region 6</vt:lpstr>
      <vt:lpstr>Region 7</vt:lpstr>
      <vt:lpstr>Recommendation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Grigorian, Eric</cp:lastModifiedBy>
  <cp:revision>61</cp:revision>
  <dcterms:created xsi:type="dcterms:W3CDTF">2016-10-24T19:40:55Z</dcterms:created>
  <dcterms:modified xsi:type="dcterms:W3CDTF">2020-06-15T22:22:10Z</dcterms:modified>
</cp:coreProperties>
</file>