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7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AC2C-D1D5-4334-82F2-D3F95B44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2B95-9FE9-458E-B837-30C39ABD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Gostin, Jill</dc:creator>
  <cp:lastModifiedBy>Gostin, Jill</cp:lastModifiedBy>
  <cp:revision>4</cp:revision>
  <cp:lastPrinted>2019-12-03T16:20:05Z</cp:lastPrinted>
  <dcterms:created xsi:type="dcterms:W3CDTF">2019-12-03T16:19:58Z</dcterms:created>
  <dcterms:modified xsi:type="dcterms:W3CDTF">2020-12-04T00:17:10Z</dcterms:modified>
</cp:coreProperties>
</file>