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33"/>
    <a:srgbClr val="69BE28"/>
    <a:srgbClr val="CC0033"/>
    <a:srgbClr val="0066A1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08" d="100"/>
          <a:sy n="108" d="100"/>
        </p:scale>
        <p:origin x="1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12/04/20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132</TotalTime>
  <Words>101</Words>
  <Application>Microsoft Office PowerPoint</Application>
  <PresentationFormat>On-screen Show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LucidaGrande</vt:lpstr>
      <vt:lpstr>Wingdings</vt:lpstr>
      <vt:lpstr>Theme 1</vt:lpstr>
      <vt:lpstr>Proposed SoutheastCon 2021 R3 Meeting Sat Agenda</vt:lpstr>
      <vt:lpstr>Proposed SoutheastCon 2021 R3 Meeting Sun Agenda</vt:lpstr>
      <vt:lpstr>Proposed Subsequent WebEx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Theresa Brunasso</cp:lastModifiedBy>
  <cp:revision>25</cp:revision>
  <dcterms:created xsi:type="dcterms:W3CDTF">2016-10-24T19:53:01Z</dcterms:created>
  <dcterms:modified xsi:type="dcterms:W3CDTF">2020-12-04T19:26:09Z</dcterms:modified>
</cp:coreProperties>
</file>