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handoutMasterIdLst>
    <p:handoutMasterId r:id="rId47"/>
  </p:handoutMasterIdLst>
  <p:sldIdLst>
    <p:sldId id="350" r:id="rId2"/>
    <p:sldId id="360" r:id="rId3"/>
    <p:sldId id="354" r:id="rId4"/>
    <p:sldId id="355" r:id="rId5"/>
    <p:sldId id="356" r:id="rId6"/>
    <p:sldId id="357" r:id="rId7"/>
    <p:sldId id="358" r:id="rId8"/>
    <p:sldId id="359" r:id="rId9"/>
    <p:sldId id="351" r:id="rId10"/>
    <p:sldId id="353" r:id="rId11"/>
    <p:sldId id="307" r:id="rId12"/>
    <p:sldId id="308" r:id="rId13"/>
    <p:sldId id="310" r:id="rId14"/>
    <p:sldId id="312" r:id="rId15"/>
    <p:sldId id="369" r:id="rId16"/>
    <p:sldId id="314" r:id="rId17"/>
    <p:sldId id="376" r:id="rId18"/>
    <p:sldId id="368" r:id="rId19"/>
    <p:sldId id="315" r:id="rId20"/>
    <p:sldId id="352" r:id="rId21"/>
    <p:sldId id="316" r:id="rId22"/>
    <p:sldId id="317" r:id="rId23"/>
    <p:sldId id="320" r:id="rId24"/>
    <p:sldId id="321" r:id="rId25"/>
    <p:sldId id="322" r:id="rId26"/>
    <p:sldId id="323" r:id="rId27"/>
    <p:sldId id="338" r:id="rId28"/>
    <p:sldId id="339" r:id="rId29"/>
    <p:sldId id="340" r:id="rId30"/>
    <p:sldId id="372" r:id="rId31"/>
    <p:sldId id="366" r:id="rId32"/>
    <p:sldId id="347" r:id="rId33"/>
    <p:sldId id="348" r:id="rId34"/>
    <p:sldId id="342" r:id="rId35"/>
    <p:sldId id="346" r:id="rId36"/>
    <p:sldId id="349" r:id="rId37"/>
    <p:sldId id="260" r:id="rId38"/>
    <p:sldId id="361" r:id="rId39"/>
    <p:sldId id="362" r:id="rId40"/>
    <p:sldId id="363" r:id="rId41"/>
    <p:sldId id="364" r:id="rId42"/>
    <p:sldId id="373" r:id="rId43"/>
    <p:sldId id="374" r:id="rId44"/>
    <p:sldId id="375" r:id="rId45"/>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1"/>
    <a:srgbClr val="CC9933"/>
    <a:srgbClr val="69BE28"/>
    <a:srgbClr val="CC0033"/>
    <a:srgbClr val="E37222"/>
    <a:srgbClr val="FDC82F"/>
    <a:srgbClr val="008542"/>
    <a:srgbClr val="6B1F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69" autoAdjust="0"/>
    <p:restoredTop sz="60123" autoAdjust="0"/>
  </p:normalViewPr>
  <p:slideViewPr>
    <p:cSldViewPr snapToGrid="0" snapToObjects="1">
      <p:cViewPr varScale="1">
        <p:scale>
          <a:sx n="42" d="100"/>
          <a:sy n="42" d="100"/>
        </p:scale>
        <p:origin x="1742" y="29"/>
      </p:cViewPr>
      <p:guideLst/>
    </p:cSldViewPr>
  </p:slideViewPr>
  <p:outlineViewPr>
    <p:cViewPr>
      <p:scale>
        <a:sx n="33" d="100"/>
        <a:sy n="33" d="100"/>
      </p:scale>
      <p:origin x="0" y="-5400"/>
    </p:cViewPr>
  </p:outlineViewPr>
  <p:notesTextViewPr>
    <p:cViewPr>
      <p:scale>
        <a:sx n="1" d="1"/>
        <a:sy n="1" d="1"/>
      </p:scale>
      <p:origin x="0" y="0"/>
    </p:cViewPr>
  </p:notesTextViewPr>
  <p:sorterViewPr>
    <p:cViewPr>
      <p:scale>
        <a:sx n="100" d="100"/>
        <a:sy n="100" d="100"/>
      </p:scale>
      <p:origin x="0" y="-21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671837789717709E-3"/>
          <c:y val="9.2562691460685242E-2"/>
          <c:w val="0.96054439137252423"/>
          <c:h val="0.71183821319806062"/>
        </c:manualLayout>
      </c:layout>
      <c:barChart>
        <c:barDir val="col"/>
        <c:grouping val="clustered"/>
        <c:varyColors val="0"/>
        <c:ser>
          <c:idx val="1"/>
          <c:order val="1"/>
          <c:tx>
            <c:strRef>
              <c:f>Sheet1!$C$1</c:f>
              <c:strCache>
                <c:ptCount val="1"/>
                <c:pt idx="0">
                  <c:v>% of Total membership</c:v>
                </c:pt>
              </c:strCache>
            </c:strRef>
          </c:tx>
          <c:spPr>
            <a:solidFill>
              <a:schemeClr val="accent2"/>
            </a:solidFill>
            <a:ln>
              <a:noFill/>
            </a:ln>
            <a:effectLst/>
          </c:spPr>
          <c:invertIfNegative val="0"/>
          <c:dLbls>
            <c:dLbl>
              <c:idx val="0"/>
              <c:layout>
                <c:manualLayout>
                  <c:x val="-4.4835918894858443E-4"/>
                  <c:y val="2.04705952268823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49-4FA8-99EE-F12CF3D712F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c:v>
                </c:pt>
                <c:pt idx="1">
                  <c:v>2</c:v>
                </c:pt>
                <c:pt idx="2">
                  <c:v>3</c:v>
                </c:pt>
                <c:pt idx="3">
                  <c:v>4</c:v>
                </c:pt>
                <c:pt idx="4">
                  <c:v>5</c:v>
                </c:pt>
                <c:pt idx="5">
                  <c:v>6</c:v>
                </c:pt>
                <c:pt idx="6">
                  <c:v>7</c:v>
                </c:pt>
                <c:pt idx="7">
                  <c:v>8</c:v>
                </c:pt>
                <c:pt idx="8">
                  <c:v>9</c:v>
                </c:pt>
                <c:pt idx="9">
                  <c:v>10+</c:v>
                </c:pt>
              </c:strCache>
            </c:strRef>
          </c:cat>
          <c:val>
            <c:numRef>
              <c:f>Sheet1!$C$2:$C$11</c:f>
              <c:numCache>
                <c:formatCode>0%</c:formatCode>
                <c:ptCount val="10"/>
                <c:pt idx="0">
                  <c:v>0.24437302639136782</c:v>
                </c:pt>
                <c:pt idx="1">
                  <c:v>8.8319599212097602E-2</c:v>
                </c:pt>
                <c:pt idx="2">
                  <c:v>5.4660027963249903E-2</c:v>
                </c:pt>
                <c:pt idx="3">
                  <c:v>3.9137342146333534E-2</c:v>
                </c:pt>
                <c:pt idx="4">
                  <c:v>3.3359764862131089E-2</c:v>
                </c:pt>
                <c:pt idx="5">
                  <c:v>2.5713301036433482E-2</c:v>
                </c:pt>
                <c:pt idx="6">
                  <c:v>2.2998231982897025E-2</c:v>
                </c:pt>
                <c:pt idx="7">
                  <c:v>2.2149247542007918E-2</c:v>
                </c:pt>
                <c:pt idx="8">
                  <c:v>2.079031205081578E-2</c:v>
                </c:pt>
                <c:pt idx="9">
                  <c:v>0.44800000000000001</c:v>
                </c:pt>
              </c:numCache>
            </c:numRef>
          </c:val>
          <c:extLst>
            <c:ext xmlns:c16="http://schemas.microsoft.com/office/drawing/2014/chart" uri="{C3380CC4-5D6E-409C-BE32-E72D297353CC}">
              <c16:uniqueId val="{00000000-8149-4FA8-99EE-F12CF3D712FB}"/>
            </c:ext>
          </c:extLst>
        </c:ser>
        <c:dLbls>
          <c:showLegendKey val="0"/>
          <c:showVal val="0"/>
          <c:showCatName val="0"/>
          <c:showSerName val="0"/>
          <c:showPercent val="0"/>
          <c:showBubbleSize val="0"/>
        </c:dLbls>
        <c:gapWidth val="219"/>
        <c:axId val="443854744"/>
        <c:axId val="443856056"/>
      </c:barChart>
      <c:lineChart>
        <c:grouping val="stacked"/>
        <c:varyColors val="0"/>
        <c:ser>
          <c:idx val="0"/>
          <c:order val="0"/>
          <c:tx>
            <c:strRef>
              <c:f>Sheet1!$B$1</c:f>
              <c:strCache>
                <c:ptCount val="1"/>
                <c:pt idx="0">
                  <c:v>Retention</c:v>
                </c:pt>
              </c:strCache>
            </c:strRef>
          </c:tx>
          <c:spPr>
            <a:ln w="28575" cap="rnd">
              <a:solidFill>
                <a:schemeClr val="accent1">
                  <a:alpha val="77000"/>
                </a:schemeClr>
              </a:solidFill>
              <a:round/>
            </a:ln>
            <a:effectLst/>
          </c:spPr>
          <c:marker>
            <c:symbol val="circle"/>
            <c:size val="5"/>
            <c:spPr>
              <a:solidFill>
                <a:schemeClr val="accent1">
                  <a:alpha val="73000"/>
                </a:schemeClr>
              </a:solidFill>
              <a:ln w="19050">
                <a:solidFill>
                  <a:schemeClr val="accent1">
                    <a:alpha val="80000"/>
                  </a:schemeClr>
                </a:solidFill>
              </a:ln>
              <a:effectLst/>
            </c:spPr>
          </c:marker>
          <c:dLbls>
            <c:dLbl>
              <c:idx val="0"/>
              <c:layout>
                <c:manualLayout>
                  <c:x val="-3.9814298789832565E-2"/>
                  <c:y val="-4.68464070426136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49-4FA8-99EE-F12CF3D712F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c:v>
                </c:pt>
                <c:pt idx="1">
                  <c:v>2</c:v>
                </c:pt>
                <c:pt idx="2">
                  <c:v>3</c:v>
                </c:pt>
                <c:pt idx="3">
                  <c:v>4</c:v>
                </c:pt>
                <c:pt idx="4">
                  <c:v>5</c:v>
                </c:pt>
                <c:pt idx="5">
                  <c:v>6</c:v>
                </c:pt>
                <c:pt idx="6">
                  <c:v>7</c:v>
                </c:pt>
                <c:pt idx="7">
                  <c:v>8</c:v>
                </c:pt>
                <c:pt idx="8">
                  <c:v>9</c:v>
                </c:pt>
                <c:pt idx="9">
                  <c:v>10+</c:v>
                </c:pt>
              </c:strCache>
            </c:strRef>
          </c:cat>
          <c:val>
            <c:numRef>
              <c:f>Sheet1!$B$2:$B$11</c:f>
              <c:numCache>
                <c:formatCode>0%</c:formatCode>
                <c:ptCount val="10"/>
                <c:pt idx="0">
                  <c:v>0.31460970464135019</c:v>
                </c:pt>
                <c:pt idx="1">
                  <c:v>0.5257764664826623</c:v>
                </c:pt>
                <c:pt idx="2">
                  <c:v>0.63927619438179206</c:v>
                </c:pt>
                <c:pt idx="3">
                  <c:v>0.70718785796105388</c:v>
                </c:pt>
                <c:pt idx="4">
                  <c:v>0.75659331429531329</c:v>
                </c:pt>
                <c:pt idx="5">
                  <c:v>0.78513837437350187</c:v>
                </c:pt>
                <c:pt idx="6">
                  <c:v>0.81298732943469787</c:v>
                </c:pt>
                <c:pt idx="7">
                  <c:v>0.84161922833649594</c:v>
                </c:pt>
                <c:pt idx="8">
                  <c:v>0.85188679245283017</c:v>
                </c:pt>
                <c:pt idx="9">
                  <c:v>0.92600000000000005</c:v>
                </c:pt>
              </c:numCache>
            </c:numRef>
          </c:val>
          <c:smooth val="0"/>
          <c:extLst>
            <c:ext xmlns:c16="http://schemas.microsoft.com/office/drawing/2014/chart" uri="{C3380CC4-5D6E-409C-BE32-E72D297353CC}">
              <c16:uniqueId val="{00000001-8149-4FA8-99EE-F12CF3D712FB}"/>
            </c:ext>
          </c:extLst>
        </c:ser>
        <c:dLbls>
          <c:showLegendKey val="0"/>
          <c:showVal val="0"/>
          <c:showCatName val="0"/>
          <c:showSerName val="0"/>
          <c:showPercent val="0"/>
          <c:showBubbleSize val="0"/>
        </c:dLbls>
        <c:marker val="1"/>
        <c:smooth val="0"/>
        <c:axId val="443854744"/>
        <c:axId val="443856056"/>
      </c:lineChart>
      <c:catAx>
        <c:axId val="443854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3856056"/>
        <c:crosses val="autoZero"/>
        <c:auto val="1"/>
        <c:lblAlgn val="ctr"/>
        <c:lblOffset val="100"/>
        <c:noMultiLvlLbl val="0"/>
      </c:catAx>
      <c:valAx>
        <c:axId val="443856056"/>
        <c:scaling>
          <c:orientation val="minMax"/>
        </c:scaling>
        <c:delete val="1"/>
        <c:axPos val="l"/>
        <c:numFmt formatCode="0%" sourceLinked="1"/>
        <c:majorTickMark val="none"/>
        <c:minorTickMark val="none"/>
        <c:tickLblPos val="nextTo"/>
        <c:crossAx val="443854744"/>
        <c:crosses val="autoZero"/>
        <c:crossBetween val="between"/>
      </c:valAx>
      <c:spPr>
        <a:noFill/>
        <a:ln w="25400">
          <a:noFill/>
        </a:ln>
        <a:effectLst/>
      </c:spPr>
    </c:plotArea>
    <c:legend>
      <c:legendPos val="b"/>
      <c:layout>
        <c:manualLayout>
          <c:xMode val="edge"/>
          <c:yMode val="edge"/>
          <c:x val="0.26052634403257219"/>
          <c:y val="0.54642024583215609"/>
          <c:w val="0.62197375199396276"/>
          <c:h val="9.311927299882935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EEFD11-4A55-4F29-B53D-20CEA94CA65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4F01FBF-8BC8-4165-A726-726183B86EB6}">
      <dgm:prSet phldrT="[Text]"/>
      <dgm:spPr>
        <a:solidFill>
          <a:schemeClr val="accent5">
            <a:lumMod val="50000"/>
          </a:schemeClr>
        </a:solidFill>
      </dgm:spPr>
      <dgm:t>
        <a:bodyPr/>
        <a:lstStyle/>
        <a:p>
          <a:r>
            <a:rPr lang="en-US" b="1" dirty="0">
              <a:solidFill>
                <a:schemeClr val="bg1"/>
              </a:solidFill>
              <a:latin typeface="Calibri" panose="020F0502020204030204" pitchFamily="34" charset="0"/>
              <a:cs typeface="Calibri" panose="020F0502020204030204" pitchFamily="34" charset="0"/>
            </a:rPr>
            <a:t>Consideration of a multi-year membership commitment</a:t>
          </a:r>
          <a:endParaRPr lang="en-US" dirty="0"/>
        </a:p>
      </dgm:t>
    </dgm:pt>
    <dgm:pt modelId="{E4A53A15-E8C7-4AB6-AFD7-0B881B729D97}" type="parTrans" cxnId="{16AACAD0-3FD9-4BCD-AA27-3B7D9B8CBFCA}">
      <dgm:prSet/>
      <dgm:spPr/>
      <dgm:t>
        <a:bodyPr/>
        <a:lstStyle/>
        <a:p>
          <a:endParaRPr lang="en-US"/>
        </a:p>
      </dgm:t>
    </dgm:pt>
    <dgm:pt modelId="{DF83FB2E-69E5-4CC0-B47F-433447F6DC7E}" type="sibTrans" cxnId="{16AACAD0-3FD9-4BCD-AA27-3B7D9B8CBFCA}">
      <dgm:prSet/>
      <dgm:spPr/>
      <dgm:t>
        <a:bodyPr/>
        <a:lstStyle/>
        <a:p>
          <a:endParaRPr lang="en-US"/>
        </a:p>
      </dgm:t>
    </dgm:pt>
    <dgm:pt modelId="{09F3D2FE-27DE-44C9-92FF-BA244FABDBD9}">
      <dgm:prSet phldrT="[Text]"/>
      <dgm:spPr>
        <a:solidFill>
          <a:schemeClr val="accent5">
            <a:lumMod val="50000"/>
          </a:schemeClr>
        </a:solidFill>
      </dgm:spPr>
      <dgm:t>
        <a:bodyPr/>
        <a:lstStyle/>
        <a:p>
          <a:r>
            <a:rPr lang="en-US" b="1" dirty="0">
              <a:solidFill>
                <a:schemeClr val="bg1"/>
              </a:solidFill>
              <a:latin typeface="Calibri" panose="020F0502020204030204" pitchFamily="34" charset="0"/>
              <a:cs typeface="Calibri" panose="020F0502020204030204" pitchFamily="34" charset="0"/>
            </a:rPr>
            <a:t>Provide a high value Continuing Education program for working professionals</a:t>
          </a:r>
          <a:endParaRPr lang="en-US" dirty="0"/>
        </a:p>
      </dgm:t>
    </dgm:pt>
    <dgm:pt modelId="{8FC8A946-32DC-465D-B563-3B8E849C3E49}" type="parTrans" cxnId="{660473E5-99A1-4A52-BEB7-129606753F55}">
      <dgm:prSet/>
      <dgm:spPr/>
      <dgm:t>
        <a:bodyPr/>
        <a:lstStyle/>
        <a:p>
          <a:endParaRPr lang="en-US"/>
        </a:p>
      </dgm:t>
    </dgm:pt>
    <dgm:pt modelId="{615B6BAE-25E1-48D3-8AA6-10C54263D899}" type="sibTrans" cxnId="{660473E5-99A1-4A52-BEB7-129606753F55}">
      <dgm:prSet/>
      <dgm:spPr/>
      <dgm:t>
        <a:bodyPr/>
        <a:lstStyle/>
        <a:p>
          <a:endParaRPr lang="en-US"/>
        </a:p>
      </dgm:t>
    </dgm:pt>
    <dgm:pt modelId="{A8810C54-7559-49C0-B126-5EF068CE35AB}">
      <dgm:prSet phldrT="[Text]"/>
      <dgm:spPr>
        <a:solidFill>
          <a:schemeClr val="accent5">
            <a:lumMod val="50000"/>
          </a:schemeClr>
        </a:solidFill>
      </dgm:spPr>
      <dgm:t>
        <a:bodyPr/>
        <a:lstStyle/>
        <a:p>
          <a:r>
            <a:rPr lang="en-US" b="1" dirty="0">
              <a:solidFill>
                <a:schemeClr val="bg1"/>
              </a:solidFill>
              <a:latin typeface="Calibri" panose="020F0502020204030204" pitchFamily="34" charset="0"/>
              <a:cs typeface="Calibri" panose="020F0502020204030204" pitchFamily="34" charset="0"/>
            </a:rPr>
            <a:t>Improved resources for sections to serve industry professionals and track industry contacts at the local level</a:t>
          </a:r>
          <a:endParaRPr lang="en-US" dirty="0"/>
        </a:p>
      </dgm:t>
    </dgm:pt>
    <dgm:pt modelId="{B494D097-4124-4992-BABA-51F2B63C0F51}" type="parTrans" cxnId="{BF27A434-4655-49B8-A3AA-65C891471FF7}">
      <dgm:prSet/>
      <dgm:spPr/>
      <dgm:t>
        <a:bodyPr/>
        <a:lstStyle/>
        <a:p>
          <a:endParaRPr lang="en-US"/>
        </a:p>
      </dgm:t>
    </dgm:pt>
    <dgm:pt modelId="{BB6D6619-7F80-44B6-9AAE-FAD41D81B3FE}" type="sibTrans" cxnId="{BF27A434-4655-49B8-A3AA-65C891471FF7}">
      <dgm:prSet/>
      <dgm:spPr/>
      <dgm:t>
        <a:bodyPr/>
        <a:lstStyle/>
        <a:p>
          <a:endParaRPr lang="en-US"/>
        </a:p>
      </dgm:t>
    </dgm:pt>
    <dgm:pt modelId="{06ACCB1F-A386-416E-A540-DD465B694ACB}" type="pres">
      <dgm:prSet presAssocID="{10EEFD11-4A55-4F29-B53D-20CEA94CA653}" presName="diagram" presStyleCnt="0">
        <dgm:presLayoutVars>
          <dgm:dir/>
          <dgm:resizeHandles val="exact"/>
        </dgm:presLayoutVars>
      </dgm:prSet>
      <dgm:spPr/>
    </dgm:pt>
    <dgm:pt modelId="{CE511D1B-D88E-476E-B77A-DBBB0D7AD177}" type="pres">
      <dgm:prSet presAssocID="{44F01FBF-8BC8-4165-A726-726183B86EB6}" presName="node" presStyleLbl="node1" presStyleIdx="0" presStyleCnt="3">
        <dgm:presLayoutVars>
          <dgm:bulletEnabled val="1"/>
        </dgm:presLayoutVars>
      </dgm:prSet>
      <dgm:spPr/>
    </dgm:pt>
    <dgm:pt modelId="{FB06D6C5-48B8-4289-9A26-399DD5538BA1}" type="pres">
      <dgm:prSet presAssocID="{DF83FB2E-69E5-4CC0-B47F-433447F6DC7E}" presName="sibTrans" presStyleCnt="0"/>
      <dgm:spPr/>
    </dgm:pt>
    <dgm:pt modelId="{F97BB00A-E04D-473D-B975-5EC893A0708D}" type="pres">
      <dgm:prSet presAssocID="{09F3D2FE-27DE-44C9-92FF-BA244FABDBD9}" presName="node" presStyleLbl="node1" presStyleIdx="1" presStyleCnt="3">
        <dgm:presLayoutVars>
          <dgm:bulletEnabled val="1"/>
        </dgm:presLayoutVars>
      </dgm:prSet>
      <dgm:spPr/>
    </dgm:pt>
    <dgm:pt modelId="{5C414708-E8F1-4EAF-BD84-3E268E5E6BDC}" type="pres">
      <dgm:prSet presAssocID="{615B6BAE-25E1-48D3-8AA6-10C54263D899}" presName="sibTrans" presStyleCnt="0"/>
      <dgm:spPr/>
    </dgm:pt>
    <dgm:pt modelId="{7855A781-7FC9-484F-9BF1-EF4FC148B54A}" type="pres">
      <dgm:prSet presAssocID="{A8810C54-7559-49C0-B126-5EF068CE35AB}" presName="node" presStyleLbl="node1" presStyleIdx="2" presStyleCnt="3">
        <dgm:presLayoutVars>
          <dgm:bulletEnabled val="1"/>
        </dgm:presLayoutVars>
      </dgm:prSet>
      <dgm:spPr/>
    </dgm:pt>
  </dgm:ptLst>
  <dgm:cxnLst>
    <dgm:cxn modelId="{4734D003-D222-4C87-96C9-574D13AE6AD5}" type="presOf" srcId="{44F01FBF-8BC8-4165-A726-726183B86EB6}" destId="{CE511D1B-D88E-476E-B77A-DBBB0D7AD177}" srcOrd="0" destOrd="0" presId="urn:microsoft.com/office/officeart/2005/8/layout/default"/>
    <dgm:cxn modelId="{BF27A434-4655-49B8-A3AA-65C891471FF7}" srcId="{10EEFD11-4A55-4F29-B53D-20CEA94CA653}" destId="{A8810C54-7559-49C0-B126-5EF068CE35AB}" srcOrd="2" destOrd="0" parTransId="{B494D097-4124-4992-BABA-51F2B63C0F51}" sibTransId="{BB6D6619-7F80-44B6-9AAE-FAD41D81B3FE}"/>
    <dgm:cxn modelId="{954E585B-32C5-4CF6-A3B7-61C3B78450E0}" type="presOf" srcId="{A8810C54-7559-49C0-B126-5EF068CE35AB}" destId="{7855A781-7FC9-484F-9BF1-EF4FC148B54A}" srcOrd="0" destOrd="0" presId="urn:microsoft.com/office/officeart/2005/8/layout/default"/>
    <dgm:cxn modelId="{75EBCA66-B577-4CCA-B28E-DDF130493569}" type="presOf" srcId="{10EEFD11-4A55-4F29-B53D-20CEA94CA653}" destId="{06ACCB1F-A386-416E-A540-DD465B694ACB}" srcOrd="0" destOrd="0" presId="urn:microsoft.com/office/officeart/2005/8/layout/default"/>
    <dgm:cxn modelId="{FE56047F-3D79-4459-AFD0-F18A4189A818}" type="presOf" srcId="{09F3D2FE-27DE-44C9-92FF-BA244FABDBD9}" destId="{F97BB00A-E04D-473D-B975-5EC893A0708D}" srcOrd="0" destOrd="0" presId="urn:microsoft.com/office/officeart/2005/8/layout/default"/>
    <dgm:cxn modelId="{16AACAD0-3FD9-4BCD-AA27-3B7D9B8CBFCA}" srcId="{10EEFD11-4A55-4F29-B53D-20CEA94CA653}" destId="{44F01FBF-8BC8-4165-A726-726183B86EB6}" srcOrd="0" destOrd="0" parTransId="{E4A53A15-E8C7-4AB6-AFD7-0B881B729D97}" sibTransId="{DF83FB2E-69E5-4CC0-B47F-433447F6DC7E}"/>
    <dgm:cxn modelId="{660473E5-99A1-4A52-BEB7-129606753F55}" srcId="{10EEFD11-4A55-4F29-B53D-20CEA94CA653}" destId="{09F3D2FE-27DE-44C9-92FF-BA244FABDBD9}" srcOrd="1" destOrd="0" parTransId="{8FC8A946-32DC-465D-B563-3B8E849C3E49}" sibTransId="{615B6BAE-25E1-48D3-8AA6-10C54263D899}"/>
    <dgm:cxn modelId="{53141143-80E4-4AED-9A20-C85EABC9DAD0}" type="presParOf" srcId="{06ACCB1F-A386-416E-A540-DD465B694ACB}" destId="{CE511D1B-D88E-476E-B77A-DBBB0D7AD177}" srcOrd="0" destOrd="0" presId="urn:microsoft.com/office/officeart/2005/8/layout/default"/>
    <dgm:cxn modelId="{6F7F46A4-02D1-47F6-B54A-5A3F7B76C60B}" type="presParOf" srcId="{06ACCB1F-A386-416E-A540-DD465B694ACB}" destId="{FB06D6C5-48B8-4289-9A26-399DD5538BA1}" srcOrd="1" destOrd="0" presId="urn:microsoft.com/office/officeart/2005/8/layout/default"/>
    <dgm:cxn modelId="{B4288F30-1141-48DF-AFA5-7EA963223284}" type="presParOf" srcId="{06ACCB1F-A386-416E-A540-DD465B694ACB}" destId="{F97BB00A-E04D-473D-B975-5EC893A0708D}" srcOrd="2" destOrd="0" presId="urn:microsoft.com/office/officeart/2005/8/layout/default"/>
    <dgm:cxn modelId="{F0905080-999B-495B-9BEE-34226B8D0610}" type="presParOf" srcId="{06ACCB1F-A386-416E-A540-DD465B694ACB}" destId="{5C414708-E8F1-4EAF-BD84-3E268E5E6BDC}" srcOrd="3" destOrd="0" presId="urn:microsoft.com/office/officeart/2005/8/layout/default"/>
    <dgm:cxn modelId="{2C98674A-869B-4D75-AA8D-14A118F3064E}" type="presParOf" srcId="{06ACCB1F-A386-416E-A540-DD465B694ACB}" destId="{7855A781-7FC9-484F-9BF1-EF4FC148B54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11D1B-D88E-476E-B77A-DBBB0D7AD177}">
      <dsp:nvSpPr>
        <dsp:cNvPr id="0" name=""/>
        <dsp:cNvSpPr/>
      </dsp:nvSpPr>
      <dsp:spPr>
        <a:xfrm>
          <a:off x="0" y="411733"/>
          <a:ext cx="2602259" cy="1561355"/>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Calibri" panose="020F0502020204030204" pitchFamily="34" charset="0"/>
              <a:cs typeface="Calibri" panose="020F0502020204030204" pitchFamily="34" charset="0"/>
            </a:rPr>
            <a:t>Consideration of a multi-year membership commitment</a:t>
          </a:r>
          <a:endParaRPr lang="en-US" sz="1800" kern="1200" dirty="0"/>
        </a:p>
      </dsp:txBody>
      <dsp:txXfrm>
        <a:off x="0" y="411733"/>
        <a:ext cx="2602259" cy="1561355"/>
      </dsp:txXfrm>
    </dsp:sp>
    <dsp:sp modelId="{F97BB00A-E04D-473D-B975-5EC893A0708D}">
      <dsp:nvSpPr>
        <dsp:cNvPr id="0" name=""/>
        <dsp:cNvSpPr/>
      </dsp:nvSpPr>
      <dsp:spPr>
        <a:xfrm>
          <a:off x="2862485" y="411733"/>
          <a:ext cx="2602259" cy="1561355"/>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Calibri" panose="020F0502020204030204" pitchFamily="34" charset="0"/>
              <a:cs typeface="Calibri" panose="020F0502020204030204" pitchFamily="34" charset="0"/>
            </a:rPr>
            <a:t>Provide a high value Continuing Education program for working professionals</a:t>
          </a:r>
          <a:endParaRPr lang="en-US" sz="1800" kern="1200" dirty="0"/>
        </a:p>
      </dsp:txBody>
      <dsp:txXfrm>
        <a:off x="2862485" y="411733"/>
        <a:ext cx="2602259" cy="1561355"/>
      </dsp:txXfrm>
    </dsp:sp>
    <dsp:sp modelId="{7855A781-7FC9-484F-9BF1-EF4FC148B54A}">
      <dsp:nvSpPr>
        <dsp:cNvPr id="0" name=""/>
        <dsp:cNvSpPr/>
      </dsp:nvSpPr>
      <dsp:spPr>
        <a:xfrm>
          <a:off x="5724971" y="411733"/>
          <a:ext cx="2602259" cy="1561355"/>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Calibri" panose="020F0502020204030204" pitchFamily="34" charset="0"/>
              <a:cs typeface="Calibri" panose="020F0502020204030204" pitchFamily="34" charset="0"/>
            </a:rPr>
            <a:t>Improved resources for sections to serve industry professionals and track industry contacts at the local level</a:t>
          </a:r>
          <a:endParaRPr lang="en-US" sz="1800" kern="1200" dirty="0"/>
        </a:p>
      </dsp:txBody>
      <dsp:txXfrm>
        <a:off x="5724971" y="411733"/>
        <a:ext cx="2602259" cy="15613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0.05493</cdr:x>
      <cdr:y>0.14305</cdr:y>
    </cdr:from>
    <cdr:to>
      <cdr:x>0.0573</cdr:x>
      <cdr:y>0.49612</cdr:y>
    </cdr:to>
    <cdr:cxnSp macro="">
      <cdr:nvCxnSpPr>
        <cdr:cNvPr id="3" name="Straight Arrow Connector 2">
          <a:extLst xmlns:a="http://schemas.openxmlformats.org/drawingml/2006/main">
            <a:ext uri="{FF2B5EF4-FFF2-40B4-BE49-F238E27FC236}">
              <a16:creationId xmlns:a16="http://schemas.microsoft.com/office/drawing/2014/main" id="{BD167FED-91F2-4FDE-AD85-D2CE506D0C94}"/>
            </a:ext>
          </a:extLst>
        </cdr:cNvPr>
        <cdr:cNvCxnSpPr/>
      </cdr:nvCxnSpPr>
      <cdr:spPr>
        <a:xfrm xmlns:a="http://schemas.openxmlformats.org/drawingml/2006/main" flipV="1">
          <a:off x="389010" y="510304"/>
          <a:ext cx="16753" cy="1259522"/>
        </a:xfrm>
        <a:prstGeom xmlns:a="http://schemas.openxmlformats.org/drawingml/2006/main" prst="straightConnector1">
          <a:avLst/>
        </a:prstGeom>
        <a:ln xmlns:a="http://schemas.openxmlformats.org/drawingml/2006/main" w="5715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2023BE5-6F4A-AA4B-B824-207CCA2379FB}" type="datetimeFigureOut">
              <a:rPr lang="en-US"/>
              <a:pPr>
                <a:defRPr/>
              </a:pPr>
              <a:t>3/31/2022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DF0F5D0-75A2-EB4A-A7E9-A758E72A6085}" type="slidenum">
              <a:rPr lang="en-US"/>
              <a:pPr>
                <a:defRPr/>
              </a:pPr>
              <a:t>‹#›</a:t>
            </a:fld>
            <a:endParaRPr lang="en-US"/>
          </a:p>
        </p:txBody>
      </p:sp>
    </p:spTree>
    <p:extLst>
      <p:ext uri="{BB962C8B-B14F-4D97-AF65-F5344CB8AC3E}">
        <p14:creationId xmlns:p14="http://schemas.microsoft.com/office/powerpoint/2010/main" val="193750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D847F98-B33E-DD4A-9419-3BADF2C49B83}" type="datetimeFigureOut">
              <a:rPr lang="en-US"/>
              <a:pPr>
                <a:defRPr/>
              </a:pPr>
              <a:t>3/31/2022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3D2F53E-EFEB-B34D-BC95-854A908D6382}" type="slidenum">
              <a:rPr lang="en-US"/>
              <a:pPr>
                <a:defRPr/>
              </a:pPr>
              <a:t>‹#›</a:t>
            </a:fld>
            <a:endParaRPr lang="en-US"/>
          </a:p>
        </p:txBody>
      </p:sp>
    </p:spTree>
    <p:extLst>
      <p:ext uri="{BB962C8B-B14F-4D97-AF65-F5344CB8AC3E}">
        <p14:creationId xmlns:p14="http://schemas.microsoft.com/office/powerpoint/2010/main" val="4521355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fontAlgn="base">
              <a:spcBef>
                <a:spcPct val="0"/>
              </a:spcBef>
              <a:spcAft>
                <a:spcPct val="0"/>
              </a:spcAft>
              <a:defRPr/>
            </a:pPr>
            <a:fld id="{DCE66866-8824-FB42-A268-53AD493C3BC0}" type="slidenum">
              <a:rPr lang="en-US">
                <a:solidFill>
                  <a:prstClr val="black"/>
                </a:solidFill>
                <a:latin typeface="Verdana" charset="0"/>
                <a:ea typeface="ＭＳ Ｐゴシック" charset="0"/>
              </a:rPr>
              <a:pPr defTabSz="465887" fontAlgn="base">
                <a:spcBef>
                  <a:spcPct val="0"/>
                </a:spcBef>
                <a:spcAft>
                  <a:spcPct val="0"/>
                </a:spcAft>
                <a:defRPr/>
              </a:pPr>
              <a:t>5</a:t>
            </a:fld>
            <a:endParaRPr lang="en-US" dirty="0">
              <a:solidFill>
                <a:prstClr val="black"/>
              </a:solidFill>
              <a:latin typeface="Verdana" charset="0"/>
              <a:ea typeface="ＭＳ Ｐゴシック" charset="0"/>
            </a:endParaRPr>
          </a:p>
        </p:txBody>
      </p:sp>
    </p:spTree>
    <p:extLst>
      <p:ext uri="{BB962C8B-B14F-4D97-AF65-F5344CB8AC3E}">
        <p14:creationId xmlns:p14="http://schemas.microsoft.com/office/powerpoint/2010/main" val="2517085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888B0-57E1-438D-8A76-1781F5A6B7A9}" type="slidenum">
              <a:rPr lang="en-US" smtClean="0"/>
              <a:t>24</a:t>
            </a:fld>
            <a:endParaRPr lang="en-US"/>
          </a:p>
        </p:txBody>
      </p:sp>
    </p:spTree>
    <p:extLst>
      <p:ext uri="{BB962C8B-B14F-4D97-AF65-F5344CB8AC3E}">
        <p14:creationId xmlns:p14="http://schemas.microsoft.com/office/powerpoint/2010/main" val="3479426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888B0-57E1-438D-8A76-1781F5A6B7A9}" type="slidenum">
              <a:rPr lang="en-US" smtClean="0"/>
              <a:t>25</a:t>
            </a:fld>
            <a:endParaRPr lang="en-US"/>
          </a:p>
        </p:txBody>
      </p:sp>
    </p:spTree>
    <p:extLst>
      <p:ext uri="{BB962C8B-B14F-4D97-AF65-F5344CB8AC3E}">
        <p14:creationId xmlns:p14="http://schemas.microsoft.com/office/powerpoint/2010/main" val="3495412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5"/>
        <p:cNvGrpSpPr/>
        <p:nvPr/>
      </p:nvGrpSpPr>
      <p:grpSpPr>
        <a:xfrm>
          <a:off x="0" y="0"/>
          <a:ext cx="0" cy="0"/>
          <a:chOff x="0" y="0"/>
          <a:chExt cx="0" cy="0"/>
        </a:xfrm>
      </p:grpSpPr>
      <p:sp>
        <p:nvSpPr>
          <p:cNvPr id="1566" name="Google Shape;1566;gb8fbb840ae_0_447:notes"/>
          <p:cNvSpPr txBox="1">
            <a:spLocks noGrp="1"/>
          </p:cNvSpPr>
          <p:nvPr>
            <p:ph type="body" idx="1"/>
          </p:nvPr>
        </p:nvSpPr>
        <p:spPr>
          <a:xfrm>
            <a:off x="923609" y="3429984"/>
            <a:ext cx="7389000" cy="2806306"/>
          </a:xfrm>
          <a:prstGeom prst="rect">
            <a:avLst/>
          </a:prstGeom>
        </p:spPr>
        <p:txBody>
          <a:bodyPr spcFirstLastPara="1" wrap="square" lIns="92815" tIns="46395" rIns="92815" bIns="46395" anchor="t" anchorCtr="0">
            <a:noAutofit/>
          </a:bodyPr>
          <a:lstStyle/>
          <a:p>
            <a:endParaRPr/>
          </a:p>
        </p:txBody>
      </p:sp>
      <p:sp>
        <p:nvSpPr>
          <p:cNvPr id="1567" name="Google Shape;1567;gb8fbb840ae_0_447:notes"/>
          <p:cNvSpPr>
            <a:spLocks noGrp="1" noRot="1" noChangeAspect="1"/>
          </p:cNvSpPr>
          <p:nvPr>
            <p:ph type="sldImg" idx="2"/>
          </p:nvPr>
        </p:nvSpPr>
        <p:spPr>
          <a:xfrm>
            <a:off x="2479675" y="890588"/>
            <a:ext cx="4276725" cy="24050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5121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c89ee73347_0_0:notes"/>
          <p:cNvSpPr txBox="1">
            <a:spLocks noGrp="1"/>
          </p:cNvSpPr>
          <p:nvPr>
            <p:ph type="body" idx="1"/>
          </p:nvPr>
        </p:nvSpPr>
        <p:spPr>
          <a:xfrm>
            <a:off x="685802" y="4548457"/>
            <a:ext cx="5486284" cy="3721611"/>
          </a:xfrm>
          <a:prstGeom prst="rect">
            <a:avLst/>
          </a:prstGeom>
          <a:noFill/>
          <a:ln>
            <a:noFill/>
          </a:ln>
        </p:spPr>
        <p:txBody>
          <a:bodyPr spcFirstLastPara="1" wrap="square" lIns="92815" tIns="46395" rIns="92815" bIns="46395" anchor="t" anchorCtr="0">
            <a:noAutofit/>
          </a:bodyPr>
          <a:lstStyle/>
          <a:p>
            <a:pPr>
              <a:buSzPts val="1400"/>
            </a:pPr>
            <a:endParaRPr/>
          </a:p>
        </p:txBody>
      </p:sp>
      <p:sp>
        <p:nvSpPr>
          <p:cNvPr id="390" name="Google Shape;390;gc89ee73347_0_0:notes"/>
          <p:cNvSpPr>
            <a:spLocks noGrp="1" noRot="1" noChangeAspect="1"/>
          </p:cNvSpPr>
          <p:nvPr>
            <p:ph type="sldImg" idx="2"/>
          </p:nvPr>
        </p:nvSpPr>
        <p:spPr>
          <a:xfrm>
            <a:off x="592138" y="1179513"/>
            <a:ext cx="5673725" cy="3190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1520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1005de3ed7f_3_108: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 name="Google Shape;988;g1005de3ed7f_3_108:notes"/>
          <p:cNvSpPr txBox="1">
            <a:spLocks noGrp="1"/>
          </p:cNvSpPr>
          <p:nvPr>
            <p:ph type="body" idx="1"/>
          </p:nvPr>
        </p:nvSpPr>
        <p:spPr>
          <a:xfrm>
            <a:off x="685801" y="4473895"/>
            <a:ext cx="5486400" cy="3660609"/>
          </a:xfrm>
          <a:prstGeom prst="rect">
            <a:avLst/>
          </a:prstGeom>
        </p:spPr>
        <p:txBody>
          <a:bodyPr spcFirstLastPara="1" wrap="square" lIns="92815" tIns="92815" rIns="92815" bIns="92815" anchor="t" anchorCtr="0">
            <a:noAutofit/>
          </a:bodyPr>
          <a:lstStyle/>
          <a:p>
            <a:endParaRPr/>
          </a:p>
        </p:txBody>
      </p:sp>
      <p:sp>
        <p:nvSpPr>
          <p:cNvPr id="989" name="Google Shape;989;g1005de3ed7f_3_108:notes"/>
          <p:cNvSpPr txBox="1">
            <a:spLocks noGrp="1"/>
          </p:cNvSpPr>
          <p:nvPr>
            <p:ph type="sldNum" idx="12"/>
          </p:nvPr>
        </p:nvSpPr>
        <p:spPr>
          <a:xfrm>
            <a:off x="3884615" y="8829969"/>
            <a:ext cx="2971800" cy="466651"/>
          </a:xfrm>
          <a:prstGeom prst="rect">
            <a:avLst/>
          </a:prstGeom>
          <a:noFill/>
          <a:ln>
            <a:noFill/>
          </a:ln>
        </p:spPr>
        <p:txBody>
          <a:bodyPr spcFirstLastPara="1" wrap="square" lIns="90962" tIns="90962" rIns="90962" bIns="90962" anchor="ctr" anchorCtr="0">
            <a:noAutofit/>
          </a:bodyPr>
          <a:lstStyle/>
          <a:p>
            <a:pPr algn="l"/>
            <a:fld id="{00000000-1234-1234-1234-123412341234}" type="slidenum">
              <a:rPr lang="en-US" sz="1400"/>
              <a:pPr algn="l"/>
              <a:t>28</a:t>
            </a:fld>
            <a:endParaRPr sz="1400"/>
          </a:p>
        </p:txBody>
      </p:sp>
    </p:spTree>
    <p:extLst>
      <p:ext uri="{BB962C8B-B14F-4D97-AF65-F5344CB8AC3E}">
        <p14:creationId xmlns:p14="http://schemas.microsoft.com/office/powerpoint/2010/main" val="3615545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8"/>
        <p:cNvGrpSpPr/>
        <p:nvPr/>
      </p:nvGrpSpPr>
      <p:grpSpPr>
        <a:xfrm>
          <a:off x="0" y="0"/>
          <a:ext cx="0" cy="0"/>
          <a:chOff x="0" y="0"/>
          <a:chExt cx="0" cy="0"/>
        </a:xfrm>
      </p:grpSpPr>
      <p:sp>
        <p:nvSpPr>
          <p:cNvPr id="2519" name="Google Shape;2519;gdeb24414e9_9_0:notes"/>
          <p:cNvSpPr>
            <a:spLocks noGrp="1" noRot="1" noChangeAspect="1"/>
          </p:cNvSpPr>
          <p:nvPr>
            <p:ph type="sldImg" idx="2"/>
          </p:nvPr>
        </p:nvSpPr>
        <p:spPr>
          <a:xfrm>
            <a:off x="4605338" y="671513"/>
            <a:ext cx="3227387" cy="181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0" name="Google Shape;2520;gdeb24414e9_9_0:notes"/>
          <p:cNvSpPr txBox="1">
            <a:spLocks noGrp="1"/>
          </p:cNvSpPr>
          <p:nvPr>
            <p:ph type="body" idx="1"/>
          </p:nvPr>
        </p:nvSpPr>
        <p:spPr>
          <a:xfrm>
            <a:off x="1243876" y="2586545"/>
            <a:ext cx="9951204" cy="2116460"/>
          </a:xfrm>
          <a:prstGeom prst="rect">
            <a:avLst/>
          </a:prstGeom>
          <a:noFill/>
          <a:ln>
            <a:noFill/>
          </a:ln>
        </p:spPr>
        <p:txBody>
          <a:bodyPr spcFirstLastPara="1" wrap="square" lIns="92815" tIns="46395" rIns="92815" bIns="46395" anchor="t" anchorCtr="0">
            <a:noAutofit/>
          </a:bodyPr>
          <a:lstStyle/>
          <a:p>
            <a:pPr>
              <a:buSzPts val="1400"/>
            </a:pPr>
            <a:r>
              <a:rPr lang="en-US"/>
              <a:t>228 total survey respondents</a:t>
            </a:r>
            <a:endParaRPr/>
          </a:p>
        </p:txBody>
      </p:sp>
      <p:sp>
        <p:nvSpPr>
          <p:cNvPr id="2521" name="Google Shape;2521;gdeb24414e9_9_0:notes"/>
          <p:cNvSpPr txBox="1">
            <a:spLocks noGrp="1"/>
          </p:cNvSpPr>
          <p:nvPr>
            <p:ph type="sldNum" idx="12"/>
          </p:nvPr>
        </p:nvSpPr>
        <p:spPr>
          <a:xfrm>
            <a:off x="7045756" y="5104976"/>
            <a:ext cx="5390135" cy="269560"/>
          </a:xfrm>
          <a:prstGeom prst="rect">
            <a:avLst/>
          </a:prstGeom>
          <a:noFill/>
          <a:ln>
            <a:noFill/>
          </a:ln>
        </p:spPr>
        <p:txBody>
          <a:bodyPr spcFirstLastPara="1" wrap="square" lIns="92815" tIns="46395" rIns="92815" bIns="46395" anchor="b" anchorCtr="0">
            <a:noAutofit/>
          </a:bodyPr>
          <a:lstStyle/>
          <a:p>
            <a:pPr>
              <a:buSzPts val="1400"/>
            </a:pPr>
            <a:fld id="{00000000-1234-1234-1234-123412341234}" type="slidenum">
              <a:rPr lang="en-US"/>
              <a:pPr>
                <a:buSzPts val="1400"/>
              </a:pPr>
              <a:t>33</a:t>
            </a:fld>
            <a:endParaRPr/>
          </a:p>
        </p:txBody>
      </p:sp>
    </p:spTree>
    <p:extLst>
      <p:ext uri="{BB962C8B-B14F-4D97-AF65-F5344CB8AC3E}">
        <p14:creationId xmlns:p14="http://schemas.microsoft.com/office/powerpoint/2010/main" val="2130096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f8c194c4a7_0_16:notes"/>
          <p:cNvSpPr>
            <a:spLocks noGrp="1" noRot="1" noChangeAspect="1"/>
          </p:cNvSpPr>
          <p:nvPr>
            <p:ph type="sldImg" idx="2"/>
          </p:nvPr>
        </p:nvSpPr>
        <p:spPr>
          <a:xfrm>
            <a:off x="2595563" y="884238"/>
            <a:ext cx="4249737" cy="2390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f8c194c4a7_0_16:notes"/>
          <p:cNvSpPr txBox="1">
            <a:spLocks noGrp="1"/>
          </p:cNvSpPr>
          <p:nvPr>
            <p:ph type="body" idx="1"/>
          </p:nvPr>
        </p:nvSpPr>
        <p:spPr>
          <a:xfrm>
            <a:off x="944135" y="3407731"/>
            <a:ext cx="7553056" cy="2788249"/>
          </a:xfrm>
          <a:prstGeom prst="rect">
            <a:avLst/>
          </a:prstGeom>
          <a:noFill/>
          <a:ln>
            <a:noFill/>
          </a:ln>
        </p:spPr>
        <p:txBody>
          <a:bodyPr spcFirstLastPara="1" wrap="square" lIns="94541" tIns="94541" rIns="94541" bIns="94541" anchor="t" anchorCtr="0">
            <a:noAutofit/>
          </a:bodyPr>
          <a:lstStyle/>
          <a:p>
            <a:pPr marL="464149" indent="-232075">
              <a:buClr>
                <a:srgbClr val="000000"/>
              </a:buClr>
              <a:buSzPts val="1400"/>
            </a:pPr>
            <a:endParaRPr/>
          </a:p>
        </p:txBody>
      </p:sp>
      <p:sp>
        <p:nvSpPr>
          <p:cNvPr id="469" name="Google Shape;469;gf8c194c4a7_0_16:notes"/>
          <p:cNvSpPr txBox="1">
            <a:spLocks noGrp="1"/>
          </p:cNvSpPr>
          <p:nvPr>
            <p:ph type="sldNum" idx="12"/>
          </p:nvPr>
        </p:nvSpPr>
        <p:spPr>
          <a:xfrm>
            <a:off x="5347906" y="6725716"/>
            <a:ext cx="4091238" cy="355330"/>
          </a:xfrm>
          <a:prstGeom prst="rect">
            <a:avLst/>
          </a:prstGeom>
          <a:noFill/>
          <a:ln>
            <a:noFill/>
          </a:ln>
        </p:spPr>
        <p:txBody>
          <a:bodyPr spcFirstLastPara="1" wrap="square" lIns="94541" tIns="47232" rIns="94541" bIns="47232" anchor="b" anchorCtr="0">
            <a:noAutofit/>
          </a:bodyPr>
          <a:lstStyle/>
          <a:p>
            <a:pPr>
              <a:buClr>
                <a:srgbClr val="000000"/>
              </a:buClr>
              <a:buSzPts val="1200"/>
            </a:pPr>
            <a:fld id="{00000000-1234-1234-1234-123412341234}" type="slidenum">
              <a:rPr lang="en-US">
                <a:solidFill>
                  <a:srgbClr val="000000"/>
                </a:solidFill>
                <a:latin typeface="Arial"/>
                <a:ea typeface="Arial"/>
                <a:cs typeface="Arial"/>
                <a:sym typeface="Arial"/>
              </a:rPr>
              <a:pPr>
                <a:buClr>
                  <a:srgbClr val="000000"/>
                </a:buClr>
                <a:buSzPts val="1200"/>
              </a:pPr>
              <a:t>34</a:t>
            </a:fld>
            <a:endParaRPr>
              <a:solidFill>
                <a:srgbClr val="000000"/>
              </a:solidFill>
              <a:latin typeface="Arial"/>
              <a:ea typeface="Arial"/>
              <a:cs typeface="Arial"/>
              <a:sym typeface="Arial"/>
            </a:endParaRPr>
          </a:p>
        </p:txBody>
      </p:sp>
    </p:spTree>
    <p:extLst>
      <p:ext uri="{BB962C8B-B14F-4D97-AF65-F5344CB8AC3E}">
        <p14:creationId xmlns:p14="http://schemas.microsoft.com/office/powerpoint/2010/main" val="2150799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f8c194c4a7_0_16:notes"/>
          <p:cNvSpPr>
            <a:spLocks noGrp="1" noRot="1" noChangeAspect="1"/>
          </p:cNvSpPr>
          <p:nvPr>
            <p:ph type="sldImg" idx="2"/>
          </p:nvPr>
        </p:nvSpPr>
        <p:spPr>
          <a:xfrm>
            <a:off x="2595563" y="884238"/>
            <a:ext cx="4249737" cy="2390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f8c194c4a7_0_16:notes"/>
          <p:cNvSpPr txBox="1">
            <a:spLocks noGrp="1"/>
          </p:cNvSpPr>
          <p:nvPr>
            <p:ph type="body" idx="1"/>
          </p:nvPr>
        </p:nvSpPr>
        <p:spPr>
          <a:xfrm>
            <a:off x="944135" y="3407731"/>
            <a:ext cx="7553056" cy="2788249"/>
          </a:xfrm>
          <a:prstGeom prst="rect">
            <a:avLst/>
          </a:prstGeom>
          <a:noFill/>
          <a:ln>
            <a:noFill/>
          </a:ln>
        </p:spPr>
        <p:txBody>
          <a:bodyPr spcFirstLastPara="1" wrap="square" lIns="94541" tIns="94541" rIns="94541" bIns="94541" anchor="t" anchorCtr="0">
            <a:noAutofit/>
          </a:bodyPr>
          <a:lstStyle/>
          <a:p>
            <a:pPr marL="464149" indent="-232075">
              <a:buClr>
                <a:srgbClr val="000000"/>
              </a:buClr>
              <a:buSzPts val="1400"/>
            </a:pPr>
            <a:endParaRPr/>
          </a:p>
        </p:txBody>
      </p:sp>
      <p:sp>
        <p:nvSpPr>
          <p:cNvPr id="469" name="Google Shape;469;gf8c194c4a7_0_16:notes"/>
          <p:cNvSpPr txBox="1">
            <a:spLocks noGrp="1"/>
          </p:cNvSpPr>
          <p:nvPr>
            <p:ph type="sldNum" idx="12"/>
          </p:nvPr>
        </p:nvSpPr>
        <p:spPr>
          <a:xfrm>
            <a:off x="5347906" y="6725716"/>
            <a:ext cx="4091238" cy="355330"/>
          </a:xfrm>
          <a:prstGeom prst="rect">
            <a:avLst/>
          </a:prstGeom>
          <a:noFill/>
          <a:ln>
            <a:noFill/>
          </a:ln>
        </p:spPr>
        <p:txBody>
          <a:bodyPr spcFirstLastPara="1" wrap="square" lIns="94541" tIns="47232" rIns="94541" bIns="47232" anchor="b" anchorCtr="0">
            <a:noAutofit/>
          </a:bodyPr>
          <a:lstStyle/>
          <a:p>
            <a:pPr>
              <a:buClr>
                <a:srgbClr val="000000"/>
              </a:buClr>
              <a:buSzPts val="1200"/>
            </a:pPr>
            <a:fld id="{00000000-1234-1234-1234-123412341234}" type="slidenum">
              <a:rPr lang="en-US">
                <a:solidFill>
                  <a:srgbClr val="000000"/>
                </a:solidFill>
                <a:latin typeface="Arial"/>
                <a:ea typeface="Arial"/>
                <a:cs typeface="Arial"/>
                <a:sym typeface="Arial"/>
              </a:rPr>
              <a:pPr>
                <a:buClr>
                  <a:srgbClr val="000000"/>
                </a:buClr>
                <a:buSzPts val="1200"/>
              </a:pPr>
              <a:t>35</a:t>
            </a:fld>
            <a:endParaRPr>
              <a:solidFill>
                <a:srgbClr val="000000"/>
              </a:solidFill>
              <a:latin typeface="Arial"/>
              <a:ea typeface="Arial"/>
              <a:cs typeface="Arial"/>
              <a:sym typeface="Arial"/>
            </a:endParaRPr>
          </a:p>
        </p:txBody>
      </p:sp>
    </p:spTree>
    <p:extLst>
      <p:ext uri="{BB962C8B-B14F-4D97-AF65-F5344CB8AC3E}">
        <p14:creationId xmlns:p14="http://schemas.microsoft.com/office/powerpoint/2010/main" val="1765471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15a34b9bce_3_172:notes"/>
          <p:cNvSpPr>
            <a:spLocks noGrp="1" noRot="1" noChangeAspect="1"/>
          </p:cNvSpPr>
          <p:nvPr>
            <p:ph type="sldImg" idx="2"/>
          </p:nvPr>
        </p:nvSpPr>
        <p:spPr>
          <a:xfrm>
            <a:off x="2479675" y="890588"/>
            <a:ext cx="4276725" cy="2405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115a34b9bce_3_172:notes"/>
          <p:cNvSpPr txBox="1">
            <a:spLocks noGrp="1"/>
          </p:cNvSpPr>
          <p:nvPr>
            <p:ph type="body" idx="1"/>
          </p:nvPr>
        </p:nvSpPr>
        <p:spPr>
          <a:xfrm>
            <a:off x="923608" y="3429984"/>
            <a:ext cx="7388860" cy="2806352"/>
          </a:xfrm>
          <a:prstGeom prst="rect">
            <a:avLst/>
          </a:prstGeom>
          <a:noFill/>
          <a:ln>
            <a:noFill/>
          </a:ln>
        </p:spPr>
        <p:txBody>
          <a:bodyPr spcFirstLastPara="1" wrap="square" lIns="94226" tIns="47100" rIns="94226" bIns="47100" anchor="t" anchorCtr="0">
            <a:noAutofit/>
          </a:bodyPr>
          <a:lstStyle/>
          <a:p>
            <a:endParaRPr/>
          </a:p>
        </p:txBody>
      </p:sp>
      <p:sp>
        <p:nvSpPr>
          <p:cNvPr id="336" name="Google Shape;336;g115a34b9bce_3_172:notes"/>
          <p:cNvSpPr txBox="1">
            <a:spLocks noGrp="1"/>
          </p:cNvSpPr>
          <p:nvPr>
            <p:ph type="sldNum" idx="12"/>
          </p:nvPr>
        </p:nvSpPr>
        <p:spPr>
          <a:xfrm>
            <a:off x="5231639" y="6769644"/>
            <a:ext cx="4002299" cy="357599"/>
          </a:xfrm>
          <a:prstGeom prst="rect">
            <a:avLst/>
          </a:prstGeom>
          <a:noFill/>
          <a:ln>
            <a:noFill/>
          </a:ln>
        </p:spPr>
        <p:txBody>
          <a:bodyPr spcFirstLastPara="1" wrap="square" lIns="94226" tIns="47100" rIns="94226" bIns="47100" anchor="b" anchorCtr="0">
            <a:noAutofit/>
          </a:bodyPr>
          <a:lstStyle/>
          <a:p>
            <a:pPr defTabSz="942409">
              <a:buClr>
                <a:srgbClr val="000000"/>
              </a:buClr>
              <a:defRPr/>
            </a:pPr>
            <a:fld id="{00000000-1234-1234-1234-123412341234}" type="slidenum">
              <a:rPr lang="en-US" sz="1400" kern="0">
                <a:solidFill>
                  <a:srgbClr val="000000"/>
                </a:solidFill>
                <a:latin typeface="Arial"/>
                <a:cs typeface="Arial"/>
                <a:sym typeface="Arial"/>
              </a:rPr>
              <a:pPr defTabSz="942409">
                <a:buClr>
                  <a:srgbClr val="000000"/>
                </a:buClr>
                <a:defRPr/>
              </a:pPr>
              <a:t>39</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532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15a34b9bce_3_147:notes"/>
          <p:cNvSpPr txBox="1">
            <a:spLocks noGrp="1"/>
          </p:cNvSpPr>
          <p:nvPr>
            <p:ph type="body" idx="1"/>
          </p:nvPr>
        </p:nvSpPr>
        <p:spPr>
          <a:xfrm>
            <a:off x="923608" y="3429984"/>
            <a:ext cx="7388860" cy="2806352"/>
          </a:xfrm>
          <a:prstGeom prst="rect">
            <a:avLst/>
          </a:prstGeom>
        </p:spPr>
        <p:txBody>
          <a:bodyPr spcFirstLastPara="1" wrap="square" lIns="94226" tIns="47100" rIns="94226" bIns="47100" anchor="t" anchorCtr="0">
            <a:noAutofit/>
          </a:bodyPr>
          <a:lstStyle/>
          <a:p>
            <a:endParaRPr/>
          </a:p>
        </p:txBody>
      </p:sp>
      <p:sp>
        <p:nvSpPr>
          <p:cNvPr id="308" name="Google Shape;308;g115a34b9bce_3_147:notes"/>
          <p:cNvSpPr>
            <a:spLocks noGrp="1" noRot="1" noChangeAspect="1"/>
          </p:cNvSpPr>
          <p:nvPr>
            <p:ph type="sldImg" idx="2"/>
          </p:nvPr>
        </p:nvSpPr>
        <p:spPr>
          <a:xfrm>
            <a:off x="2479675" y="890588"/>
            <a:ext cx="4276725" cy="24050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5126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IEEE actively supports programs that reach out and ignite curious</a:t>
            </a:r>
            <a:r>
              <a:rPr lang="en-US" baseline="0" dirty="0"/>
              <a:t> young minds to the wonders of technology.</a:t>
            </a:r>
          </a:p>
          <a:p>
            <a:r>
              <a:rPr lang="en-US" baseline="0" dirty="0"/>
              <a:t>-  Real, fascinating technology projects and games for students</a:t>
            </a:r>
          </a:p>
          <a:p>
            <a:r>
              <a:rPr lang="en-US" baseline="0" dirty="0"/>
              <a:t>-  Lesson plans for teachers</a:t>
            </a:r>
          </a:p>
          <a:p>
            <a:endParaRPr lang="en-US" dirty="0"/>
          </a:p>
          <a:p>
            <a:pPr defTabSz="465887">
              <a:defRPr/>
            </a:pPr>
            <a:r>
              <a:rPr lang="en-US" dirty="0"/>
              <a:t>https://stemportal-tryengineering.ieee.org  </a:t>
            </a:r>
            <a:r>
              <a:rPr lang="en-US" i="1" dirty="0"/>
              <a:t>-</a:t>
            </a:r>
            <a:r>
              <a:rPr lang="en-US" i="1" baseline="0" dirty="0"/>
              <a:t> </a:t>
            </a:r>
            <a:r>
              <a:rPr lang="en-US" i="0" baseline="0" dirty="0"/>
              <a:t>Intended for pre-university students, parents, teachers, school counselors, and the general public, TryEngineering.org lets visitors explore how to prepare for an engineering career, ask experts engineering-related questions, and play interactive games.</a:t>
            </a:r>
            <a:endParaRPr lang="en-US" i="0" dirty="0"/>
          </a:p>
          <a:p>
            <a:endParaRPr lang="en-US" baseline="0" dirty="0"/>
          </a:p>
          <a:p>
            <a:r>
              <a:rPr lang="en-US" dirty="0"/>
              <a:t>The Teacher In-Service Program (TISP) provides a forum for IEEE volunteers to demonstrate the application of engineering, science and mathematics concepts by sharing their real-world experiences with local pre-university educators.</a:t>
            </a:r>
          </a:p>
          <a:p>
            <a:endParaRPr lang="en-US" dirty="0"/>
          </a:p>
          <a:p>
            <a:r>
              <a:rPr lang="en-US" dirty="0"/>
              <a:t>https://move.ieeeusa.org/</a:t>
            </a:r>
          </a:p>
          <a:p>
            <a:r>
              <a:rPr lang="en-US" dirty="0"/>
              <a:t>https://hac.ieee.org/</a:t>
            </a:r>
          </a:p>
          <a:p>
            <a:r>
              <a:rPr lang="en-US" dirty="0"/>
              <a:t>https://sight.ieee.org/ </a:t>
            </a:r>
          </a:p>
          <a:p>
            <a:r>
              <a:rPr lang="en-US" dirty="0"/>
              <a:t>https://www.ieeefoundation.org/what-to-support </a:t>
            </a:r>
          </a:p>
          <a:p>
            <a:r>
              <a:rPr lang="en-US" dirty="0"/>
              <a:t>https://trynano.org/</a:t>
            </a:r>
          </a:p>
          <a:p>
            <a:r>
              <a:rPr lang="en-US" dirty="0"/>
              <a:t>https://www.ieee.org/education/preuniversity/index.html</a:t>
            </a:r>
          </a:p>
          <a:p>
            <a:r>
              <a:rPr lang="en-US" dirty="0"/>
              <a:t>https://spectrum.ieee.org/covid19-ieee-resources</a:t>
            </a:r>
          </a:p>
          <a:p>
            <a:r>
              <a:rPr lang="en-US" dirty="0"/>
              <a:t>Https://spectrum.ieee.org/ieee-free-resources</a:t>
            </a:r>
          </a:p>
          <a:p>
            <a:r>
              <a:rPr lang="en-US" dirty="0"/>
              <a:t>https://spectrum.ieee.org/ieee-covid-19-resources-for-members</a:t>
            </a:r>
          </a:p>
        </p:txBody>
      </p:sp>
      <p:sp>
        <p:nvSpPr>
          <p:cNvPr id="4" name="Slide Number Placeholder 3"/>
          <p:cNvSpPr>
            <a:spLocks noGrp="1"/>
          </p:cNvSpPr>
          <p:nvPr>
            <p:ph type="sldNum" sz="quarter" idx="10"/>
          </p:nvPr>
        </p:nvSpPr>
        <p:spPr/>
        <p:txBody>
          <a:bodyPr/>
          <a:lstStyle/>
          <a:p>
            <a:pPr defTabSz="465887" fontAlgn="base">
              <a:spcBef>
                <a:spcPct val="0"/>
              </a:spcBef>
              <a:spcAft>
                <a:spcPct val="0"/>
              </a:spcAft>
              <a:defRPr/>
            </a:pPr>
            <a:fld id="{DCE66866-8824-FB42-A268-53AD493C3BC0}" type="slidenum">
              <a:rPr lang="en-US">
                <a:solidFill>
                  <a:prstClr val="black"/>
                </a:solidFill>
                <a:latin typeface="Verdana" charset="0"/>
                <a:ea typeface="ＭＳ Ｐゴシック" charset="0"/>
              </a:rPr>
              <a:pPr defTabSz="465887" fontAlgn="base">
                <a:spcBef>
                  <a:spcPct val="0"/>
                </a:spcBef>
                <a:spcAft>
                  <a:spcPct val="0"/>
                </a:spcAft>
                <a:defRPr/>
              </a:pPr>
              <a:t>6</a:t>
            </a:fld>
            <a:endParaRPr lang="en-US" dirty="0">
              <a:solidFill>
                <a:prstClr val="black"/>
              </a:solidFill>
              <a:latin typeface="Verdana" charset="0"/>
              <a:ea typeface="ＭＳ Ｐゴシック" charset="0"/>
            </a:endParaRPr>
          </a:p>
        </p:txBody>
      </p:sp>
    </p:spTree>
    <p:extLst>
      <p:ext uri="{BB962C8B-B14F-4D97-AF65-F5344CB8AC3E}">
        <p14:creationId xmlns:p14="http://schemas.microsoft.com/office/powerpoint/2010/main" val="373959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15a34b9bce_3_156:notes"/>
          <p:cNvSpPr>
            <a:spLocks noGrp="1" noRot="1" noChangeAspect="1"/>
          </p:cNvSpPr>
          <p:nvPr>
            <p:ph type="sldImg" idx="2"/>
          </p:nvPr>
        </p:nvSpPr>
        <p:spPr>
          <a:xfrm>
            <a:off x="2479675" y="890588"/>
            <a:ext cx="4276725" cy="2405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115a34b9bce_3_156:notes"/>
          <p:cNvSpPr txBox="1">
            <a:spLocks noGrp="1"/>
          </p:cNvSpPr>
          <p:nvPr>
            <p:ph type="body" idx="1"/>
          </p:nvPr>
        </p:nvSpPr>
        <p:spPr>
          <a:xfrm>
            <a:off x="923608" y="3429984"/>
            <a:ext cx="7388860" cy="2806352"/>
          </a:xfrm>
          <a:prstGeom prst="rect">
            <a:avLst/>
          </a:prstGeom>
          <a:noFill/>
          <a:ln>
            <a:noFill/>
          </a:ln>
        </p:spPr>
        <p:txBody>
          <a:bodyPr spcFirstLastPara="1" wrap="square" lIns="94226" tIns="47100" rIns="94226" bIns="47100" anchor="t" anchorCtr="0">
            <a:noAutofit/>
          </a:bodyPr>
          <a:lstStyle/>
          <a:p>
            <a:endParaRPr dirty="0"/>
          </a:p>
        </p:txBody>
      </p:sp>
      <p:sp>
        <p:nvSpPr>
          <p:cNvPr id="318" name="Google Shape;318;g115a34b9bce_3_156:notes"/>
          <p:cNvSpPr txBox="1">
            <a:spLocks noGrp="1"/>
          </p:cNvSpPr>
          <p:nvPr>
            <p:ph type="sldNum" idx="12"/>
          </p:nvPr>
        </p:nvSpPr>
        <p:spPr>
          <a:xfrm>
            <a:off x="5231639" y="6769644"/>
            <a:ext cx="4002299" cy="357599"/>
          </a:xfrm>
          <a:prstGeom prst="rect">
            <a:avLst/>
          </a:prstGeom>
          <a:noFill/>
          <a:ln>
            <a:noFill/>
          </a:ln>
        </p:spPr>
        <p:txBody>
          <a:bodyPr spcFirstLastPara="1" wrap="square" lIns="94226" tIns="47100" rIns="94226" bIns="47100" anchor="b" anchorCtr="0">
            <a:noAutofit/>
          </a:bodyPr>
          <a:lstStyle/>
          <a:p>
            <a:pPr defTabSz="942409">
              <a:buClr>
                <a:srgbClr val="000000"/>
              </a:buClr>
              <a:defRPr/>
            </a:pPr>
            <a:fld id="{00000000-1234-1234-1234-123412341234}" type="slidenum">
              <a:rPr lang="en-US" sz="1400" kern="0">
                <a:solidFill>
                  <a:srgbClr val="000000"/>
                </a:solidFill>
                <a:latin typeface="Arial"/>
                <a:cs typeface="Arial"/>
                <a:sym typeface="Arial"/>
              </a:rPr>
              <a:pPr defTabSz="942409">
                <a:buClr>
                  <a:srgbClr val="000000"/>
                </a:buClr>
                <a:defRPr/>
              </a:pPr>
              <a:t>41</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221091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465887" fontAlgn="base">
              <a:spcBef>
                <a:spcPct val="0"/>
              </a:spcBef>
              <a:spcAft>
                <a:spcPct val="0"/>
              </a:spcAft>
              <a:defRPr/>
            </a:pPr>
            <a:fld id="{615D6558-6B2C-4D5C-8D82-20B1C1C23FAD}" type="slidenum">
              <a:rPr lang="en-US" altLang="en-US">
                <a:solidFill>
                  <a:srgbClr val="1F497D"/>
                </a:solidFill>
                <a:latin typeface="Verdana" charset="0"/>
                <a:ea typeface="ＭＳ Ｐゴシック" charset="0"/>
              </a:rPr>
              <a:pPr defTabSz="465887" fontAlgn="base">
                <a:spcBef>
                  <a:spcPct val="0"/>
                </a:spcBef>
                <a:spcAft>
                  <a:spcPct val="0"/>
                </a:spcAft>
                <a:defRPr/>
              </a:pPr>
              <a:t>7</a:t>
            </a:fld>
            <a:endParaRPr lang="en-US" altLang="en-US">
              <a:solidFill>
                <a:srgbClr val="1F497D"/>
              </a:solidFill>
              <a:latin typeface="Verdana" charset="0"/>
              <a:ea typeface="ＭＳ Ｐゴシック" charset="0"/>
            </a:endParaRPr>
          </a:p>
        </p:txBody>
      </p:sp>
      <p:sp>
        <p:nvSpPr>
          <p:cNvPr id="1300482" name="Rectangle 2"/>
          <p:cNvSpPr>
            <a:spLocks noGrp="1" noChangeArrowheads="1"/>
          </p:cNvSpPr>
          <p:nvPr>
            <p:ph type="body" idx="1"/>
          </p:nvPr>
        </p:nvSpPr>
        <p:spPr>
          <a:xfrm>
            <a:off x="935039" y="4413250"/>
            <a:ext cx="5140325" cy="4181475"/>
          </a:xfrm>
          <a:noFill/>
          <a:ln/>
        </p:spPr>
        <p:txBody>
          <a:bodyPr lIns="93918" tIns="46959" rIns="93918" bIns="46959"/>
          <a:lstStyle/>
          <a:p>
            <a:endParaRPr lang="en-US" altLang="en-US" dirty="0"/>
          </a:p>
        </p:txBody>
      </p:sp>
      <p:sp>
        <p:nvSpPr>
          <p:cNvPr id="1300483" name="Rectangle 3"/>
          <p:cNvSpPr>
            <a:spLocks noGrp="1" noRot="1" noChangeAspect="1" noChangeArrowheads="1" noTextEdit="1"/>
          </p:cNvSpPr>
          <p:nvPr>
            <p:ph type="sldImg"/>
          </p:nvPr>
        </p:nvSpPr>
        <p:spPr>
          <a:xfrm>
            <a:off x="415925" y="703263"/>
            <a:ext cx="6183313" cy="3478212"/>
          </a:xfrm>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1529890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1005de3ed7f_24_10: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1005de3ed7f_24_10:notes"/>
          <p:cNvSpPr txBox="1">
            <a:spLocks noGrp="1"/>
          </p:cNvSpPr>
          <p:nvPr>
            <p:ph type="body" idx="1"/>
          </p:nvPr>
        </p:nvSpPr>
        <p:spPr>
          <a:xfrm>
            <a:off x="685800" y="4415791"/>
            <a:ext cx="5486400" cy="4183380"/>
          </a:xfrm>
          <a:prstGeom prst="rect">
            <a:avLst/>
          </a:prstGeom>
        </p:spPr>
        <p:txBody>
          <a:bodyPr spcFirstLastPara="1" wrap="square" lIns="92815" tIns="92815" rIns="92815" bIns="92815" anchor="t" anchorCtr="0">
            <a:noAutofit/>
          </a:bodyPr>
          <a:lstStyle/>
          <a:p>
            <a:endParaRPr dirty="0"/>
          </a:p>
        </p:txBody>
      </p:sp>
    </p:spTree>
    <p:extLst>
      <p:ext uri="{BB962C8B-B14F-4D97-AF65-F5344CB8AC3E}">
        <p14:creationId xmlns:p14="http://schemas.microsoft.com/office/powerpoint/2010/main" val="609312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f6cf96f416_1_187:notes"/>
          <p:cNvSpPr txBox="1">
            <a:spLocks noGrp="1"/>
          </p:cNvSpPr>
          <p:nvPr>
            <p:ph type="body" idx="1"/>
          </p:nvPr>
        </p:nvSpPr>
        <p:spPr>
          <a:xfrm>
            <a:off x="923608" y="3373756"/>
            <a:ext cx="7388860" cy="2760460"/>
          </a:xfrm>
          <a:prstGeom prst="rect">
            <a:avLst/>
          </a:prstGeom>
        </p:spPr>
        <p:txBody>
          <a:bodyPr spcFirstLastPara="1" wrap="square" lIns="92815" tIns="46395" rIns="92815" bIns="46395" anchor="t" anchorCtr="0">
            <a:noAutofit/>
          </a:bodyPr>
          <a:lstStyle/>
          <a:p>
            <a:endParaRPr/>
          </a:p>
        </p:txBody>
      </p:sp>
      <p:sp>
        <p:nvSpPr>
          <p:cNvPr id="622" name="Google Shape;622;gf6cf96f416_1_187: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846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36542">
              <a:buSzPts val="1700"/>
            </a:pPr>
            <a:r>
              <a:rPr lang="en-US" sz="1800" dirty="0"/>
              <a:t>Plans</a:t>
            </a:r>
            <a:r>
              <a:rPr lang="en-US" sz="1800" baseline="0" dirty="0"/>
              <a:t> for retention over first 3 years:</a:t>
            </a:r>
          </a:p>
          <a:p>
            <a:pPr indent="-336542">
              <a:buSzPts val="1700"/>
            </a:pPr>
            <a:endParaRPr lang="en-US" sz="1800" baseline="0" dirty="0"/>
          </a:p>
          <a:p>
            <a:pPr indent="-336542">
              <a:buSzPts val="1700"/>
            </a:pPr>
            <a:r>
              <a:rPr lang="en-US" sz="1800" dirty="0"/>
              <a:t>Builds on the success of the new member onboarding series</a:t>
            </a:r>
          </a:p>
          <a:p>
            <a:pPr indent="-336542">
              <a:spcBef>
                <a:spcPts val="0"/>
              </a:spcBef>
              <a:buSzPts val="1700"/>
            </a:pPr>
            <a:r>
              <a:rPr lang="en-US" sz="1800" dirty="0"/>
              <a:t>Messages and trigger events help shape how we communicate with members after they renew:</a:t>
            </a:r>
          </a:p>
          <a:p>
            <a:pPr lvl="1" indent="-330192">
              <a:spcBef>
                <a:spcPts val="0"/>
              </a:spcBef>
              <a:buSzPts val="1600"/>
            </a:pPr>
            <a:r>
              <a:rPr lang="en-US" sz="1800" dirty="0"/>
              <a:t>Thank you for renewing your membership</a:t>
            </a:r>
          </a:p>
          <a:p>
            <a:pPr lvl="1" indent="-330192">
              <a:spcBef>
                <a:spcPts val="0"/>
              </a:spcBef>
              <a:buSzPts val="1600"/>
            </a:pPr>
            <a:r>
              <a:rPr lang="en-US" sz="1800" dirty="0"/>
              <a:t>Thank you for referring a member to join</a:t>
            </a:r>
          </a:p>
          <a:p>
            <a:pPr lvl="1" indent="-330192">
              <a:spcBef>
                <a:spcPts val="0"/>
              </a:spcBef>
              <a:buSzPts val="1600"/>
            </a:pPr>
            <a:r>
              <a:rPr lang="en-US" sz="1800" dirty="0"/>
              <a:t>Recognizing years of service as an IEEE member</a:t>
            </a:r>
          </a:p>
          <a:p>
            <a:pPr lvl="1" indent="-336542">
              <a:spcBef>
                <a:spcPts val="0"/>
              </a:spcBef>
              <a:buSzPts val="1700"/>
            </a:pPr>
            <a:r>
              <a:rPr lang="en-US" sz="1800" dirty="0"/>
              <a:t>Content streams sent to individuals who have checked off specific topics in their IEEE membership interest profile. </a:t>
            </a:r>
          </a:p>
          <a:p>
            <a:pPr lvl="2" indent="-336542">
              <a:spcBef>
                <a:spcPts val="0"/>
              </a:spcBef>
              <a:buSzPts val="1700"/>
            </a:pPr>
            <a:r>
              <a:rPr lang="en-US" dirty="0"/>
              <a:t>Source content throughout the organization and send "bite sized" emails highlighting specific items such as webinars, newsletter opt ins, articles, new discounts, programs, and more</a:t>
            </a:r>
          </a:p>
          <a:p>
            <a:pPr lvl="2" indent="-336542">
              <a:spcBef>
                <a:spcPts val="0"/>
              </a:spcBef>
              <a:buSzPts val="1700"/>
            </a:pPr>
            <a:endParaRPr lang="en-US" dirty="0"/>
          </a:p>
          <a:p>
            <a:pPr indent="-330192">
              <a:buSzPts val="1600"/>
            </a:pPr>
            <a:r>
              <a:rPr lang="en-US" sz="2100" dirty="0"/>
              <a:t>Outreaches to </a:t>
            </a:r>
            <a:r>
              <a:rPr lang="en-US" sz="2100" i="1" dirty="0"/>
              <a:t>IEEE Spectrum </a:t>
            </a:r>
            <a:r>
              <a:rPr lang="en-US" sz="2100" dirty="0"/>
              <a:t>online readers and </a:t>
            </a:r>
            <a:r>
              <a:rPr lang="en-US" sz="2100" dirty="0" err="1"/>
              <a:t>Collabratec</a:t>
            </a:r>
            <a:r>
              <a:rPr lang="en-US" sz="2100" dirty="0"/>
              <a:t> registrants provides GDPR compliant pathway to membership</a:t>
            </a:r>
          </a:p>
          <a:p>
            <a:pPr indent="-330192">
              <a:spcBef>
                <a:spcPts val="0"/>
              </a:spcBef>
              <a:buSzPts val="1600"/>
            </a:pPr>
            <a:r>
              <a:rPr lang="en-US" sz="2100" dirty="0"/>
              <a:t>Four-message series to non-members that have opted in to learn more about IEEE membership</a:t>
            </a:r>
          </a:p>
          <a:p>
            <a:pPr lvl="1" indent="-330192">
              <a:spcBef>
                <a:spcPts val="0"/>
              </a:spcBef>
              <a:buSzPts val="1600"/>
            </a:pPr>
            <a:r>
              <a:rPr lang="en-US" sz="2100" dirty="0"/>
              <a:t>~2,000 opts in per week </a:t>
            </a:r>
          </a:p>
          <a:p>
            <a:pPr lvl="1" indent="-330192">
              <a:spcBef>
                <a:spcPts val="0"/>
              </a:spcBef>
              <a:buSzPts val="1600"/>
            </a:pPr>
            <a:r>
              <a:rPr lang="en-US" sz="2100" dirty="0"/>
              <a:t>Ongoing testing and refining of message content</a:t>
            </a:r>
          </a:p>
          <a:p>
            <a:pPr indent="-330192">
              <a:spcBef>
                <a:spcPts val="0"/>
              </a:spcBef>
              <a:buSzPts val="1600"/>
            </a:pPr>
            <a:r>
              <a:rPr lang="en-US" sz="2100" dirty="0"/>
              <a:t>Three-message series to ‘incomplete’ joins prompting them to complete their application</a:t>
            </a:r>
          </a:p>
          <a:p>
            <a:pPr indent="-330192">
              <a:spcBef>
                <a:spcPts val="0"/>
              </a:spcBef>
              <a:buSzPts val="1600"/>
            </a:pPr>
            <a:endParaRPr lang="en-US" sz="2100" dirty="0"/>
          </a:p>
          <a:p>
            <a:pPr indent="-330192">
              <a:spcBef>
                <a:spcPts val="0"/>
              </a:spcBef>
              <a:buSzPts val="1600"/>
            </a:pPr>
            <a:r>
              <a:rPr lang="en-US" sz="2100" dirty="0"/>
              <a:t>Member JOIN page added to IEEE Spectrum</a:t>
            </a:r>
          </a:p>
          <a:p>
            <a:pPr lvl="2" indent="-336542">
              <a:spcBef>
                <a:spcPts val="0"/>
              </a:spcBef>
              <a:buSzPts val="1700"/>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33D2F53E-EFEB-B34D-BC95-854A908D6382}" type="slidenum">
              <a:rPr lang="en-US" smtClean="0"/>
              <a:pPr>
                <a:defRPr/>
              </a:pPr>
              <a:t>18</a:t>
            </a:fld>
            <a:endParaRPr lang="en-US"/>
          </a:p>
        </p:txBody>
      </p:sp>
    </p:spTree>
    <p:extLst>
      <p:ext uri="{BB962C8B-B14F-4D97-AF65-F5344CB8AC3E}">
        <p14:creationId xmlns:p14="http://schemas.microsoft.com/office/powerpoint/2010/main" val="2552222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f8c194c4a7_0_16:notes"/>
          <p:cNvSpPr>
            <a:spLocks noGrp="1" noRot="1" noChangeAspect="1"/>
          </p:cNvSpPr>
          <p:nvPr>
            <p:ph type="sldImg" idx="2"/>
          </p:nvPr>
        </p:nvSpPr>
        <p:spPr>
          <a:xfrm>
            <a:off x="2595563" y="884238"/>
            <a:ext cx="4249737" cy="2390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f8c194c4a7_0_16:notes"/>
          <p:cNvSpPr txBox="1">
            <a:spLocks noGrp="1"/>
          </p:cNvSpPr>
          <p:nvPr>
            <p:ph type="body" idx="1"/>
          </p:nvPr>
        </p:nvSpPr>
        <p:spPr>
          <a:xfrm>
            <a:off x="944135" y="3407731"/>
            <a:ext cx="7553056" cy="2788249"/>
          </a:xfrm>
          <a:prstGeom prst="rect">
            <a:avLst/>
          </a:prstGeom>
          <a:noFill/>
          <a:ln>
            <a:noFill/>
          </a:ln>
        </p:spPr>
        <p:txBody>
          <a:bodyPr spcFirstLastPara="1" wrap="square" lIns="94541" tIns="94541" rIns="94541" bIns="94541" anchor="t" anchorCtr="0">
            <a:noAutofit/>
          </a:bodyPr>
          <a:lstStyle/>
          <a:p>
            <a:pPr marL="464149" indent="-232075">
              <a:buClr>
                <a:srgbClr val="000000"/>
              </a:buClr>
              <a:buSzPts val="1400"/>
            </a:pPr>
            <a:endParaRPr/>
          </a:p>
        </p:txBody>
      </p:sp>
      <p:sp>
        <p:nvSpPr>
          <p:cNvPr id="469" name="Google Shape;469;gf8c194c4a7_0_16:notes"/>
          <p:cNvSpPr txBox="1">
            <a:spLocks noGrp="1"/>
          </p:cNvSpPr>
          <p:nvPr>
            <p:ph type="sldNum" idx="12"/>
          </p:nvPr>
        </p:nvSpPr>
        <p:spPr>
          <a:xfrm>
            <a:off x="5347906" y="6725716"/>
            <a:ext cx="4091238" cy="355330"/>
          </a:xfrm>
          <a:prstGeom prst="rect">
            <a:avLst/>
          </a:prstGeom>
          <a:noFill/>
          <a:ln>
            <a:noFill/>
          </a:ln>
        </p:spPr>
        <p:txBody>
          <a:bodyPr spcFirstLastPara="1" wrap="square" lIns="94541" tIns="47232" rIns="94541" bIns="47232" anchor="b" anchorCtr="0">
            <a:noAutofit/>
          </a:bodyPr>
          <a:lstStyle/>
          <a:p>
            <a:pPr>
              <a:buClr>
                <a:srgbClr val="000000"/>
              </a:buClr>
              <a:buSzPts val="1200"/>
            </a:pPr>
            <a:fld id="{00000000-1234-1234-1234-123412341234}" type="slidenum">
              <a:rPr lang="en-US">
                <a:solidFill>
                  <a:srgbClr val="000000"/>
                </a:solidFill>
                <a:latin typeface="Arial"/>
                <a:ea typeface="Arial"/>
                <a:cs typeface="Arial"/>
                <a:sym typeface="Arial"/>
              </a:rPr>
              <a:pPr>
                <a:buClr>
                  <a:srgbClr val="000000"/>
                </a:buClr>
                <a:buSzPts val="1200"/>
              </a:pPr>
              <a:t>19</a:t>
            </a:fld>
            <a:endParaRPr>
              <a:solidFill>
                <a:srgbClr val="000000"/>
              </a:solidFill>
              <a:latin typeface="Arial"/>
              <a:ea typeface="Arial"/>
              <a:cs typeface="Arial"/>
              <a:sym typeface="Arial"/>
            </a:endParaRPr>
          </a:p>
        </p:txBody>
      </p:sp>
    </p:spTree>
    <p:extLst>
      <p:ext uri="{BB962C8B-B14F-4D97-AF65-F5344CB8AC3E}">
        <p14:creationId xmlns:p14="http://schemas.microsoft.com/office/powerpoint/2010/main" val="913872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f8c194c4a7_0_16:notes"/>
          <p:cNvSpPr>
            <a:spLocks noGrp="1" noRot="1" noChangeAspect="1"/>
          </p:cNvSpPr>
          <p:nvPr>
            <p:ph type="sldImg" idx="2"/>
          </p:nvPr>
        </p:nvSpPr>
        <p:spPr>
          <a:xfrm>
            <a:off x="2595563" y="884238"/>
            <a:ext cx="4249737" cy="2390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f8c194c4a7_0_16:notes"/>
          <p:cNvSpPr txBox="1">
            <a:spLocks noGrp="1"/>
          </p:cNvSpPr>
          <p:nvPr>
            <p:ph type="body" idx="1"/>
          </p:nvPr>
        </p:nvSpPr>
        <p:spPr>
          <a:xfrm>
            <a:off x="944135" y="3407731"/>
            <a:ext cx="7553056" cy="2788249"/>
          </a:xfrm>
          <a:prstGeom prst="rect">
            <a:avLst/>
          </a:prstGeom>
          <a:noFill/>
          <a:ln>
            <a:noFill/>
          </a:ln>
        </p:spPr>
        <p:txBody>
          <a:bodyPr spcFirstLastPara="1" wrap="square" lIns="94541" tIns="94541" rIns="94541" bIns="94541" anchor="t" anchorCtr="0">
            <a:noAutofit/>
          </a:bodyPr>
          <a:lstStyle/>
          <a:p>
            <a:pPr marL="464149" indent="-232075">
              <a:buClr>
                <a:srgbClr val="000000"/>
              </a:buClr>
              <a:buSzPts val="1400"/>
            </a:pPr>
            <a:endParaRPr/>
          </a:p>
        </p:txBody>
      </p:sp>
      <p:sp>
        <p:nvSpPr>
          <p:cNvPr id="469" name="Google Shape;469;gf8c194c4a7_0_16:notes"/>
          <p:cNvSpPr txBox="1">
            <a:spLocks noGrp="1"/>
          </p:cNvSpPr>
          <p:nvPr>
            <p:ph type="sldNum" idx="12"/>
          </p:nvPr>
        </p:nvSpPr>
        <p:spPr>
          <a:xfrm>
            <a:off x="5347906" y="6725716"/>
            <a:ext cx="4091238" cy="355330"/>
          </a:xfrm>
          <a:prstGeom prst="rect">
            <a:avLst/>
          </a:prstGeom>
          <a:noFill/>
          <a:ln>
            <a:noFill/>
          </a:ln>
        </p:spPr>
        <p:txBody>
          <a:bodyPr spcFirstLastPara="1" wrap="square" lIns="94541" tIns="47232" rIns="94541" bIns="47232" anchor="b" anchorCtr="0">
            <a:noAutofit/>
          </a:bodyPr>
          <a:lstStyle/>
          <a:p>
            <a:pPr>
              <a:buClr>
                <a:srgbClr val="000000"/>
              </a:buClr>
              <a:buSzPts val="1200"/>
            </a:pPr>
            <a:fld id="{00000000-1234-1234-1234-123412341234}" type="slidenum">
              <a:rPr lang="en-US">
                <a:solidFill>
                  <a:srgbClr val="000000"/>
                </a:solidFill>
                <a:latin typeface="Arial"/>
                <a:ea typeface="Arial"/>
                <a:cs typeface="Arial"/>
                <a:sym typeface="Arial"/>
              </a:rPr>
              <a:pPr>
                <a:buClr>
                  <a:srgbClr val="000000"/>
                </a:buClr>
                <a:buSzPts val="1200"/>
              </a:pPr>
              <a:t>20</a:t>
            </a:fld>
            <a:endParaRPr>
              <a:solidFill>
                <a:srgbClr val="000000"/>
              </a:solidFill>
              <a:latin typeface="Arial"/>
              <a:ea typeface="Arial"/>
              <a:cs typeface="Arial"/>
              <a:sym typeface="Arial"/>
            </a:endParaRPr>
          </a:p>
        </p:txBody>
      </p:sp>
    </p:spTree>
    <p:extLst>
      <p:ext uri="{BB962C8B-B14F-4D97-AF65-F5344CB8AC3E}">
        <p14:creationId xmlns:p14="http://schemas.microsoft.com/office/powerpoint/2010/main" val="268271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1:notes"/>
          <p:cNvSpPr txBox="1">
            <a:spLocks noGrp="1"/>
          </p:cNvSpPr>
          <p:nvPr>
            <p:ph type="body" idx="1"/>
          </p:nvPr>
        </p:nvSpPr>
        <p:spPr>
          <a:xfrm>
            <a:off x="923608" y="3329940"/>
            <a:ext cx="7388860" cy="3154680"/>
          </a:xfrm>
          <a:prstGeom prst="rect">
            <a:avLst/>
          </a:prstGeom>
          <a:noFill/>
          <a:ln>
            <a:noFill/>
          </a:ln>
        </p:spPr>
        <p:txBody>
          <a:bodyPr spcFirstLastPara="1" wrap="square" lIns="92815" tIns="92815" rIns="92815" bIns="92815" anchor="ctr" anchorCtr="0">
            <a:noAutofit/>
          </a:bodyPr>
          <a:lstStyle/>
          <a:p>
            <a:pPr>
              <a:buClr>
                <a:schemeClr val="dk1"/>
              </a:buClr>
              <a:buSzPts val="1100"/>
            </a:pPr>
            <a:endParaRPr sz="1100" dirty="0"/>
          </a:p>
        </p:txBody>
      </p:sp>
      <p:sp>
        <p:nvSpPr>
          <p:cNvPr id="424" name="Google Shape;424;p21: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39774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7F685F9-37D1-4063-996F-BDB0F1360352}"/>
              </a:ext>
            </a:extLst>
          </p:cNvPr>
          <p:cNvGrpSpPr/>
          <p:nvPr userDrawn="1"/>
        </p:nvGrpSpPr>
        <p:grpSpPr>
          <a:xfrm>
            <a:off x="-9144" y="-15568"/>
            <a:ext cx="9230676" cy="5159067"/>
            <a:chOff x="-9144" y="-15568"/>
            <a:chExt cx="9230676" cy="5159067"/>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 y="-15568"/>
              <a:ext cx="91678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t="9395" r="1408" b="14036"/>
            <a:stretch/>
          </p:blipFill>
          <p:spPr>
            <a:xfrm>
              <a:off x="0" y="4132520"/>
              <a:ext cx="9144000" cy="1010979"/>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t="-12627" r="1408" b="48293"/>
            <a:stretch/>
          </p:blipFill>
          <p:spPr>
            <a:xfrm rot="10800000">
              <a:off x="0" y="-7994"/>
              <a:ext cx="9144000" cy="849425"/>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4" y="619632"/>
              <a:ext cx="1456944" cy="2414016"/>
            </a:xfrm>
            <a:prstGeom prst="rect">
              <a:avLst/>
            </a:prstGeom>
          </p:spPr>
        </p:pic>
        <p:pic>
          <p:nvPicPr>
            <p:cNvPr id="18" name="Picture 17"/>
            <p:cNvPicPr>
              <a:picLocks noChangeAspect="1"/>
            </p:cNvPicPr>
            <p:nvPr userDrawn="1"/>
          </p:nvPicPr>
          <p:blipFill rotWithShape="1">
            <a:blip r:embed="rId5">
              <a:extLst>
                <a:ext uri="{28A0092B-C50C-407E-A947-70E740481C1C}">
                  <a14:useLocalDpi xmlns:a14="http://schemas.microsoft.com/office/drawing/2010/main" val="0"/>
                </a:ext>
              </a:extLst>
            </a:blip>
            <a:srcRect b="7072"/>
            <a:stretch/>
          </p:blipFill>
          <p:spPr>
            <a:xfrm>
              <a:off x="1469066" y="619632"/>
              <a:ext cx="1944624" cy="2243298"/>
            </a:xfrm>
            <a:prstGeom prst="rect">
              <a:avLst/>
            </a:prstGeom>
          </p:spPr>
        </p:pic>
        <p:pic>
          <p:nvPicPr>
            <p:cNvPr id="19" name="Picture 18"/>
            <p:cNvPicPr>
              <a:picLocks noChangeAspect="1"/>
            </p:cNvPicPr>
            <p:nvPr userDrawn="1"/>
          </p:nvPicPr>
          <p:blipFill rotWithShape="1">
            <a:blip r:embed="rId6">
              <a:extLst>
                <a:ext uri="{28A0092B-C50C-407E-A947-70E740481C1C}">
                  <a14:useLocalDpi xmlns:a14="http://schemas.microsoft.com/office/drawing/2010/main" val="0"/>
                </a:ext>
              </a:extLst>
            </a:blip>
            <a:srcRect b="14674"/>
            <a:stretch/>
          </p:blipFill>
          <p:spPr>
            <a:xfrm>
              <a:off x="3412131" y="619632"/>
              <a:ext cx="2365248" cy="2059773"/>
            </a:xfrm>
            <a:prstGeom prst="rect">
              <a:avLst/>
            </a:prstGeom>
          </p:spPr>
        </p:pic>
        <p:pic>
          <p:nvPicPr>
            <p:cNvPr id="20" name="Picture 19"/>
            <p:cNvPicPr>
              <a:picLocks noChangeAspect="1"/>
            </p:cNvPicPr>
            <p:nvPr userDrawn="1"/>
          </p:nvPicPr>
          <p:blipFill rotWithShape="1">
            <a:blip r:embed="rId7">
              <a:extLst>
                <a:ext uri="{28A0092B-C50C-407E-A947-70E740481C1C}">
                  <a14:useLocalDpi xmlns:a14="http://schemas.microsoft.com/office/drawing/2010/main" val="0"/>
                </a:ext>
              </a:extLst>
            </a:blip>
            <a:srcRect b="7072"/>
            <a:stretch/>
          </p:blipFill>
          <p:spPr>
            <a:xfrm>
              <a:off x="5766746" y="619632"/>
              <a:ext cx="1956816" cy="2243298"/>
            </a:xfrm>
            <a:prstGeom prst="rect">
              <a:avLst/>
            </a:prstGeom>
          </p:spPr>
        </p:pic>
        <p:pic>
          <p:nvPicPr>
            <p:cNvPr id="21" name="Picture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21916" y="619632"/>
              <a:ext cx="1499616" cy="2414016"/>
            </a:xfrm>
            <a:prstGeom prst="rect">
              <a:avLst/>
            </a:prstGeom>
          </p:spPr>
        </p:pic>
      </p:grpSp>
      <p:sp>
        <p:nvSpPr>
          <p:cNvPr id="2" name="Title 1"/>
          <p:cNvSpPr>
            <a:spLocks noGrp="1"/>
          </p:cNvSpPr>
          <p:nvPr>
            <p:ph type="ctrTitle" hasCustomPrompt="1"/>
          </p:nvPr>
        </p:nvSpPr>
        <p:spPr>
          <a:xfrm>
            <a:off x="824345" y="2925636"/>
            <a:ext cx="7772400" cy="522983"/>
          </a:xfrm>
        </p:spPr>
        <p:txBody>
          <a:bodyPr>
            <a:normAutofit/>
          </a:bodyPr>
          <a:lstStyle>
            <a:lvl1pPr algn="l">
              <a:defRPr sz="3300" i="0">
                <a:solidFill>
                  <a:srgbClr val="0066A1"/>
                </a:solidFill>
              </a:defRPr>
            </a:lvl1pPr>
          </a:lstStyle>
          <a:p>
            <a:r>
              <a:rPr lang="en-US" dirty="0"/>
              <a:t>Title</a:t>
            </a:r>
          </a:p>
        </p:txBody>
      </p:sp>
      <p:sp>
        <p:nvSpPr>
          <p:cNvPr id="3" name="Subtitle 2"/>
          <p:cNvSpPr>
            <a:spLocks noGrp="1"/>
          </p:cNvSpPr>
          <p:nvPr>
            <p:ph type="subTitle" idx="1" hasCustomPrompt="1"/>
          </p:nvPr>
        </p:nvSpPr>
        <p:spPr>
          <a:xfrm>
            <a:off x="849330" y="3993966"/>
            <a:ext cx="7772400" cy="396821"/>
          </a:xfrm>
        </p:spPr>
        <p:txBody>
          <a:bodyPr>
            <a:normAutofit/>
          </a:bodyPr>
          <a:lstStyle>
            <a:lvl1pPr marL="0" indent="0" algn="l">
              <a:buNone/>
              <a:defRPr sz="2100" b="1" i="1">
                <a:solidFill>
                  <a:srgbClr val="0066A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April 1-3, 2022</a:t>
            </a:r>
          </a:p>
        </p:txBody>
      </p:sp>
      <p:sp>
        <p:nvSpPr>
          <p:cNvPr id="13" name="Slide Number Placeholder 9"/>
          <p:cNvSpPr>
            <a:spLocks noGrp="1"/>
          </p:cNvSpPr>
          <p:nvPr>
            <p:ph type="sldNum" sz="quarter" idx="10"/>
          </p:nvPr>
        </p:nvSpPr>
        <p:spPr>
          <a:xfrm>
            <a:off x="4351867" y="4724950"/>
            <a:ext cx="485775" cy="273844"/>
          </a:xfrm>
        </p:spPr>
        <p:txBody>
          <a:bodyPr/>
          <a:lstStyle>
            <a:lvl1pPr algn="ctr">
              <a:defRPr sz="1200"/>
            </a:lvl1pPr>
          </a:lstStyle>
          <a:p>
            <a:pPr algn="ctr">
              <a:defRPr/>
            </a:pPr>
            <a:fld id="{AC251CC7-68DB-DC4E-AEB5-860FF6F56E64}" type="slidenum">
              <a:rPr lang="en-US" smtClean="0"/>
              <a:pPr>
                <a:defRPr/>
              </a:pPr>
              <a:t>‹#›</a:t>
            </a:fld>
            <a:endParaRPr lang="en-US" dirty="0"/>
          </a:p>
        </p:txBody>
      </p:sp>
      <p:sp>
        <p:nvSpPr>
          <p:cNvPr id="12" name="TextBox 11">
            <a:extLst>
              <a:ext uri="{FF2B5EF4-FFF2-40B4-BE49-F238E27FC236}">
                <a16:creationId xmlns:a16="http://schemas.microsoft.com/office/drawing/2014/main" id="{02BED871-04D2-4540-A23E-3D9F0FF176CF}"/>
              </a:ext>
            </a:extLst>
          </p:cNvPr>
          <p:cNvSpPr txBox="1"/>
          <p:nvPr userDrawn="1"/>
        </p:nvSpPr>
        <p:spPr>
          <a:xfrm>
            <a:off x="1524000" y="327332"/>
            <a:ext cx="6373091" cy="549381"/>
          </a:xfrm>
          <a:prstGeom prst="rect">
            <a:avLst/>
          </a:prstGeom>
          <a:noFill/>
        </p:spPr>
        <p:txBody>
          <a:bodyPr wrap="square" rtlCol="0">
            <a:spAutoFit/>
          </a:bodyPr>
          <a:lstStyle/>
          <a:p>
            <a:pPr algn="l" rtl="0" eaLnBrk="1" fontAlgn="base" hangingPunct="1">
              <a:lnSpc>
                <a:spcPct val="90000"/>
              </a:lnSpc>
              <a:spcBef>
                <a:spcPct val="0"/>
              </a:spcBef>
              <a:spcAft>
                <a:spcPct val="0"/>
              </a:spcAft>
            </a:pPr>
            <a:r>
              <a:rPr lang="en-US" sz="3300" b="1" i="0" kern="1200" dirty="0">
                <a:solidFill>
                  <a:srgbClr val="0066A1"/>
                </a:solidFill>
                <a:latin typeface="Calibri" charset="0"/>
                <a:cs typeface="Calibri" charset="0"/>
              </a:rPr>
              <a:t>IEEE Region 3 SoutheastCon 2022</a:t>
            </a:r>
          </a:p>
        </p:txBody>
      </p:sp>
      <p:pic>
        <p:nvPicPr>
          <p:cNvPr id="22" name="Picture 21">
            <a:extLst>
              <a:ext uri="{FF2B5EF4-FFF2-40B4-BE49-F238E27FC236}">
                <a16:creationId xmlns:a16="http://schemas.microsoft.com/office/drawing/2014/main" id="{D276A1B8-F1A8-4711-A2BB-C8AB03EE81E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058677" y="4577542"/>
            <a:ext cx="851610" cy="479278"/>
          </a:xfrm>
          <a:prstGeom prst="rect">
            <a:avLst/>
          </a:prstGeom>
        </p:spPr>
      </p:pic>
    </p:spTree>
    <p:extLst>
      <p:ext uri="{BB962C8B-B14F-4D97-AF65-F5344CB8AC3E}">
        <p14:creationId xmlns:p14="http://schemas.microsoft.com/office/powerpoint/2010/main" val="52591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365760" y="1234440"/>
            <a:ext cx="8326438" cy="3291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9657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ntent">
  <p:cSld name="One Content">
    <p:spTree>
      <p:nvGrpSpPr>
        <p:cNvPr id="1" name="Shape 158"/>
        <p:cNvGrpSpPr/>
        <p:nvPr/>
      </p:nvGrpSpPr>
      <p:grpSpPr>
        <a:xfrm>
          <a:off x="0" y="0"/>
          <a:ext cx="0" cy="0"/>
          <a:chOff x="0" y="0"/>
          <a:chExt cx="0" cy="0"/>
        </a:xfrm>
      </p:grpSpPr>
      <p:sp>
        <p:nvSpPr>
          <p:cNvPr id="159" name="Google Shape;159;g115a34b9bce_3_7"/>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g115a34b9bce_3_7"/>
          <p:cNvSpPr txBox="1">
            <a:spLocks noGrp="1"/>
          </p:cNvSpPr>
          <p:nvPr>
            <p:ph type="body" idx="1"/>
          </p:nvPr>
        </p:nvSpPr>
        <p:spPr>
          <a:xfrm>
            <a:off x="4629150" y="1369220"/>
            <a:ext cx="3886200" cy="2844563"/>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750"/>
              </a:spcBef>
              <a:spcAft>
                <a:spcPts val="0"/>
              </a:spcAft>
              <a:buSzPts val="900"/>
              <a:buNone/>
              <a:defRPr sz="900" i="1"/>
            </a:lvl1pPr>
            <a:lvl2pPr marL="914378" lvl="1" indent="-342892" algn="l">
              <a:lnSpc>
                <a:spcPct val="90000"/>
              </a:lnSpc>
              <a:spcBef>
                <a:spcPts val="375"/>
              </a:spcBef>
              <a:spcAft>
                <a:spcPts val="0"/>
              </a:spcAft>
              <a:buSzPts val="1800"/>
              <a:buChar char="-"/>
              <a:defRPr/>
            </a:lvl2pPr>
            <a:lvl3pPr marL="1371566" lvl="2" indent="-342892" algn="l">
              <a:lnSpc>
                <a:spcPct val="90000"/>
              </a:lnSpc>
              <a:spcBef>
                <a:spcPts val="375"/>
              </a:spcBef>
              <a:spcAft>
                <a:spcPts val="0"/>
              </a:spcAft>
              <a:buSzPts val="1800"/>
              <a:buChar char="•"/>
              <a:defRPr/>
            </a:lvl3pPr>
            <a:lvl4pPr marL="1828754" lvl="3" indent="-342892" algn="l">
              <a:lnSpc>
                <a:spcPct val="90000"/>
              </a:lnSpc>
              <a:spcBef>
                <a:spcPts val="375"/>
              </a:spcBef>
              <a:spcAft>
                <a:spcPts val="0"/>
              </a:spcAft>
              <a:buSzPts val="1800"/>
              <a:buChar char="▪"/>
              <a:defRPr/>
            </a:lvl4pPr>
            <a:lvl5pPr marL="2285943" lvl="4" indent="-342892" algn="l">
              <a:lnSpc>
                <a:spcPct val="90000"/>
              </a:lnSpc>
              <a:spcBef>
                <a:spcPts val="375"/>
              </a:spcBef>
              <a:spcAft>
                <a:spcPts val="0"/>
              </a:spcAft>
              <a:buSzPts val="1800"/>
              <a:buChar char="o"/>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161" name="Google Shape;161;g115a34b9bce_3_7"/>
          <p:cNvSpPr txBox="1">
            <a:spLocks noGrp="1"/>
          </p:cNvSpPr>
          <p:nvPr>
            <p:ph type="body" idx="2"/>
          </p:nvPr>
        </p:nvSpPr>
        <p:spPr>
          <a:xfrm>
            <a:off x="628650" y="1369219"/>
            <a:ext cx="3886200" cy="2844404"/>
          </a:xfrm>
          <a:prstGeom prst="rect">
            <a:avLst/>
          </a:prstGeom>
          <a:noFill/>
          <a:ln>
            <a:noFill/>
          </a:ln>
        </p:spPr>
        <p:txBody>
          <a:bodyPr spcFirstLastPara="1" wrap="square" lIns="91425" tIns="45700" rIns="91425" bIns="45700" anchor="t" anchorCtr="0">
            <a:normAutofit/>
          </a:bodyPr>
          <a:lstStyle>
            <a:lvl1pPr marL="457189" lvl="0" indent="-342892" algn="l">
              <a:lnSpc>
                <a:spcPct val="90000"/>
              </a:lnSpc>
              <a:spcBef>
                <a:spcPts val="750"/>
              </a:spcBef>
              <a:spcAft>
                <a:spcPts val="0"/>
              </a:spcAft>
              <a:buSzPts val="1800"/>
              <a:buChar char="▸"/>
              <a:defRPr/>
            </a:lvl1pPr>
            <a:lvl2pPr marL="914378" lvl="1" indent="-342892" algn="l">
              <a:lnSpc>
                <a:spcPct val="90000"/>
              </a:lnSpc>
              <a:spcBef>
                <a:spcPts val="375"/>
              </a:spcBef>
              <a:spcAft>
                <a:spcPts val="0"/>
              </a:spcAft>
              <a:buSzPts val="1800"/>
              <a:buChar char="-"/>
              <a:defRPr/>
            </a:lvl2pPr>
            <a:lvl3pPr marL="1371566" lvl="2" indent="-342892" algn="l">
              <a:lnSpc>
                <a:spcPct val="90000"/>
              </a:lnSpc>
              <a:spcBef>
                <a:spcPts val="375"/>
              </a:spcBef>
              <a:spcAft>
                <a:spcPts val="0"/>
              </a:spcAft>
              <a:buSzPts val="1800"/>
              <a:buChar char="•"/>
              <a:defRPr/>
            </a:lvl3pPr>
            <a:lvl4pPr marL="1828754" lvl="3" indent="-342892" algn="l">
              <a:lnSpc>
                <a:spcPct val="90000"/>
              </a:lnSpc>
              <a:spcBef>
                <a:spcPts val="375"/>
              </a:spcBef>
              <a:spcAft>
                <a:spcPts val="0"/>
              </a:spcAft>
              <a:buSzPts val="1800"/>
              <a:buChar char="▪"/>
              <a:defRPr/>
            </a:lvl4pPr>
            <a:lvl5pPr marL="2285943" lvl="4" indent="-342892" algn="l">
              <a:lnSpc>
                <a:spcPct val="90000"/>
              </a:lnSpc>
              <a:spcBef>
                <a:spcPts val="375"/>
              </a:spcBef>
              <a:spcAft>
                <a:spcPts val="0"/>
              </a:spcAft>
              <a:buSzPts val="1800"/>
              <a:buChar char="o"/>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162" name="Google Shape;162;g115a34b9bce_3_7"/>
          <p:cNvSpPr txBox="1">
            <a:spLocks noGrp="1"/>
          </p:cNvSpPr>
          <p:nvPr>
            <p:ph type="sldNum" idx="12"/>
          </p:nvPr>
        </p:nvSpPr>
        <p:spPr>
          <a:xfrm>
            <a:off x="385322"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
        <p:nvSpPr>
          <p:cNvPr id="163" name="Google Shape;163;g115a34b9bce_3_7"/>
          <p:cNvSpPr txBox="1">
            <a:spLocks noGrp="1"/>
          </p:cNvSpPr>
          <p:nvPr>
            <p:ph type="body" idx="3"/>
          </p:nvPr>
        </p:nvSpPr>
        <p:spPr>
          <a:xfrm>
            <a:off x="628650" y="829648"/>
            <a:ext cx="7886700" cy="267632"/>
          </a:xfrm>
          <a:prstGeom prst="rect">
            <a:avLst/>
          </a:prstGeom>
          <a:noFill/>
          <a:ln>
            <a:noFill/>
          </a:ln>
        </p:spPr>
        <p:txBody>
          <a:bodyPr spcFirstLastPara="1" wrap="square" lIns="91425" tIns="45700" rIns="91425" bIns="45700" anchor="t" anchorCtr="0">
            <a:noAutofit/>
          </a:bodyPr>
          <a:lstStyle>
            <a:lvl1pPr marL="457189" lvl="0" indent="-228594" algn="l">
              <a:lnSpc>
                <a:spcPct val="90000"/>
              </a:lnSpc>
              <a:spcBef>
                <a:spcPts val="750"/>
              </a:spcBef>
              <a:spcAft>
                <a:spcPts val="0"/>
              </a:spcAft>
              <a:buSzPts val="1800"/>
              <a:buNone/>
              <a:defRPr sz="1800" b="1" i="1">
                <a:solidFill>
                  <a:srgbClr val="7F7F7F"/>
                </a:solidFill>
              </a:defRPr>
            </a:lvl1pPr>
            <a:lvl2pPr marL="914378" lvl="1" indent="-342892" algn="l">
              <a:lnSpc>
                <a:spcPct val="90000"/>
              </a:lnSpc>
              <a:spcBef>
                <a:spcPts val="375"/>
              </a:spcBef>
              <a:spcAft>
                <a:spcPts val="0"/>
              </a:spcAft>
              <a:buSzPts val="1800"/>
              <a:buChar char="-"/>
              <a:defRPr/>
            </a:lvl2pPr>
            <a:lvl3pPr marL="1371566" lvl="2" indent="-342892" algn="l">
              <a:lnSpc>
                <a:spcPct val="90000"/>
              </a:lnSpc>
              <a:spcBef>
                <a:spcPts val="375"/>
              </a:spcBef>
              <a:spcAft>
                <a:spcPts val="0"/>
              </a:spcAft>
              <a:buSzPts val="1800"/>
              <a:buChar char="•"/>
              <a:defRPr/>
            </a:lvl3pPr>
            <a:lvl4pPr marL="1828754" lvl="3" indent="-342892" algn="l">
              <a:lnSpc>
                <a:spcPct val="90000"/>
              </a:lnSpc>
              <a:spcBef>
                <a:spcPts val="375"/>
              </a:spcBef>
              <a:spcAft>
                <a:spcPts val="0"/>
              </a:spcAft>
              <a:buSzPts val="1800"/>
              <a:buChar char="▪"/>
              <a:defRPr/>
            </a:lvl4pPr>
            <a:lvl5pPr marL="2285943" lvl="4" indent="-342892" algn="l">
              <a:lnSpc>
                <a:spcPct val="90000"/>
              </a:lnSpc>
              <a:spcBef>
                <a:spcPts val="375"/>
              </a:spcBef>
              <a:spcAft>
                <a:spcPts val="0"/>
              </a:spcAft>
              <a:buSzPts val="1800"/>
              <a:buChar char="o"/>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34746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365760" y="1369220"/>
            <a:ext cx="7886700" cy="2957513"/>
          </a:xfrm>
        </p:spPr>
        <p:txBody>
          <a:bodyPr/>
          <a:lstStyle>
            <a:lvl1pPr>
              <a:buClr>
                <a:srgbClr val="00355C"/>
              </a:buClr>
              <a:defRPr/>
            </a:lvl1pPr>
            <a:lvl2pPr>
              <a:buClr>
                <a:srgbClr val="00355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914378">
              <a:defRPr/>
            </a:pPr>
            <a:fld id="{3DD97BEB-BAEF-0344-9D5C-EC73E478698A}" type="slidenum">
              <a:rPr lang="en-US" smtClean="0">
                <a:solidFill>
                  <a:srgbClr val="0066A1"/>
                </a:solidFill>
                <a:cs typeface="Arial"/>
                <a:sym typeface="Arial"/>
              </a:rPr>
              <a:pPr defTabSz="914378">
                <a:defRPr/>
              </a:pPr>
              <a:t>‹#›</a:t>
            </a:fld>
            <a:endParaRPr lang="en-US">
              <a:solidFill>
                <a:srgbClr val="0066A1"/>
              </a:solidFill>
              <a:cs typeface="Arial"/>
              <a:sym typeface="Arial"/>
            </a:endParaRPr>
          </a:p>
        </p:txBody>
      </p:sp>
      <p:sp>
        <p:nvSpPr>
          <p:cNvPr id="4" name="Text Placeholder 3"/>
          <p:cNvSpPr>
            <a:spLocks noGrp="1"/>
          </p:cNvSpPr>
          <p:nvPr>
            <p:ph type="body" sz="quarter" idx="15" hasCustomPrompt="1"/>
          </p:nvPr>
        </p:nvSpPr>
        <p:spPr>
          <a:xfrm>
            <a:off x="365760" y="829648"/>
            <a:ext cx="7886700" cy="267632"/>
          </a:xfrm>
        </p:spPr>
        <p:txBody>
          <a:bodyPr anchor="ct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675808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365760" y="1369220"/>
            <a:ext cx="7886700" cy="2957513"/>
          </a:xfrm>
        </p:spPr>
        <p:txBody>
          <a:bodyPr/>
          <a:lstStyle>
            <a:lvl1pPr>
              <a:buClr>
                <a:srgbClr val="00355C"/>
              </a:buClr>
              <a:defRPr/>
            </a:lvl1pPr>
            <a:lvl2pPr>
              <a:buClr>
                <a:srgbClr val="00355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914378">
              <a:defRPr/>
            </a:pPr>
            <a:fld id="{3DD97BEB-BAEF-0344-9D5C-EC73E478698A}" type="slidenum">
              <a:rPr lang="en-US" smtClean="0">
                <a:solidFill>
                  <a:srgbClr val="0066A1"/>
                </a:solidFill>
                <a:cs typeface="Arial"/>
                <a:sym typeface="Arial"/>
              </a:rPr>
              <a:pPr defTabSz="914378">
                <a:defRPr/>
              </a:pPr>
              <a:t>‹#›</a:t>
            </a:fld>
            <a:endParaRPr lang="en-US">
              <a:solidFill>
                <a:srgbClr val="0066A1"/>
              </a:solidFill>
              <a:cs typeface="Arial"/>
              <a:sym typeface="Arial"/>
            </a:endParaRPr>
          </a:p>
        </p:txBody>
      </p:sp>
      <p:sp>
        <p:nvSpPr>
          <p:cNvPr id="4" name="Text Placeholder 3"/>
          <p:cNvSpPr>
            <a:spLocks noGrp="1"/>
          </p:cNvSpPr>
          <p:nvPr>
            <p:ph type="body" sz="quarter" idx="15" hasCustomPrompt="1"/>
          </p:nvPr>
        </p:nvSpPr>
        <p:spPr>
          <a:xfrm>
            <a:off x="365760" y="829648"/>
            <a:ext cx="7886700" cy="267632"/>
          </a:xfrm>
        </p:spPr>
        <p:txBody>
          <a:bodyPr anchor="ct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153167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365760" y="1369220"/>
            <a:ext cx="7886700" cy="2957513"/>
          </a:xfrm>
        </p:spPr>
        <p:txBody>
          <a:bodyPr/>
          <a:lstStyle>
            <a:lvl1pPr>
              <a:buClr>
                <a:srgbClr val="00355C"/>
              </a:buClr>
              <a:defRPr/>
            </a:lvl1pPr>
            <a:lvl2pPr>
              <a:buClr>
                <a:srgbClr val="00355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914378">
              <a:defRPr/>
            </a:pPr>
            <a:fld id="{3DD97BEB-BAEF-0344-9D5C-EC73E478698A}" type="slidenum">
              <a:rPr lang="en-US" smtClean="0">
                <a:solidFill>
                  <a:srgbClr val="0066A1"/>
                </a:solidFill>
                <a:cs typeface="Arial"/>
                <a:sym typeface="Arial"/>
              </a:rPr>
              <a:pPr defTabSz="914378">
                <a:defRPr/>
              </a:pPr>
              <a:t>‹#›</a:t>
            </a:fld>
            <a:endParaRPr lang="en-US">
              <a:solidFill>
                <a:srgbClr val="0066A1"/>
              </a:solidFill>
              <a:cs typeface="Arial"/>
              <a:sym typeface="Arial"/>
            </a:endParaRPr>
          </a:p>
        </p:txBody>
      </p:sp>
      <p:sp>
        <p:nvSpPr>
          <p:cNvPr id="4" name="Text Placeholder 3"/>
          <p:cNvSpPr>
            <a:spLocks noGrp="1"/>
          </p:cNvSpPr>
          <p:nvPr>
            <p:ph type="body" sz="quarter" idx="15" hasCustomPrompt="1"/>
          </p:nvPr>
        </p:nvSpPr>
        <p:spPr>
          <a:xfrm>
            <a:off x="365760" y="829648"/>
            <a:ext cx="7886700" cy="267632"/>
          </a:xfrm>
        </p:spPr>
        <p:txBody>
          <a:bodyPr anchor="ct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200427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365760" y="1369220"/>
            <a:ext cx="7886700" cy="2957513"/>
          </a:xfrm>
        </p:spPr>
        <p:txBody>
          <a:bodyPr/>
          <a:lstStyle>
            <a:lvl1pPr>
              <a:buClr>
                <a:srgbClr val="00355C"/>
              </a:buClr>
              <a:defRPr/>
            </a:lvl1pPr>
            <a:lvl2pPr>
              <a:buClr>
                <a:srgbClr val="00355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914378">
              <a:defRPr/>
            </a:pPr>
            <a:fld id="{3DD97BEB-BAEF-0344-9D5C-EC73E478698A}" type="slidenum">
              <a:rPr lang="en-US" smtClean="0">
                <a:solidFill>
                  <a:srgbClr val="0066A1"/>
                </a:solidFill>
                <a:cs typeface="Arial"/>
                <a:sym typeface="Arial"/>
              </a:rPr>
              <a:pPr defTabSz="914378">
                <a:defRPr/>
              </a:pPr>
              <a:t>‹#›</a:t>
            </a:fld>
            <a:endParaRPr lang="en-US">
              <a:solidFill>
                <a:srgbClr val="0066A1"/>
              </a:solidFill>
              <a:cs typeface="Arial"/>
              <a:sym typeface="Arial"/>
            </a:endParaRPr>
          </a:p>
        </p:txBody>
      </p:sp>
      <p:sp>
        <p:nvSpPr>
          <p:cNvPr id="4" name="Text Placeholder 3"/>
          <p:cNvSpPr>
            <a:spLocks noGrp="1"/>
          </p:cNvSpPr>
          <p:nvPr>
            <p:ph type="body" sz="quarter" idx="15" hasCustomPrompt="1"/>
          </p:nvPr>
        </p:nvSpPr>
        <p:spPr>
          <a:xfrm>
            <a:off x="365760" y="829648"/>
            <a:ext cx="7886700" cy="267632"/>
          </a:xfrm>
        </p:spPr>
        <p:txBody>
          <a:bodyPr anchor="ct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591772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365760" y="1369220"/>
            <a:ext cx="7886700" cy="2957513"/>
          </a:xfrm>
        </p:spPr>
        <p:txBody>
          <a:bodyPr/>
          <a:lstStyle>
            <a:lvl1pPr>
              <a:buClr>
                <a:srgbClr val="00355C"/>
              </a:buClr>
              <a:defRPr/>
            </a:lvl1pPr>
            <a:lvl2pPr>
              <a:buClr>
                <a:srgbClr val="00355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914378">
              <a:defRPr/>
            </a:pPr>
            <a:fld id="{3DD97BEB-BAEF-0344-9D5C-EC73E478698A}" type="slidenum">
              <a:rPr lang="en-US" smtClean="0">
                <a:solidFill>
                  <a:srgbClr val="0066A1"/>
                </a:solidFill>
                <a:cs typeface="Arial"/>
                <a:sym typeface="Arial"/>
              </a:rPr>
              <a:pPr defTabSz="914378">
                <a:defRPr/>
              </a:pPr>
              <a:t>‹#›</a:t>
            </a:fld>
            <a:endParaRPr lang="en-US">
              <a:solidFill>
                <a:srgbClr val="0066A1"/>
              </a:solidFill>
              <a:cs typeface="Arial"/>
              <a:sym typeface="Arial"/>
            </a:endParaRPr>
          </a:p>
        </p:txBody>
      </p:sp>
      <p:sp>
        <p:nvSpPr>
          <p:cNvPr id="4" name="Text Placeholder 3"/>
          <p:cNvSpPr>
            <a:spLocks noGrp="1"/>
          </p:cNvSpPr>
          <p:nvPr>
            <p:ph type="body" sz="quarter" idx="15" hasCustomPrompt="1"/>
          </p:nvPr>
        </p:nvSpPr>
        <p:spPr>
          <a:xfrm>
            <a:off x="365760" y="829648"/>
            <a:ext cx="7886700" cy="267632"/>
          </a:xfrm>
        </p:spPr>
        <p:txBody>
          <a:bodyPr anchor="ct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147338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1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365760" y="1369220"/>
            <a:ext cx="7886700" cy="2957513"/>
          </a:xfrm>
        </p:spPr>
        <p:txBody>
          <a:bodyPr/>
          <a:lstStyle>
            <a:lvl1pPr>
              <a:buClr>
                <a:srgbClr val="00355C"/>
              </a:buClr>
              <a:defRPr/>
            </a:lvl1pPr>
            <a:lvl2pPr>
              <a:buClr>
                <a:srgbClr val="00355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914378">
              <a:defRPr/>
            </a:pPr>
            <a:fld id="{3DD97BEB-BAEF-0344-9D5C-EC73E478698A}" type="slidenum">
              <a:rPr lang="en-US" smtClean="0">
                <a:solidFill>
                  <a:srgbClr val="0066A1"/>
                </a:solidFill>
                <a:cs typeface="Arial"/>
                <a:sym typeface="Arial"/>
              </a:rPr>
              <a:pPr defTabSz="914378">
                <a:defRPr/>
              </a:pPr>
              <a:t>‹#›</a:t>
            </a:fld>
            <a:endParaRPr lang="en-US">
              <a:solidFill>
                <a:srgbClr val="0066A1"/>
              </a:solidFill>
              <a:cs typeface="Arial"/>
              <a:sym typeface="Arial"/>
            </a:endParaRPr>
          </a:p>
        </p:txBody>
      </p:sp>
      <p:sp>
        <p:nvSpPr>
          <p:cNvPr id="4" name="Text Placeholder 3"/>
          <p:cNvSpPr>
            <a:spLocks noGrp="1"/>
          </p:cNvSpPr>
          <p:nvPr>
            <p:ph type="body" sz="quarter" idx="15" hasCustomPrompt="1"/>
          </p:nvPr>
        </p:nvSpPr>
        <p:spPr>
          <a:xfrm>
            <a:off x="365760" y="829648"/>
            <a:ext cx="7886700" cy="267632"/>
          </a:xfrm>
        </p:spPr>
        <p:txBody>
          <a:bodyPr anchor="ct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403641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4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365760" y="1369220"/>
            <a:ext cx="7886700" cy="2957513"/>
          </a:xfrm>
        </p:spPr>
        <p:txBody>
          <a:bodyPr/>
          <a:lstStyle>
            <a:lvl1pPr>
              <a:buClr>
                <a:srgbClr val="00355C"/>
              </a:buClr>
              <a:defRPr/>
            </a:lvl1pPr>
            <a:lvl2pPr>
              <a:buClr>
                <a:srgbClr val="00355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914378">
              <a:defRPr/>
            </a:pPr>
            <a:fld id="{3DD97BEB-BAEF-0344-9D5C-EC73E478698A}" type="slidenum">
              <a:rPr lang="en-US" smtClean="0">
                <a:solidFill>
                  <a:srgbClr val="0066A1"/>
                </a:solidFill>
                <a:cs typeface="Arial"/>
                <a:sym typeface="Arial"/>
              </a:rPr>
              <a:pPr defTabSz="914378">
                <a:defRPr/>
              </a:pPr>
              <a:t>‹#›</a:t>
            </a:fld>
            <a:endParaRPr lang="en-US">
              <a:solidFill>
                <a:srgbClr val="0066A1"/>
              </a:solidFill>
              <a:cs typeface="Arial"/>
              <a:sym typeface="Arial"/>
            </a:endParaRPr>
          </a:p>
        </p:txBody>
      </p:sp>
      <p:sp>
        <p:nvSpPr>
          <p:cNvPr id="4" name="Text Placeholder 3"/>
          <p:cNvSpPr>
            <a:spLocks noGrp="1"/>
          </p:cNvSpPr>
          <p:nvPr>
            <p:ph type="body" sz="quarter" idx="15" hasCustomPrompt="1"/>
          </p:nvPr>
        </p:nvSpPr>
        <p:spPr>
          <a:xfrm>
            <a:off x="365760" y="829648"/>
            <a:ext cx="7886700" cy="267632"/>
          </a:xfrm>
        </p:spPr>
        <p:txBody>
          <a:bodyPr anchor="ct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389295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365760" y="1369220"/>
            <a:ext cx="7886700" cy="2957513"/>
          </a:xfrm>
        </p:spPr>
        <p:txBody>
          <a:bodyPr/>
          <a:lstStyle>
            <a:lvl1pPr>
              <a:buClr>
                <a:srgbClr val="00355C"/>
              </a:buClr>
              <a:defRPr/>
            </a:lvl1pPr>
            <a:lvl2pPr>
              <a:buClr>
                <a:srgbClr val="00355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914378">
              <a:defRPr/>
            </a:pPr>
            <a:fld id="{3DD97BEB-BAEF-0344-9D5C-EC73E478698A}" type="slidenum">
              <a:rPr lang="en-US" smtClean="0">
                <a:solidFill>
                  <a:srgbClr val="0066A1"/>
                </a:solidFill>
                <a:cs typeface="Arial"/>
                <a:sym typeface="Arial"/>
              </a:rPr>
              <a:pPr defTabSz="914378">
                <a:defRPr/>
              </a:pPr>
              <a:t>‹#›</a:t>
            </a:fld>
            <a:endParaRPr lang="en-US">
              <a:solidFill>
                <a:srgbClr val="0066A1"/>
              </a:solidFill>
              <a:cs typeface="Arial"/>
              <a:sym typeface="Arial"/>
            </a:endParaRPr>
          </a:p>
        </p:txBody>
      </p:sp>
      <p:sp>
        <p:nvSpPr>
          <p:cNvPr id="4" name="Text Placeholder 3"/>
          <p:cNvSpPr>
            <a:spLocks noGrp="1"/>
          </p:cNvSpPr>
          <p:nvPr>
            <p:ph type="body" sz="quarter" idx="15" hasCustomPrompt="1"/>
          </p:nvPr>
        </p:nvSpPr>
        <p:spPr>
          <a:xfrm>
            <a:off x="365760" y="829648"/>
            <a:ext cx="7886700" cy="267632"/>
          </a:xfrm>
        </p:spPr>
        <p:txBody>
          <a:bodyPr anchor="ct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83837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a:xfrm>
            <a:off x="732430" y="401239"/>
            <a:ext cx="7886700" cy="415529"/>
          </a:xfrm>
        </p:spPr>
        <p:txBody>
          <a:bodyPr/>
          <a:lstStyle/>
          <a:p>
            <a:r>
              <a:rPr lang="en-US" dirty="0"/>
              <a:t>Click to edit Master title style</a:t>
            </a:r>
          </a:p>
        </p:txBody>
      </p:sp>
      <p:sp>
        <p:nvSpPr>
          <p:cNvPr id="10" name="Text Placeholder 9"/>
          <p:cNvSpPr>
            <a:spLocks noGrp="1"/>
          </p:cNvSpPr>
          <p:nvPr>
            <p:ph type="body" sz="quarter" idx="13"/>
          </p:nvPr>
        </p:nvSpPr>
        <p:spPr>
          <a:xfrm>
            <a:off x="732430" y="1322915"/>
            <a:ext cx="7886700" cy="2957513"/>
          </a:xfrm>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Text Placeholder 3"/>
          <p:cNvSpPr>
            <a:spLocks noGrp="1"/>
          </p:cNvSpPr>
          <p:nvPr>
            <p:ph type="body" sz="quarter" idx="17"/>
          </p:nvPr>
        </p:nvSpPr>
        <p:spPr>
          <a:xfrm>
            <a:off x="732430" y="835982"/>
            <a:ext cx="7886700" cy="288994"/>
          </a:xfrm>
        </p:spPr>
        <p:txBody>
          <a:bodyPr>
            <a:normAutofit/>
          </a:bodyPr>
          <a:lstStyle>
            <a:lvl1pPr marL="0" indent="0">
              <a:buNone/>
              <a:defRPr sz="1800" b="1" i="1">
                <a:solidFill>
                  <a:schemeClr val="accent1">
                    <a:lumMod val="75000"/>
                  </a:schemeClr>
                </a:solidFill>
              </a:defRPr>
            </a:lvl1pPr>
          </a:lstStyle>
          <a:p>
            <a:pPr lvl="0"/>
            <a:r>
              <a:rPr lang="en-US" dirty="0"/>
              <a:t>Click to edit Master text styles</a:t>
            </a:r>
          </a:p>
        </p:txBody>
      </p:sp>
      <p:sp>
        <p:nvSpPr>
          <p:cNvPr id="5" name="Slide Number Placeholder 25"/>
          <p:cNvSpPr>
            <a:spLocks noGrp="1"/>
          </p:cNvSpPr>
          <p:nvPr>
            <p:ph type="sldNum" sz="quarter" idx="18"/>
          </p:nvPr>
        </p:nvSpPr>
        <p:spPr>
          <a:xfrm>
            <a:off x="4329112" y="4742261"/>
            <a:ext cx="485775" cy="273844"/>
          </a:xfrm>
        </p:spPr>
        <p:txBody>
          <a:bodyPr/>
          <a:lstStyle>
            <a:lvl1pPr>
              <a:defRPr sz="1200"/>
            </a:lvl1pPr>
          </a:lstStyle>
          <a:p>
            <a:pPr>
              <a:defRPr/>
            </a:pPr>
            <a:fld id="{A29E6A85-E58A-B74F-BF6B-8BF4953AF1CE}" type="slidenum">
              <a:rPr lang="en-US" smtClean="0"/>
              <a:pPr>
                <a:defRPr/>
              </a:pPr>
              <a:t>‹#›</a:t>
            </a:fld>
            <a:endParaRPr lang="en-US" dirty="0"/>
          </a:p>
        </p:txBody>
      </p:sp>
    </p:spTree>
    <p:extLst>
      <p:ext uri="{BB962C8B-B14F-4D97-AF65-F5344CB8AC3E}">
        <p14:creationId xmlns:p14="http://schemas.microsoft.com/office/powerpoint/2010/main" val="161338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365760" y="1369220"/>
            <a:ext cx="7886700" cy="2957513"/>
          </a:xfrm>
        </p:spPr>
        <p:txBody>
          <a:bodyPr/>
          <a:lstStyle>
            <a:lvl1pPr>
              <a:buClr>
                <a:srgbClr val="00355C"/>
              </a:buClr>
              <a:defRPr/>
            </a:lvl1pPr>
            <a:lvl2pPr>
              <a:buClr>
                <a:srgbClr val="00355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914378">
              <a:defRPr/>
            </a:pPr>
            <a:fld id="{3DD97BEB-BAEF-0344-9D5C-EC73E478698A}" type="slidenum">
              <a:rPr lang="en-US" smtClean="0">
                <a:solidFill>
                  <a:srgbClr val="0066A1"/>
                </a:solidFill>
                <a:cs typeface="Arial"/>
                <a:sym typeface="Arial"/>
              </a:rPr>
              <a:pPr defTabSz="914378">
                <a:defRPr/>
              </a:pPr>
              <a:t>‹#›</a:t>
            </a:fld>
            <a:endParaRPr lang="en-US">
              <a:solidFill>
                <a:srgbClr val="0066A1"/>
              </a:solidFill>
              <a:cs typeface="Arial"/>
              <a:sym typeface="Arial"/>
            </a:endParaRPr>
          </a:p>
        </p:txBody>
      </p:sp>
      <p:sp>
        <p:nvSpPr>
          <p:cNvPr id="4" name="Text Placeholder 3"/>
          <p:cNvSpPr>
            <a:spLocks noGrp="1"/>
          </p:cNvSpPr>
          <p:nvPr>
            <p:ph type="body" sz="quarter" idx="15" hasCustomPrompt="1"/>
          </p:nvPr>
        </p:nvSpPr>
        <p:spPr>
          <a:xfrm>
            <a:off x="365760" y="829648"/>
            <a:ext cx="7886700" cy="267632"/>
          </a:xfrm>
        </p:spPr>
        <p:txBody>
          <a:bodyPr anchor="ct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31834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p:cNvSpPr>
            <a:spLocks noGrp="1"/>
          </p:cNvSpPr>
          <p:nvPr>
            <p:ph type="dt" sz="half" idx="10"/>
          </p:nvPr>
        </p:nvSpPr>
        <p:spPr>
          <a:xfrm>
            <a:off x="1219200" y="4629152"/>
            <a:ext cx="3124200" cy="273844"/>
          </a:xfrm>
          <a:prstGeom prst="rect">
            <a:avLst/>
          </a:prstGeom>
        </p:spPr>
        <p:txBody>
          <a:bodyPr/>
          <a:lstStyle>
            <a:lvl1pPr>
              <a:defRPr/>
            </a:lvl1pPr>
          </a:lstStyle>
          <a:p>
            <a:pPr>
              <a:defRPr/>
            </a:pPr>
            <a:fld id="{DAA3216E-2734-48F2-9DE1-B0D8C9EDD4F2}" type="datetime1">
              <a:rPr lang="en-US"/>
              <a:pPr>
                <a:defRPr/>
              </a:pPr>
              <a:t>3/31/2022</a:t>
            </a:fld>
            <a:endParaRPr lang="en-US" dirty="0"/>
          </a:p>
        </p:txBody>
      </p:sp>
      <p:sp>
        <p:nvSpPr>
          <p:cNvPr id="6" name="Slide Number Placeholder 10"/>
          <p:cNvSpPr>
            <a:spLocks noGrp="1"/>
          </p:cNvSpPr>
          <p:nvPr>
            <p:ph type="sldNum" sz="quarter" idx="11"/>
          </p:nvPr>
        </p:nvSpPr>
        <p:spPr>
          <a:xfrm>
            <a:off x="533400" y="4629152"/>
            <a:ext cx="685800" cy="273844"/>
          </a:xfrm>
          <a:prstGeom prst="rect">
            <a:avLst/>
          </a:prstGeom>
        </p:spPr>
        <p:txBody>
          <a:bodyPr/>
          <a:lstStyle>
            <a:lvl1pPr>
              <a:defRPr/>
            </a:lvl1pPr>
          </a:lstStyle>
          <a:p>
            <a:pPr>
              <a:defRPr/>
            </a:pPr>
            <a:fld id="{A5B1E9C8-DB28-4CE8-909B-C1EAE1CB45AD}" type="slidenum">
              <a:rPr lang="en-US"/>
              <a:pPr>
                <a:defRPr/>
              </a:pPr>
              <a:t>‹#›</a:t>
            </a:fld>
            <a:endParaRPr lang="en-US" dirty="0"/>
          </a:p>
        </p:txBody>
      </p:sp>
    </p:spTree>
    <p:extLst>
      <p:ext uri="{BB962C8B-B14F-4D97-AF65-F5344CB8AC3E}">
        <p14:creationId xmlns:p14="http://schemas.microsoft.com/office/powerpoint/2010/main" val="3353511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p:cNvSpPr>
            <a:spLocks noGrp="1"/>
          </p:cNvSpPr>
          <p:nvPr>
            <p:ph type="dt" sz="half" idx="10"/>
          </p:nvPr>
        </p:nvSpPr>
        <p:spPr>
          <a:xfrm>
            <a:off x="1219200" y="4629152"/>
            <a:ext cx="3124200" cy="273844"/>
          </a:xfrm>
          <a:prstGeom prst="rect">
            <a:avLst/>
          </a:prstGeom>
        </p:spPr>
        <p:txBody>
          <a:bodyPr/>
          <a:lstStyle>
            <a:lvl1pPr>
              <a:defRPr/>
            </a:lvl1pPr>
          </a:lstStyle>
          <a:p>
            <a:pPr>
              <a:defRPr/>
            </a:pPr>
            <a:fld id="{DAA3216E-2734-48F2-9DE1-B0D8C9EDD4F2}" type="datetime1">
              <a:rPr lang="en-US"/>
              <a:pPr>
                <a:defRPr/>
              </a:pPr>
              <a:t>3/31/2022</a:t>
            </a:fld>
            <a:endParaRPr lang="en-US" dirty="0"/>
          </a:p>
        </p:txBody>
      </p:sp>
      <p:sp>
        <p:nvSpPr>
          <p:cNvPr id="6" name="Slide Number Placeholder 10"/>
          <p:cNvSpPr>
            <a:spLocks noGrp="1"/>
          </p:cNvSpPr>
          <p:nvPr>
            <p:ph type="sldNum" sz="quarter" idx="11"/>
          </p:nvPr>
        </p:nvSpPr>
        <p:spPr>
          <a:xfrm>
            <a:off x="533400" y="4629152"/>
            <a:ext cx="685800" cy="273844"/>
          </a:xfrm>
          <a:prstGeom prst="rect">
            <a:avLst/>
          </a:prstGeom>
        </p:spPr>
        <p:txBody>
          <a:bodyPr/>
          <a:lstStyle>
            <a:lvl1pPr>
              <a:defRPr/>
            </a:lvl1pPr>
          </a:lstStyle>
          <a:p>
            <a:pPr>
              <a:defRPr/>
            </a:pPr>
            <a:fld id="{A5B1E9C8-DB28-4CE8-909B-C1EAE1CB45AD}" type="slidenum">
              <a:rPr lang="en-US"/>
              <a:pPr>
                <a:defRPr/>
              </a:pPr>
              <a:t>‹#›</a:t>
            </a:fld>
            <a:endParaRPr lang="en-US" dirty="0"/>
          </a:p>
        </p:txBody>
      </p:sp>
    </p:spTree>
    <p:extLst>
      <p:ext uri="{BB962C8B-B14F-4D97-AF65-F5344CB8AC3E}">
        <p14:creationId xmlns:p14="http://schemas.microsoft.com/office/powerpoint/2010/main" val="1254550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9143997" cy="1005416"/>
          </a:xfrm>
          <a:prstGeom prst="rect">
            <a:avLst/>
          </a:prstGeom>
        </p:spPr>
      </p:pic>
      <p:sp>
        <p:nvSpPr>
          <p:cNvPr id="5" name="Title 1"/>
          <p:cNvSpPr>
            <a:spLocks noGrp="1"/>
          </p:cNvSpPr>
          <p:nvPr>
            <p:ph type="title" hasCustomPrompt="1"/>
          </p:nvPr>
        </p:nvSpPr>
        <p:spPr>
          <a:xfrm>
            <a:off x="366890" y="148166"/>
            <a:ext cx="8381999" cy="772584"/>
          </a:xfrm>
          <a:prstGeom prst="rect">
            <a:avLst/>
          </a:prstGeom>
        </p:spPr>
        <p:txBody>
          <a:bodyPr anchor="ctr" anchorCtr="0"/>
          <a:lstStyle>
            <a:lvl1pPr algn="l">
              <a:defRPr sz="2400" b="1">
                <a:solidFill>
                  <a:schemeClr val="bg1"/>
                </a:solidFill>
                <a:latin typeface="Verdana"/>
                <a:cs typeface="Verdana"/>
              </a:defRPr>
            </a:lvl1pPr>
          </a:lstStyle>
          <a:p>
            <a:r>
              <a:rPr lang="en-US" dirty="0"/>
              <a:t>Click to edit header title</a:t>
            </a:r>
          </a:p>
        </p:txBody>
      </p:sp>
      <p:sp>
        <p:nvSpPr>
          <p:cNvPr id="2" name="Date Placeholder 1"/>
          <p:cNvSpPr>
            <a:spLocks noGrp="1"/>
          </p:cNvSpPr>
          <p:nvPr>
            <p:ph type="dt" sz="half" idx="12"/>
          </p:nvPr>
        </p:nvSpPr>
        <p:spPr/>
        <p:txBody>
          <a:bodyPr/>
          <a:lstStyle/>
          <a:p>
            <a:fld id="{E50B30B4-8BA1-E748-9630-47607DB342DA}" type="datetime1">
              <a:rPr lang="en-US" smtClean="0"/>
              <a:t>3/31/2022</a:t>
            </a:fld>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a:t>
            </a:fld>
            <a:endParaRPr lang="en-US" dirty="0"/>
          </a:p>
        </p:txBody>
      </p:sp>
      <p:sp>
        <p:nvSpPr>
          <p:cNvPr id="7" name="Content Placeholder 3"/>
          <p:cNvSpPr>
            <a:spLocks noGrp="1"/>
          </p:cNvSpPr>
          <p:nvPr>
            <p:ph sz="half" idx="11" hasCustomPrompt="1"/>
          </p:nvPr>
        </p:nvSpPr>
        <p:spPr>
          <a:xfrm>
            <a:off x="366890" y="1233715"/>
            <a:ext cx="8381999" cy="3274786"/>
          </a:xfrm>
          <a:prstGeom prst="rect">
            <a:avLst/>
          </a:prstGeom>
          <a:ln>
            <a:noFill/>
          </a:ln>
        </p:spPr>
        <p:txBody>
          <a:bodyPr/>
          <a:lstStyle>
            <a:lvl1pPr marL="257175" indent="-257175">
              <a:spcBef>
                <a:spcPts val="1350"/>
              </a:spcBef>
              <a:buSzPct val="135000"/>
              <a:buFontTx/>
              <a:buBlip>
                <a:blip r:embed="rId3"/>
              </a:buBlip>
              <a:defRPr sz="1650" b="0" baseline="0">
                <a:solidFill>
                  <a:srgbClr val="000000"/>
                </a:solidFill>
                <a:latin typeface="Verdana"/>
                <a:cs typeface="Verdana"/>
              </a:defRPr>
            </a:lvl1pPr>
            <a:lvl2pPr marL="445770" indent="-137160">
              <a:spcBef>
                <a:spcPts val="750"/>
              </a:spcBef>
              <a:buClr>
                <a:schemeClr val="tx1">
                  <a:lumMod val="50000"/>
                  <a:lumOff val="50000"/>
                </a:schemeClr>
              </a:buClr>
              <a:buFont typeface="Lucida Grande"/>
              <a:buChar char="–"/>
              <a:defRPr sz="1350" baseline="0"/>
            </a:lvl2pPr>
            <a:lvl3pPr marL="617220" indent="-137160">
              <a:spcBef>
                <a:spcPts val="600"/>
              </a:spcBef>
              <a:buClr>
                <a:schemeClr val="tx1">
                  <a:lumMod val="50000"/>
                  <a:lumOff val="50000"/>
                </a:schemeClr>
              </a:buClr>
              <a:buFont typeface="Lucida Grande"/>
              <a:buChar char="–"/>
              <a:defRPr sz="1350" baseline="0"/>
            </a:lvl3pPr>
            <a:lvl4pPr marL="788670" indent="-137160">
              <a:spcBef>
                <a:spcPts val="600"/>
              </a:spcBef>
              <a:buClr>
                <a:schemeClr val="tx1">
                  <a:lumMod val="50000"/>
                  <a:lumOff val="50000"/>
                </a:schemeClr>
              </a:buClr>
              <a:defRPr sz="1125" baseline="0"/>
            </a:lvl4pPr>
            <a:lvl5pPr marL="925830" indent="-137160">
              <a:spcBef>
                <a:spcPts val="600"/>
              </a:spcBef>
              <a:buClr>
                <a:schemeClr val="tx1">
                  <a:lumMod val="50000"/>
                  <a:lumOff val="50000"/>
                </a:schemeClr>
              </a:buClr>
              <a:buFont typeface="Wingdings" charset="2"/>
              <a:buChar char="§"/>
              <a:defRPr sz="1050" baseline="0"/>
            </a:lvl5pPr>
            <a:lvl6pPr>
              <a:defRPr sz="1200"/>
            </a:lvl6pPr>
            <a:lvl7pPr>
              <a:defRPr sz="1200"/>
            </a:lvl7pPr>
            <a:lvl8pPr>
              <a:defRPr sz="1200"/>
            </a:lvl8pPr>
            <a:lvl9pPr>
              <a:defRPr sz="1200"/>
            </a:lvl9pPr>
          </a:lstStyle>
          <a:p>
            <a:pPr lvl="0"/>
            <a:r>
              <a:rPr lang="en-US" dirty="0"/>
              <a:t>Click to Edit Content</a:t>
            </a:r>
          </a:p>
          <a:p>
            <a:pPr lvl="1"/>
            <a:r>
              <a:rPr lang="en-US" sz="1350"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p:txBody>
      </p:sp>
    </p:spTree>
    <p:extLst>
      <p:ext uri="{BB962C8B-B14F-4D97-AF65-F5344CB8AC3E}">
        <p14:creationId xmlns:p14="http://schemas.microsoft.com/office/powerpoint/2010/main" val="1337545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9143997" cy="1005416"/>
          </a:xfrm>
          <a:prstGeom prst="rect">
            <a:avLst/>
          </a:prstGeom>
        </p:spPr>
      </p:pic>
      <p:sp>
        <p:nvSpPr>
          <p:cNvPr id="5" name="Title 1"/>
          <p:cNvSpPr>
            <a:spLocks noGrp="1"/>
          </p:cNvSpPr>
          <p:nvPr>
            <p:ph type="title" hasCustomPrompt="1"/>
          </p:nvPr>
        </p:nvSpPr>
        <p:spPr>
          <a:xfrm>
            <a:off x="366890" y="148166"/>
            <a:ext cx="8381999" cy="772584"/>
          </a:xfrm>
          <a:prstGeom prst="rect">
            <a:avLst/>
          </a:prstGeom>
        </p:spPr>
        <p:txBody>
          <a:bodyPr anchor="ctr" anchorCtr="0"/>
          <a:lstStyle>
            <a:lvl1pPr algn="l">
              <a:defRPr sz="2400" b="1">
                <a:solidFill>
                  <a:schemeClr val="bg1"/>
                </a:solidFill>
                <a:latin typeface="Verdana"/>
                <a:cs typeface="Verdana"/>
              </a:defRPr>
            </a:lvl1pPr>
          </a:lstStyle>
          <a:p>
            <a:r>
              <a:rPr lang="en-US" dirty="0"/>
              <a:t>Click to edit header title</a:t>
            </a:r>
          </a:p>
        </p:txBody>
      </p:sp>
      <p:sp>
        <p:nvSpPr>
          <p:cNvPr id="2" name="Date Placeholder 1"/>
          <p:cNvSpPr>
            <a:spLocks noGrp="1"/>
          </p:cNvSpPr>
          <p:nvPr>
            <p:ph type="dt" sz="half" idx="12"/>
          </p:nvPr>
        </p:nvSpPr>
        <p:spPr/>
        <p:txBody>
          <a:bodyPr/>
          <a:lstStyle/>
          <a:p>
            <a:fld id="{E50B30B4-8BA1-E748-9630-47607DB342DA}" type="datetime1">
              <a:rPr lang="en-US" smtClean="0"/>
              <a:t>3/31/2022</a:t>
            </a:fld>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a:t>
            </a:fld>
            <a:endParaRPr lang="en-US" dirty="0"/>
          </a:p>
        </p:txBody>
      </p:sp>
      <p:sp>
        <p:nvSpPr>
          <p:cNvPr id="7" name="Content Placeholder 3"/>
          <p:cNvSpPr>
            <a:spLocks noGrp="1"/>
          </p:cNvSpPr>
          <p:nvPr>
            <p:ph sz="half" idx="11" hasCustomPrompt="1"/>
          </p:nvPr>
        </p:nvSpPr>
        <p:spPr>
          <a:xfrm>
            <a:off x="366890" y="1233715"/>
            <a:ext cx="8381999" cy="3274786"/>
          </a:xfrm>
          <a:prstGeom prst="rect">
            <a:avLst/>
          </a:prstGeom>
          <a:ln>
            <a:noFill/>
          </a:ln>
        </p:spPr>
        <p:txBody>
          <a:bodyPr/>
          <a:lstStyle>
            <a:lvl1pPr marL="257175" indent="-257175">
              <a:spcBef>
                <a:spcPts val="1350"/>
              </a:spcBef>
              <a:buSzPct val="135000"/>
              <a:buFontTx/>
              <a:buBlip>
                <a:blip r:embed="rId3"/>
              </a:buBlip>
              <a:defRPr sz="1650" b="0" baseline="0">
                <a:solidFill>
                  <a:srgbClr val="000000"/>
                </a:solidFill>
                <a:latin typeface="Verdana"/>
                <a:cs typeface="Verdana"/>
              </a:defRPr>
            </a:lvl1pPr>
            <a:lvl2pPr marL="445770" indent="-137160">
              <a:spcBef>
                <a:spcPts val="750"/>
              </a:spcBef>
              <a:buClr>
                <a:schemeClr val="tx1">
                  <a:lumMod val="50000"/>
                  <a:lumOff val="50000"/>
                </a:schemeClr>
              </a:buClr>
              <a:buFont typeface="Lucida Grande"/>
              <a:buChar char="–"/>
              <a:defRPr sz="1350" baseline="0"/>
            </a:lvl2pPr>
            <a:lvl3pPr marL="617220" indent="-137160">
              <a:spcBef>
                <a:spcPts val="600"/>
              </a:spcBef>
              <a:buClr>
                <a:schemeClr val="tx1">
                  <a:lumMod val="50000"/>
                  <a:lumOff val="50000"/>
                </a:schemeClr>
              </a:buClr>
              <a:buFont typeface="Lucida Grande"/>
              <a:buChar char="–"/>
              <a:defRPr sz="1350" baseline="0"/>
            </a:lvl3pPr>
            <a:lvl4pPr marL="788670" indent="-137160">
              <a:spcBef>
                <a:spcPts val="600"/>
              </a:spcBef>
              <a:buClr>
                <a:schemeClr val="tx1">
                  <a:lumMod val="50000"/>
                  <a:lumOff val="50000"/>
                </a:schemeClr>
              </a:buClr>
              <a:defRPr sz="1125" baseline="0"/>
            </a:lvl4pPr>
            <a:lvl5pPr marL="925830" indent="-137160">
              <a:spcBef>
                <a:spcPts val="600"/>
              </a:spcBef>
              <a:buClr>
                <a:schemeClr val="tx1">
                  <a:lumMod val="50000"/>
                  <a:lumOff val="50000"/>
                </a:schemeClr>
              </a:buClr>
              <a:buFont typeface="Wingdings" charset="2"/>
              <a:buChar char="§"/>
              <a:defRPr sz="1050" baseline="0"/>
            </a:lvl5pPr>
            <a:lvl6pPr>
              <a:defRPr sz="1200"/>
            </a:lvl6pPr>
            <a:lvl7pPr>
              <a:defRPr sz="1200"/>
            </a:lvl7pPr>
            <a:lvl8pPr>
              <a:defRPr sz="1200"/>
            </a:lvl8pPr>
            <a:lvl9pPr>
              <a:defRPr sz="1200"/>
            </a:lvl9pPr>
          </a:lstStyle>
          <a:p>
            <a:pPr lvl="0"/>
            <a:r>
              <a:rPr lang="en-US" dirty="0"/>
              <a:t>Click to Edit Content</a:t>
            </a:r>
          </a:p>
          <a:p>
            <a:pPr lvl="1"/>
            <a:r>
              <a:rPr lang="en-US" sz="1350"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p:txBody>
      </p:sp>
    </p:spTree>
    <p:extLst>
      <p:ext uri="{BB962C8B-B14F-4D97-AF65-F5344CB8AC3E}">
        <p14:creationId xmlns:p14="http://schemas.microsoft.com/office/powerpoint/2010/main" val="2933375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223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750030" y="416719"/>
            <a:ext cx="7886700" cy="415529"/>
          </a:xfrm>
        </p:spPr>
        <p:txBody>
          <a:bodyPr/>
          <a:lstStyle/>
          <a:p>
            <a:r>
              <a:rPr lang="en-US" dirty="0"/>
              <a:t>Click to edit Master title style</a:t>
            </a:r>
          </a:p>
        </p:txBody>
      </p:sp>
      <p:sp>
        <p:nvSpPr>
          <p:cNvPr id="14" name="Text Placeholder 13"/>
          <p:cNvSpPr>
            <a:spLocks noGrp="1"/>
          </p:cNvSpPr>
          <p:nvPr>
            <p:ph type="body" sz="quarter" idx="13"/>
          </p:nvPr>
        </p:nvSpPr>
        <p:spPr>
          <a:xfrm>
            <a:off x="750030" y="1369219"/>
            <a:ext cx="3886200" cy="2844404"/>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p:cNvSpPr>
            <a:spLocks noGrp="1"/>
          </p:cNvSpPr>
          <p:nvPr>
            <p:ph type="body" sz="quarter" idx="14"/>
          </p:nvPr>
        </p:nvSpPr>
        <p:spPr>
          <a:xfrm>
            <a:off x="4750530" y="1369219"/>
            <a:ext cx="3886200" cy="2844404"/>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7"/>
          </p:nvPr>
        </p:nvSpPr>
        <p:spPr>
          <a:xfrm>
            <a:off x="750030" y="829647"/>
            <a:ext cx="7886700" cy="288994"/>
          </a:xfrm>
        </p:spPr>
        <p:txBody>
          <a:bodyPr>
            <a:normAutofit/>
          </a:bodyPr>
          <a:lstStyle>
            <a:lvl1pPr marL="0" indent="0">
              <a:buNone/>
              <a:defRPr sz="1800" b="1" i="1">
                <a:solidFill>
                  <a:schemeClr val="accent1">
                    <a:lumMod val="75000"/>
                  </a:schemeClr>
                </a:solidFill>
              </a:defRPr>
            </a:lvl1pPr>
          </a:lstStyle>
          <a:p>
            <a:pPr lvl="0"/>
            <a:r>
              <a:rPr lang="en-US" dirty="0"/>
              <a:t>Click to edit Master text styles</a:t>
            </a:r>
          </a:p>
        </p:txBody>
      </p:sp>
      <p:sp>
        <p:nvSpPr>
          <p:cNvPr id="6" name="Slide Number Placeholder 25"/>
          <p:cNvSpPr>
            <a:spLocks noGrp="1"/>
          </p:cNvSpPr>
          <p:nvPr>
            <p:ph type="sldNum" sz="quarter" idx="18"/>
          </p:nvPr>
        </p:nvSpPr>
        <p:spPr>
          <a:xfrm>
            <a:off x="4393342" y="4747866"/>
            <a:ext cx="485775" cy="273844"/>
          </a:xfrm>
        </p:spPr>
        <p:txBody>
          <a:bodyPr/>
          <a:lstStyle>
            <a:lvl1pPr algn="ctr">
              <a:defRPr sz="1200"/>
            </a:lvl1pPr>
          </a:lstStyle>
          <a:p>
            <a:pPr algn="ctr">
              <a:defRPr/>
            </a:pPr>
            <a:fld id="{2074D7F4-E035-F04D-B83A-CFAC758BEF6D}" type="slidenum">
              <a:rPr lang="en-US" smtClean="0"/>
              <a:pPr>
                <a:defRPr/>
              </a:pPr>
              <a:t>‹#›</a:t>
            </a:fld>
            <a:endParaRPr lang="en-US" dirty="0"/>
          </a:p>
        </p:txBody>
      </p:sp>
    </p:spTree>
    <p:extLst>
      <p:ext uri="{BB962C8B-B14F-4D97-AF65-F5344CB8AC3E}">
        <p14:creationId xmlns:p14="http://schemas.microsoft.com/office/powerpoint/2010/main" val="205819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7995"/>
            <a:ext cx="91678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12627" r="1408" b="14036"/>
          <a:stretch/>
        </p:blipFill>
        <p:spPr>
          <a:xfrm>
            <a:off x="0" y="3841750"/>
            <a:ext cx="9144000" cy="1301750"/>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12627" r="1408" b="48293"/>
          <a:stretch/>
        </p:blipFill>
        <p:spPr>
          <a:xfrm rot="10800000">
            <a:off x="0" y="-7994"/>
            <a:ext cx="9144000" cy="849425"/>
          </a:xfrm>
          <a:prstGeom prst="rect">
            <a:avLst/>
          </a:prstGeom>
        </p:spPr>
      </p:pic>
      <p:sp>
        <p:nvSpPr>
          <p:cNvPr id="2" name="Title 1"/>
          <p:cNvSpPr>
            <a:spLocks noGrp="1"/>
          </p:cNvSpPr>
          <p:nvPr>
            <p:ph type="title" hasCustomPrompt="1"/>
          </p:nvPr>
        </p:nvSpPr>
        <p:spPr>
          <a:xfrm>
            <a:off x="1084614" y="2453210"/>
            <a:ext cx="7886700" cy="620819"/>
          </a:xfrm>
        </p:spPr>
        <p:txBody>
          <a:bodyPr>
            <a:normAutofit/>
          </a:bodyPr>
          <a:lstStyle>
            <a:lvl1pPr>
              <a:defRPr sz="3300" i="0"/>
            </a:lvl1pPr>
          </a:lstStyle>
          <a:p>
            <a:r>
              <a:rPr lang="en-US" dirty="0"/>
              <a:t>Thank you!</a:t>
            </a:r>
          </a:p>
        </p:txBody>
      </p:sp>
      <p:sp>
        <p:nvSpPr>
          <p:cNvPr id="3" name="Text Placeholder 2"/>
          <p:cNvSpPr>
            <a:spLocks noGrp="1"/>
          </p:cNvSpPr>
          <p:nvPr>
            <p:ph type="body" idx="1" hasCustomPrompt="1"/>
          </p:nvPr>
        </p:nvSpPr>
        <p:spPr>
          <a:xfrm>
            <a:off x="1084614" y="3096761"/>
            <a:ext cx="7886700" cy="504338"/>
          </a:xfrm>
        </p:spPr>
        <p:txBody>
          <a:bodyPr>
            <a:normAutofit/>
          </a:bodyPr>
          <a:lstStyle>
            <a:lvl1pPr marL="0" indent="0">
              <a:buNone/>
              <a:defRPr sz="2100" b="1" i="1">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a:t>Name, email</a:t>
            </a:r>
          </a:p>
        </p:txBody>
      </p:sp>
      <p:sp>
        <p:nvSpPr>
          <p:cNvPr id="8" name="Slide Number Placeholder 13"/>
          <p:cNvSpPr>
            <a:spLocks noGrp="1"/>
          </p:cNvSpPr>
          <p:nvPr>
            <p:ph type="sldNum" sz="quarter" idx="10"/>
          </p:nvPr>
        </p:nvSpPr>
        <p:spPr>
          <a:xfrm>
            <a:off x="4329112" y="4727953"/>
            <a:ext cx="485775" cy="273844"/>
          </a:xfrm>
        </p:spPr>
        <p:txBody>
          <a:bodyPr/>
          <a:lstStyle>
            <a:lvl1pPr algn="ctr">
              <a:defRPr sz="1200"/>
            </a:lvl1pPr>
          </a:lstStyle>
          <a:p>
            <a:pPr algn="ctr">
              <a:defRPr/>
            </a:pPr>
            <a:fld id="{FAFECC55-8F5B-0744-8CCA-2517E57F8A8B}" type="slidenum">
              <a:rPr lang="en-US" smtClean="0"/>
              <a:pPr>
                <a:defRPr/>
              </a:pPr>
              <a:t>‹#›</a:t>
            </a:fld>
            <a:endParaRPr lang="en-US" dirty="0"/>
          </a:p>
        </p:txBody>
      </p:sp>
      <p:sp>
        <p:nvSpPr>
          <p:cNvPr id="14" name="TextBox 13">
            <a:extLst>
              <a:ext uri="{FF2B5EF4-FFF2-40B4-BE49-F238E27FC236}">
                <a16:creationId xmlns:a16="http://schemas.microsoft.com/office/drawing/2014/main" id="{C7390326-C270-44F8-B48C-166D8F4D3D50}"/>
              </a:ext>
            </a:extLst>
          </p:cNvPr>
          <p:cNvSpPr txBox="1"/>
          <p:nvPr userDrawn="1"/>
        </p:nvSpPr>
        <p:spPr>
          <a:xfrm>
            <a:off x="0" y="4458586"/>
            <a:ext cx="3118884" cy="707886"/>
          </a:xfrm>
          <a:prstGeom prst="rect">
            <a:avLst/>
          </a:prstGeom>
          <a:noFill/>
        </p:spPr>
        <p:txBody>
          <a:bodyPr wrap="square" rtlCol="0">
            <a:spAutoFit/>
          </a:bodyPr>
          <a:lstStyle/>
          <a:p>
            <a:r>
              <a:rPr lang="en-US" sz="2000" b="1" dirty="0">
                <a:solidFill>
                  <a:schemeClr val="bg1"/>
                </a:solidFill>
              </a:rPr>
              <a:t>SoutheastCon 2022</a:t>
            </a:r>
          </a:p>
          <a:p>
            <a:r>
              <a:rPr lang="en-US" sz="2000" b="1" dirty="0">
                <a:solidFill>
                  <a:schemeClr val="bg1"/>
                </a:solidFill>
              </a:rPr>
              <a:t>Mobile, Alabama</a:t>
            </a:r>
          </a:p>
        </p:txBody>
      </p:sp>
      <p:pic>
        <p:nvPicPr>
          <p:cNvPr id="12" name="Picture 11">
            <a:extLst>
              <a:ext uri="{FF2B5EF4-FFF2-40B4-BE49-F238E27FC236}">
                <a16:creationId xmlns:a16="http://schemas.microsoft.com/office/drawing/2014/main" id="{A18580B4-B91B-44A9-B76F-4533D8F841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58677" y="4577542"/>
            <a:ext cx="851610" cy="479278"/>
          </a:xfrm>
          <a:prstGeom prst="rect">
            <a:avLst/>
          </a:prstGeom>
        </p:spPr>
      </p:pic>
    </p:spTree>
    <p:extLst>
      <p:ext uri="{BB962C8B-B14F-4D97-AF65-F5344CB8AC3E}">
        <p14:creationId xmlns:p14="http://schemas.microsoft.com/office/powerpoint/2010/main" val="141881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78725" y="506424"/>
            <a:ext cx="7886700" cy="477900"/>
          </a:xfrm>
          <a:prstGeom prst="rect">
            <a:avLst/>
          </a:prstGeom>
          <a:noFill/>
          <a:ln>
            <a:noFill/>
          </a:ln>
        </p:spPr>
        <p:txBody>
          <a:bodyPr spcFirstLastPara="1" wrap="square" lIns="52050" tIns="26025" rIns="52050" bIns="26025" anchor="t" anchorCtr="0">
            <a:noAutofit/>
          </a:bodyPr>
          <a:lstStyle>
            <a:lvl1pPr lvl="0" algn="l">
              <a:lnSpc>
                <a:spcPct val="90000"/>
              </a:lnSpc>
              <a:spcBef>
                <a:spcPts val="0"/>
              </a:spcBef>
              <a:spcAft>
                <a:spcPts val="0"/>
              </a:spcAft>
              <a:buClr>
                <a:srgbClr val="0066A1"/>
              </a:buClr>
              <a:buSzPts val="1000"/>
              <a:buNone/>
              <a:defRPr b="1">
                <a:solidFill>
                  <a:srgbClr val="0066A1"/>
                </a:solidFill>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74" name="Google Shape;74;p11"/>
          <p:cNvSpPr txBox="1">
            <a:spLocks noGrp="1"/>
          </p:cNvSpPr>
          <p:nvPr>
            <p:ph type="body" idx="1"/>
          </p:nvPr>
        </p:nvSpPr>
        <p:spPr>
          <a:xfrm>
            <a:off x="410900" y="996350"/>
            <a:ext cx="8419200" cy="3527100"/>
          </a:xfrm>
          <a:prstGeom prst="rect">
            <a:avLst/>
          </a:prstGeom>
          <a:noFill/>
          <a:ln>
            <a:noFill/>
          </a:ln>
        </p:spPr>
        <p:txBody>
          <a:bodyPr spcFirstLastPara="1" wrap="square" lIns="52050" tIns="26025" rIns="52050" bIns="26025" anchor="t" anchorCtr="0">
            <a:noAutofit/>
          </a:bodyPr>
          <a:lstStyle>
            <a:lvl1pPr marL="457189" lvl="0" indent="-292093" algn="l">
              <a:lnSpc>
                <a:spcPct val="90000"/>
              </a:lnSpc>
              <a:spcBef>
                <a:spcPts val="600"/>
              </a:spcBef>
              <a:spcAft>
                <a:spcPts val="0"/>
              </a:spcAft>
              <a:buClr>
                <a:schemeClr val="dk1"/>
              </a:buClr>
              <a:buSzPts val="1000"/>
              <a:buChar char="•"/>
              <a:defRPr/>
            </a:lvl1pPr>
            <a:lvl2pPr marL="914378" lvl="1" indent="-292093" algn="l">
              <a:lnSpc>
                <a:spcPct val="90000"/>
              </a:lnSpc>
              <a:spcBef>
                <a:spcPts val="300"/>
              </a:spcBef>
              <a:spcAft>
                <a:spcPts val="0"/>
              </a:spcAft>
              <a:buClr>
                <a:schemeClr val="dk1"/>
              </a:buClr>
              <a:buSzPts val="1000"/>
              <a:buChar char="•"/>
              <a:defRPr/>
            </a:lvl2pPr>
            <a:lvl3pPr marL="1371566" lvl="2" indent="-292093" algn="l">
              <a:lnSpc>
                <a:spcPct val="90000"/>
              </a:lnSpc>
              <a:spcBef>
                <a:spcPts val="300"/>
              </a:spcBef>
              <a:spcAft>
                <a:spcPts val="0"/>
              </a:spcAft>
              <a:buClr>
                <a:schemeClr val="dk1"/>
              </a:buClr>
              <a:buSzPts val="1000"/>
              <a:buChar char="•"/>
              <a:defRPr/>
            </a:lvl3pPr>
            <a:lvl4pPr marL="1828754" lvl="3" indent="-292093" algn="l">
              <a:lnSpc>
                <a:spcPct val="90000"/>
              </a:lnSpc>
              <a:spcBef>
                <a:spcPts val="300"/>
              </a:spcBef>
              <a:spcAft>
                <a:spcPts val="0"/>
              </a:spcAft>
              <a:buClr>
                <a:schemeClr val="dk1"/>
              </a:buClr>
              <a:buSzPts val="1000"/>
              <a:buChar char="•"/>
              <a:defRPr/>
            </a:lvl4pPr>
            <a:lvl5pPr marL="2285943" lvl="4" indent="-292093" algn="l">
              <a:lnSpc>
                <a:spcPct val="90000"/>
              </a:lnSpc>
              <a:spcBef>
                <a:spcPts val="300"/>
              </a:spcBef>
              <a:spcAft>
                <a:spcPts val="0"/>
              </a:spcAft>
              <a:buClr>
                <a:schemeClr val="dk1"/>
              </a:buClr>
              <a:buSzPts val="1000"/>
              <a:buChar char="•"/>
              <a:defRPr/>
            </a:lvl5pPr>
            <a:lvl6pPr marL="2743132" lvl="5" indent="-292093" algn="l">
              <a:lnSpc>
                <a:spcPct val="90000"/>
              </a:lnSpc>
              <a:spcBef>
                <a:spcPts val="300"/>
              </a:spcBef>
              <a:spcAft>
                <a:spcPts val="0"/>
              </a:spcAft>
              <a:buClr>
                <a:schemeClr val="dk1"/>
              </a:buClr>
              <a:buSzPts val="1000"/>
              <a:buChar char="•"/>
              <a:defRPr/>
            </a:lvl6pPr>
            <a:lvl7pPr marL="3200320" lvl="6" indent="-292093" algn="l">
              <a:lnSpc>
                <a:spcPct val="90000"/>
              </a:lnSpc>
              <a:spcBef>
                <a:spcPts val="300"/>
              </a:spcBef>
              <a:spcAft>
                <a:spcPts val="0"/>
              </a:spcAft>
              <a:buClr>
                <a:schemeClr val="dk1"/>
              </a:buClr>
              <a:buSzPts val="1000"/>
              <a:buChar char="•"/>
              <a:defRPr/>
            </a:lvl7pPr>
            <a:lvl8pPr marL="3657509" lvl="7" indent="-292093" algn="l">
              <a:lnSpc>
                <a:spcPct val="90000"/>
              </a:lnSpc>
              <a:spcBef>
                <a:spcPts val="300"/>
              </a:spcBef>
              <a:spcAft>
                <a:spcPts val="0"/>
              </a:spcAft>
              <a:buClr>
                <a:schemeClr val="dk1"/>
              </a:buClr>
              <a:buSzPts val="1000"/>
              <a:buChar char="•"/>
              <a:defRPr/>
            </a:lvl8pPr>
            <a:lvl9pPr marL="4114697" lvl="8" indent="-292093" algn="l">
              <a:lnSpc>
                <a:spcPct val="90000"/>
              </a:lnSpc>
              <a:spcBef>
                <a:spcPts val="300"/>
              </a:spcBef>
              <a:spcAft>
                <a:spcPts val="0"/>
              </a:spcAft>
              <a:buClr>
                <a:schemeClr val="dk1"/>
              </a:buClr>
              <a:buSzPts val="1000"/>
              <a:buChar char="•"/>
              <a:defRPr/>
            </a:lvl9pPr>
          </a:lstStyle>
          <a:p>
            <a:endParaRPr/>
          </a:p>
        </p:txBody>
      </p:sp>
      <p:sp>
        <p:nvSpPr>
          <p:cNvPr id="75" name="Google Shape;75;p11"/>
          <p:cNvSpPr txBox="1">
            <a:spLocks noGrp="1"/>
          </p:cNvSpPr>
          <p:nvPr>
            <p:ph type="sldNum" idx="12"/>
          </p:nvPr>
        </p:nvSpPr>
        <p:spPr>
          <a:xfrm>
            <a:off x="410900" y="4629500"/>
            <a:ext cx="315900" cy="273900"/>
          </a:xfrm>
          <a:prstGeom prst="rect">
            <a:avLst/>
          </a:prstGeom>
          <a:noFill/>
          <a:ln>
            <a:noFill/>
          </a:ln>
        </p:spPr>
        <p:txBody>
          <a:bodyPr spcFirstLastPara="1" wrap="square" lIns="52050" tIns="26025" rIns="52050" bIns="2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71735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52222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Content 1">
  <p:cSld name="Three Content 1">
    <p:spTree>
      <p:nvGrpSpPr>
        <p:cNvPr id="1" name="Shape 41"/>
        <p:cNvGrpSpPr/>
        <p:nvPr/>
      </p:nvGrpSpPr>
      <p:grpSpPr>
        <a:xfrm>
          <a:off x="0" y="0"/>
          <a:ext cx="0" cy="0"/>
          <a:chOff x="0" y="0"/>
          <a:chExt cx="0" cy="0"/>
        </a:xfrm>
      </p:grpSpPr>
      <p:sp>
        <p:nvSpPr>
          <p:cNvPr id="42" name="Google Shape;42;gf8c194c4a7_0_344"/>
          <p:cNvSpPr txBox="1">
            <a:spLocks noGrp="1"/>
          </p:cNvSpPr>
          <p:nvPr>
            <p:ph type="title"/>
          </p:nvPr>
        </p:nvSpPr>
        <p:spPr>
          <a:xfrm>
            <a:off x="628650" y="417136"/>
            <a:ext cx="7886700" cy="414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66A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f8c194c4a7_0_344"/>
          <p:cNvSpPr txBox="1">
            <a:spLocks noGrp="1"/>
          </p:cNvSpPr>
          <p:nvPr>
            <p:ph type="body" idx="1"/>
          </p:nvPr>
        </p:nvSpPr>
        <p:spPr>
          <a:xfrm>
            <a:off x="4629150" y="2855321"/>
            <a:ext cx="3886200" cy="1358400"/>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750"/>
              </a:spcBef>
              <a:spcAft>
                <a:spcPts val="0"/>
              </a:spcAft>
              <a:buSzPts val="900"/>
              <a:buNone/>
              <a:defRPr sz="900" i="1"/>
            </a:lvl1pPr>
            <a:lvl2pPr marL="914378" lvl="1" indent="-342892" algn="l">
              <a:lnSpc>
                <a:spcPct val="90000"/>
              </a:lnSpc>
              <a:spcBef>
                <a:spcPts val="375"/>
              </a:spcBef>
              <a:spcAft>
                <a:spcPts val="0"/>
              </a:spcAft>
              <a:buSzPts val="1800"/>
              <a:buChar char="-"/>
              <a:defRPr/>
            </a:lvl2pPr>
            <a:lvl3pPr marL="1371566" lvl="2" indent="-342892" algn="l">
              <a:lnSpc>
                <a:spcPct val="90000"/>
              </a:lnSpc>
              <a:spcBef>
                <a:spcPts val="375"/>
              </a:spcBef>
              <a:spcAft>
                <a:spcPts val="0"/>
              </a:spcAft>
              <a:buSzPts val="1800"/>
              <a:buChar char="•"/>
              <a:defRPr/>
            </a:lvl3pPr>
            <a:lvl4pPr marL="1828754" lvl="3" indent="-342892" algn="l">
              <a:lnSpc>
                <a:spcPct val="90000"/>
              </a:lnSpc>
              <a:spcBef>
                <a:spcPts val="375"/>
              </a:spcBef>
              <a:spcAft>
                <a:spcPts val="0"/>
              </a:spcAft>
              <a:buSzPts val="1800"/>
              <a:buChar char="▪"/>
              <a:defRPr/>
            </a:lvl4pPr>
            <a:lvl5pPr marL="2285943" lvl="4" indent="-342892" algn="l">
              <a:lnSpc>
                <a:spcPct val="90000"/>
              </a:lnSpc>
              <a:spcBef>
                <a:spcPts val="375"/>
              </a:spcBef>
              <a:spcAft>
                <a:spcPts val="0"/>
              </a:spcAft>
              <a:buSzPts val="1800"/>
              <a:buChar char="o"/>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44" name="Google Shape;44;gf8c194c4a7_0_344"/>
          <p:cNvSpPr txBox="1">
            <a:spLocks noGrp="1"/>
          </p:cNvSpPr>
          <p:nvPr>
            <p:ph type="body" idx="2"/>
          </p:nvPr>
        </p:nvSpPr>
        <p:spPr>
          <a:xfrm>
            <a:off x="628650" y="1369220"/>
            <a:ext cx="3886200" cy="1374900"/>
          </a:xfrm>
          <a:prstGeom prst="rect">
            <a:avLst/>
          </a:prstGeom>
          <a:noFill/>
          <a:ln>
            <a:noFill/>
          </a:ln>
        </p:spPr>
        <p:txBody>
          <a:bodyPr spcFirstLastPara="1" wrap="square" lIns="91425" tIns="45700" rIns="91425" bIns="45700" anchor="t" anchorCtr="0">
            <a:normAutofit/>
          </a:bodyPr>
          <a:lstStyle>
            <a:lvl1pPr marL="457189" lvl="0" indent="-342892" algn="l">
              <a:lnSpc>
                <a:spcPct val="90000"/>
              </a:lnSpc>
              <a:spcBef>
                <a:spcPts val="750"/>
              </a:spcBef>
              <a:spcAft>
                <a:spcPts val="0"/>
              </a:spcAft>
              <a:buSzPts val="1800"/>
              <a:buChar char="▸"/>
              <a:defRPr/>
            </a:lvl1pPr>
            <a:lvl2pPr marL="914378" lvl="1" indent="-342892" algn="l">
              <a:lnSpc>
                <a:spcPct val="90000"/>
              </a:lnSpc>
              <a:spcBef>
                <a:spcPts val="375"/>
              </a:spcBef>
              <a:spcAft>
                <a:spcPts val="0"/>
              </a:spcAft>
              <a:buSzPts val="1800"/>
              <a:buChar char="-"/>
              <a:defRPr/>
            </a:lvl2pPr>
            <a:lvl3pPr marL="1371566" lvl="2" indent="-342892" algn="l">
              <a:lnSpc>
                <a:spcPct val="90000"/>
              </a:lnSpc>
              <a:spcBef>
                <a:spcPts val="375"/>
              </a:spcBef>
              <a:spcAft>
                <a:spcPts val="0"/>
              </a:spcAft>
              <a:buSzPts val="1800"/>
              <a:buChar char="•"/>
              <a:defRPr/>
            </a:lvl3pPr>
            <a:lvl4pPr marL="1828754" lvl="3" indent="-342892" algn="l">
              <a:lnSpc>
                <a:spcPct val="90000"/>
              </a:lnSpc>
              <a:spcBef>
                <a:spcPts val="375"/>
              </a:spcBef>
              <a:spcAft>
                <a:spcPts val="0"/>
              </a:spcAft>
              <a:buSzPts val="1800"/>
              <a:buChar char="▪"/>
              <a:defRPr/>
            </a:lvl4pPr>
            <a:lvl5pPr marL="2285943" lvl="4" indent="-342892" algn="l">
              <a:lnSpc>
                <a:spcPct val="90000"/>
              </a:lnSpc>
              <a:spcBef>
                <a:spcPts val="375"/>
              </a:spcBef>
              <a:spcAft>
                <a:spcPts val="0"/>
              </a:spcAft>
              <a:buSzPts val="1800"/>
              <a:buChar char="o"/>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45" name="Google Shape;45;gf8c194c4a7_0_344"/>
          <p:cNvSpPr txBox="1">
            <a:spLocks noGrp="1"/>
          </p:cNvSpPr>
          <p:nvPr>
            <p:ph type="body" idx="3"/>
          </p:nvPr>
        </p:nvSpPr>
        <p:spPr>
          <a:xfrm>
            <a:off x="4629150" y="1385780"/>
            <a:ext cx="3886200" cy="1358400"/>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750"/>
              </a:spcBef>
              <a:spcAft>
                <a:spcPts val="0"/>
              </a:spcAft>
              <a:buSzPts val="900"/>
              <a:buNone/>
              <a:defRPr sz="900" i="1"/>
            </a:lvl1pPr>
            <a:lvl2pPr marL="914378" lvl="1" indent="-342892" algn="l">
              <a:lnSpc>
                <a:spcPct val="90000"/>
              </a:lnSpc>
              <a:spcBef>
                <a:spcPts val="375"/>
              </a:spcBef>
              <a:spcAft>
                <a:spcPts val="0"/>
              </a:spcAft>
              <a:buSzPts val="1800"/>
              <a:buChar char="-"/>
              <a:defRPr/>
            </a:lvl2pPr>
            <a:lvl3pPr marL="1371566" lvl="2" indent="-342892" algn="l">
              <a:lnSpc>
                <a:spcPct val="90000"/>
              </a:lnSpc>
              <a:spcBef>
                <a:spcPts val="375"/>
              </a:spcBef>
              <a:spcAft>
                <a:spcPts val="0"/>
              </a:spcAft>
              <a:buSzPts val="1800"/>
              <a:buChar char="•"/>
              <a:defRPr/>
            </a:lvl3pPr>
            <a:lvl4pPr marL="1828754" lvl="3" indent="-342892" algn="l">
              <a:lnSpc>
                <a:spcPct val="90000"/>
              </a:lnSpc>
              <a:spcBef>
                <a:spcPts val="375"/>
              </a:spcBef>
              <a:spcAft>
                <a:spcPts val="0"/>
              </a:spcAft>
              <a:buSzPts val="1800"/>
              <a:buChar char="▪"/>
              <a:defRPr/>
            </a:lvl4pPr>
            <a:lvl5pPr marL="2285943" lvl="4" indent="-342892" algn="l">
              <a:lnSpc>
                <a:spcPct val="90000"/>
              </a:lnSpc>
              <a:spcBef>
                <a:spcPts val="375"/>
              </a:spcBef>
              <a:spcAft>
                <a:spcPts val="0"/>
              </a:spcAft>
              <a:buSzPts val="1800"/>
              <a:buChar char="o"/>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46" name="Google Shape;46;gf8c194c4a7_0_344"/>
          <p:cNvSpPr txBox="1">
            <a:spLocks noGrp="1"/>
          </p:cNvSpPr>
          <p:nvPr>
            <p:ph type="body" idx="4"/>
          </p:nvPr>
        </p:nvSpPr>
        <p:spPr>
          <a:xfrm>
            <a:off x="628650" y="2855321"/>
            <a:ext cx="3886200" cy="1358400"/>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750"/>
              </a:spcBef>
              <a:spcAft>
                <a:spcPts val="0"/>
              </a:spcAft>
              <a:buSzPts val="900"/>
              <a:buNone/>
              <a:defRPr sz="900" i="1"/>
            </a:lvl1pPr>
            <a:lvl2pPr marL="914378" lvl="1" indent="-342892" algn="l">
              <a:lnSpc>
                <a:spcPct val="90000"/>
              </a:lnSpc>
              <a:spcBef>
                <a:spcPts val="375"/>
              </a:spcBef>
              <a:spcAft>
                <a:spcPts val="0"/>
              </a:spcAft>
              <a:buSzPts val="1800"/>
              <a:buChar char="-"/>
              <a:defRPr/>
            </a:lvl2pPr>
            <a:lvl3pPr marL="1371566" lvl="2" indent="-342892" algn="l">
              <a:lnSpc>
                <a:spcPct val="90000"/>
              </a:lnSpc>
              <a:spcBef>
                <a:spcPts val="375"/>
              </a:spcBef>
              <a:spcAft>
                <a:spcPts val="0"/>
              </a:spcAft>
              <a:buSzPts val="1800"/>
              <a:buChar char="•"/>
              <a:defRPr/>
            </a:lvl3pPr>
            <a:lvl4pPr marL="1828754" lvl="3" indent="-342892" algn="l">
              <a:lnSpc>
                <a:spcPct val="90000"/>
              </a:lnSpc>
              <a:spcBef>
                <a:spcPts val="375"/>
              </a:spcBef>
              <a:spcAft>
                <a:spcPts val="0"/>
              </a:spcAft>
              <a:buSzPts val="1800"/>
              <a:buChar char="▪"/>
              <a:defRPr/>
            </a:lvl4pPr>
            <a:lvl5pPr marL="2285943" lvl="4" indent="-342892" algn="l">
              <a:lnSpc>
                <a:spcPct val="90000"/>
              </a:lnSpc>
              <a:spcBef>
                <a:spcPts val="375"/>
              </a:spcBef>
              <a:spcAft>
                <a:spcPts val="0"/>
              </a:spcAft>
              <a:buSzPts val="1800"/>
              <a:buChar char="o"/>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47" name="Google Shape;47;gf8c194c4a7_0_344"/>
          <p:cNvSpPr txBox="1">
            <a:spLocks noGrp="1"/>
          </p:cNvSpPr>
          <p:nvPr>
            <p:ph type="sldNum" idx="12"/>
          </p:nvPr>
        </p:nvSpPr>
        <p:spPr>
          <a:xfrm>
            <a:off x="385322"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9pPr>
          </a:lstStyle>
          <a:p>
            <a:fld id="{00000000-1234-1234-1234-123412341234}" type="slidenum">
              <a:rPr lang="en-US" smtClean="0"/>
              <a:pPr/>
              <a:t>‹#›</a:t>
            </a:fld>
            <a:endParaRPr lang="en-US"/>
          </a:p>
        </p:txBody>
      </p:sp>
      <p:sp>
        <p:nvSpPr>
          <p:cNvPr id="48" name="Google Shape;48;gf8c194c4a7_0_344"/>
          <p:cNvSpPr txBox="1">
            <a:spLocks noGrp="1"/>
          </p:cNvSpPr>
          <p:nvPr>
            <p:ph type="body" idx="5"/>
          </p:nvPr>
        </p:nvSpPr>
        <p:spPr>
          <a:xfrm>
            <a:off x="628650" y="829648"/>
            <a:ext cx="7886700" cy="267600"/>
          </a:xfrm>
          <a:prstGeom prst="rect">
            <a:avLst/>
          </a:prstGeom>
          <a:noFill/>
          <a:ln>
            <a:noFill/>
          </a:ln>
        </p:spPr>
        <p:txBody>
          <a:bodyPr spcFirstLastPara="1" wrap="square" lIns="91425" tIns="45700" rIns="91425" bIns="45700" anchor="t" anchorCtr="0">
            <a:noAutofit/>
          </a:bodyPr>
          <a:lstStyle>
            <a:lvl1pPr marL="457189" lvl="0" indent="-228594" algn="l">
              <a:lnSpc>
                <a:spcPct val="90000"/>
              </a:lnSpc>
              <a:spcBef>
                <a:spcPts val="750"/>
              </a:spcBef>
              <a:spcAft>
                <a:spcPts val="0"/>
              </a:spcAft>
              <a:buSzPts val="1800"/>
              <a:buNone/>
              <a:defRPr sz="1800" b="1" i="1">
                <a:solidFill>
                  <a:srgbClr val="7F7F7F"/>
                </a:solidFill>
              </a:defRPr>
            </a:lvl1pPr>
            <a:lvl2pPr marL="914378" lvl="1" indent="-342892" algn="l">
              <a:lnSpc>
                <a:spcPct val="90000"/>
              </a:lnSpc>
              <a:spcBef>
                <a:spcPts val="375"/>
              </a:spcBef>
              <a:spcAft>
                <a:spcPts val="0"/>
              </a:spcAft>
              <a:buSzPts val="1800"/>
              <a:buChar char="-"/>
              <a:defRPr/>
            </a:lvl2pPr>
            <a:lvl3pPr marL="1371566" lvl="2" indent="-342892" algn="l">
              <a:lnSpc>
                <a:spcPct val="90000"/>
              </a:lnSpc>
              <a:spcBef>
                <a:spcPts val="375"/>
              </a:spcBef>
              <a:spcAft>
                <a:spcPts val="0"/>
              </a:spcAft>
              <a:buSzPts val="1800"/>
              <a:buChar char="•"/>
              <a:defRPr/>
            </a:lvl3pPr>
            <a:lvl4pPr marL="1828754" lvl="3" indent="-342892" algn="l">
              <a:lnSpc>
                <a:spcPct val="90000"/>
              </a:lnSpc>
              <a:spcBef>
                <a:spcPts val="375"/>
              </a:spcBef>
              <a:spcAft>
                <a:spcPts val="0"/>
              </a:spcAft>
              <a:buSzPts val="1800"/>
              <a:buChar char="▪"/>
              <a:defRPr/>
            </a:lvl4pPr>
            <a:lvl5pPr marL="2285943" lvl="4" indent="-342892" algn="l">
              <a:lnSpc>
                <a:spcPct val="90000"/>
              </a:lnSpc>
              <a:spcBef>
                <a:spcPts val="375"/>
              </a:spcBef>
              <a:spcAft>
                <a:spcPts val="0"/>
              </a:spcAft>
              <a:buSzPts val="1800"/>
              <a:buChar char="o"/>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79564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365760" y="1369220"/>
            <a:ext cx="7886700" cy="2957513"/>
          </a:xfrm>
        </p:spPr>
        <p:txBody>
          <a:bodyPr/>
          <a:lstStyle>
            <a:lvl1pPr>
              <a:buClr>
                <a:srgbClr val="00355C"/>
              </a:buClr>
              <a:defRPr/>
            </a:lvl1pPr>
            <a:lvl2pPr>
              <a:buClr>
                <a:srgbClr val="00355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914378">
              <a:defRPr/>
            </a:pPr>
            <a:fld id="{3DD97BEB-BAEF-0344-9D5C-EC73E478698A}" type="slidenum">
              <a:rPr lang="en-US" smtClean="0">
                <a:solidFill>
                  <a:srgbClr val="0066A1"/>
                </a:solidFill>
                <a:cs typeface="Arial"/>
                <a:sym typeface="Arial"/>
              </a:rPr>
              <a:pPr defTabSz="914378">
                <a:defRPr/>
              </a:pPr>
              <a:t>‹#›</a:t>
            </a:fld>
            <a:endParaRPr lang="en-US">
              <a:solidFill>
                <a:srgbClr val="0066A1"/>
              </a:solidFill>
              <a:cs typeface="Arial"/>
              <a:sym typeface="Arial"/>
            </a:endParaRPr>
          </a:p>
        </p:txBody>
      </p:sp>
      <p:sp>
        <p:nvSpPr>
          <p:cNvPr id="4" name="Text Placeholder 3"/>
          <p:cNvSpPr>
            <a:spLocks noGrp="1"/>
          </p:cNvSpPr>
          <p:nvPr>
            <p:ph type="body" sz="quarter" idx="15" hasCustomPrompt="1"/>
          </p:nvPr>
        </p:nvSpPr>
        <p:spPr>
          <a:xfrm>
            <a:off x="365760" y="829648"/>
            <a:ext cx="7886700" cy="267632"/>
          </a:xfrm>
        </p:spPr>
        <p:txBody>
          <a:bodyPr anchor="ct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81970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Blank">
  <p:cSld name="6_Title Only Blank">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628650" y="417136"/>
            <a:ext cx="7886700" cy="415002"/>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rgbClr val="0066A1"/>
              </a:buClr>
              <a:buSzPts val="2550"/>
              <a:buFont typeface="Arial"/>
              <a:buNone/>
              <a:defRPr sz="2550" b="1" i="0" u="none" strike="noStrike" cap="none">
                <a:solidFill>
                  <a:srgbClr val="0066A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17"/>
          <p:cNvSpPr txBox="1">
            <a:spLocks noGrp="1"/>
          </p:cNvSpPr>
          <p:nvPr>
            <p:ph type="body" idx="1"/>
          </p:nvPr>
        </p:nvSpPr>
        <p:spPr>
          <a:xfrm>
            <a:off x="628650" y="1369221"/>
            <a:ext cx="7886700" cy="2957513"/>
          </a:xfrm>
          <a:prstGeom prst="rect">
            <a:avLst/>
          </a:prstGeom>
          <a:noFill/>
          <a:ln>
            <a:noFill/>
          </a:ln>
        </p:spPr>
        <p:txBody>
          <a:bodyPr spcFirstLastPara="1" wrap="square" lIns="91425" tIns="91425" rIns="91425" bIns="91425" anchor="t" anchorCtr="0">
            <a:noAutofit/>
          </a:bodyPr>
          <a:lstStyle>
            <a:lvl1pPr marL="457178" marR="0" lvl="0" indent="-333359" algn="l">
              <a:lnSpc>
                <a:spcPct val="90000"/>
              </a:lnSpc>
              <a:spcBef>
                <a:spcPts val="750"/>
              </a:spcBef>
              <a:spcAft>
                <a:spcPts val="0"/>
              </a:spcAft>
              <a:buClr>
                <a:srgbClr val="0066A1"/>
              </a:buClr>
              <a:buSzPts val="1650"/>
              <a:buFont typeface="Arial"/>
              <a:buChar char="▸"/>
              <a:defRPr sz="1650" b="0" i="0" u="none" strike="noStrike" cap="none">
                <a:solidFill>
                  <a:schemeClr val="dk1"/>
                </a:solidFill>
                <a:latin typeface="Arial"/>
                <a:ea typeface="Arial"/>
                <a:cs typeface="Arial"/>
                <a:sym typeface="Arial"/>
              </a:defRPr>
            </a:lvl1pPr>
            <a:lvl2pPr marL="914355" marR="0" lvl="1" indent="-314310" algn="l">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Arial"/>
                <a:ea typeface="Arial"/>
                <a:cs typeface="Arial"/>
                <a:sym typeface="Arial"/>
              </a:defRPr>
            </a:lvl2pPr>
            <a:lvl3pPr marL="1371532" marR="0" lvl="2" indent="-314310" algn="l">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Arial"/>
                <a:ea typeface="Arial"/>
                <a:cs typeface="Arial"/>
                <a:sym typeface="Arial"/>
              </a:defRPr>
            </a:lvl3pPr>
            <a:lvl4pPr marL="1828709" marR="0" lvl="3" indent="-314310" algn="l">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Arial"/>
                <a:ea typeface="Arial"/>
                <a:cs typeface="Arial"/>
                <a:sym typeface="Arial"/>
              </a:defRPr>
            </a:lvl4pPr>
            <a:lvl5pPr marL="2285886" marR="0" lvl="4" indent="-314310" algn="l">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Arial"/>
                <a:ea typeface="Arial"/>
                <a:cs typeface="Arial"/>
                <a:sym typeface="Arial"/>
              </a:defRPr>
            </a:lvl5pPr>
            <a:lvl6pPr marL="2743064" marR="0" lvl="5" indent="-314310"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240" marR="0" lvl="6" indent="-314310"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418" marR="0" lvl="7" indent="-314310"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595" marR="0" lvl="8" indent="-314310"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41" name="Google Shape;41;p17"/>
          <p:cNvSpPr txBox="1">
            <a:spLocks noGrp="1"/>
          </p:cNvSpPr>
          <p:nvPr>
            <p:ph type="sldNum" idx="12"/>
          </p:nvPr>
        </p:nvSpPr>
        <p:spPr>
          <a:xfrm>
            <a:off x="385323" y="4654044"/>
            <a:ext cx="486659"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9pPr>
          </a:lstStyle>
          <a:p>
            <a:fld id="{00000000-1234-1234-1234-123412341234}" type="slidenum">
              <a:rPr lang="en-US" smtClean="0"/>
              <a:pPr/>
              <a:t>‹#›</a:t>
            </a:fld>
            <a:endParaRPr lang="en-US"/>
          </a:p>
        </p:txBody>
      </p:sp>
      <p:sp>
        <p:nvSpPr>
          <p:cNvPr id="42" name="Google Shape;42;p17"/>
          <p:cNvSpPr txBox="1">
            <a:spLocks noGrp="1"/>
          </p:cNvSpPr>
          <p:nvPr>
            <p:ph type="body" idx="2"/>
          </p:nvPr>
        </p:nvSpPr>
        <p:spPr>
          <a:xfrm>
            <a:off x="628650" y="829648"/>
            <a:ext cx="7886700" cy="267632"/>
          </a:xfrm>
          <a:prstGeom prst="rect">
            <a:avLst/>
          </a:prstGeom>
          <a:noFill/>
          <a:ln>
            <a:noFill/>
          </a:ln>
        </p:spPr>
        <p:txBody>
          <a:bodyPr spcFirstLastPara="1" wrap="square" lIns="91425" tIns="91425" rIns="91425" bIns="91425" anchor="t" anchorCtr="0">
            <a:noAutofit/>
          </a:bodyPr>
          <a:lstStyle>
            <a:lvl1pPr marL="457178" marR="0" lvl="0" indent="-228588" algn="l">
              <a:lnSpc>
                <a:spcPct val="90000"/>
              </a:lnSpc>
              <a:spcBef>
                <a:spcPts val="750"/>
              </a:spcBef>
              <a:spcAft>
                <a:spcPts val="0"/>
              </a:spcAft>
              <a:buClr>
                <a:srgbClr val="0066A1"/>
              </a:buClr>
              <a:buSzPts val="1800"/>
              <a:buFont typeface="Arial"/>
              <a:buNone/>
              <a:defRPr sz="1800" b="1" i="1" u="none" strike="noStrike" cap="none">
                <a:solidFill>
                  <a:srgbClr val="7F7F7F"/>
                </a:solidFill>
                <a:latin typeface="Arial"/>
                <a:ea typeface="Arial"/>
                <a:cs typeface="Arial"/>
                <a:sym typeface="Arial"/>
              </a:defRPr>
            </a:lvl1pPr>
            <a:lvl2pPr marL="914355" marR="0" lvl="1" indent="-314310" algn="l">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Arial"/>
                <a:ea typeface="Arial"/>
                <a:cs typeface="Arial"/>
                <a:sym typeface="Arial"/>
              </a:defRPr>
            </a:lvl2pPr>
            <a:lvl3pPr marL="1371532" marR="0" lvl="2" indent="-314310" algn="l">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Arial"/>
                <a:ea typeface="Arial"/>
                <a:cs typeface="Arial"/>
                <a:sym typeface="Arial"/>
              </a:defRPr>
            </a:lvl3pPr>
            <a:lvl4pPr marL="1828709" marR="0" lvl="3" indent="-314310" algn="l">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Arial"/>
                <a:ea typeface="Arial"/>
                <a:cs typeface="Arial"/>
                <a:sym typeface="Arial"/>
              </a:defRPr>
            </a:lvl4pPr>
            <a:lvl5pPr marL="2285886" marR="0" lvl="4" indent="-314310" algn="l">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Arial"/>
                <a:ea typeface="Arial"/>
                <a:cs typeface="Arial"/>
                <a:sym typeface="Arial"/>
              </a:defRPr>
            </a:lvl5pPr>
            <a:lvl6pPr marL="2743064" marR="0" lvl="5" indent="-314310"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240" marR="0" lvl="6" indent="-314310"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418" marR="0" lvl="7" indent="-314310"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595" marR="0" lvl="8" indent="-314310"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37118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7">
            <a:extLst>
              <a:ext uri="{28A0092B-C50C-407E-A947-70E740481C1C}">
                <a14:useLocalDpi xmlns:a14="http://schemas.microsoft.com/office/drawing/2010/main" val="0"/>
              </a:ext>
            </a:extLst>
          </a:blip>
          <a:srcRect t="10754" r="1408" b="14036"/>
          <a:stretch/>
        </p:blipFill>
        <p:spPr>
          <a:xfrm>
            <a:off x="0" y="4146697"/>
            <a:ext cx="9144000" cy="1003261"/>
          </a:xfrm>
          <a:prstGeom prst="rect">
            <a:avLst/>
          </a:prstGeom>
        </p:spPr>
      </p:pic>
      <p:pic>
        <p:nvPicPr>
          <p:cNvPr id="11" name="Picture 10"/>
          <p:cNvPicPr>
            <a:picLocks noChangeAspect="1"/>
          </p:cNvPicPr>
          <p:nvPr userDrawn="1"/>
        </p:nvPicPr>
        <p:blipFill rotWithShape="1">
          <a:blip r:embed="rId27">
            <a:extLst>
              <a:ext uri="{28A0092B-C50C-407E-A947-70E740481C1C}">
                <a14:useLocalDpi xmlns:a14="http://schemas.microsoft.com/office/drawing/2010/main" val="0"/>
              </a:ext>
            </a:extLst>
          </a:blip>
          <a:srcRect t="-12627" r="1408" b="48293"/>
          <a:stretch/>
        </p:blipFill>
        <p:spPr>
          <a:xfrm rot="10800000">
            <a:off x="0" y="-7994"/>
            <a:ext cx="9144000" cy="849425"/>
          </a:xfrm>
          <a:prstGeom prst="rect">
            <a:avLst/>
          </a:prstGeom>
        </p:spPr>
      </p:pic>
      <p:sp>
        <p:nvSpPr>
          <p:cNvPr id="1029" name="Title Placeholder 1"/>
          <p:cNvSpPr>
            <a:spLocks noGrp="1"/>
          </p:cNvSpPr>
          <p:nvPr>
            <p:ph type="title"/>
          </p:nvPr>
        </p:nvSpPr>
        <p:spPr bwMode="auto">
          <a:xfrm>
            <a:off x="732430" y="396137"/>
            <a:ext cx="7886700" cy="4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dirty="0"/>
              <a:t>Topic</a:t>
            </a:r>
          </a:p>
        </p:txBody>
      </p:sp>
      <p:sp>
        <p:nvSpPr>
          <p:cNvPr id="1030" name="Text Placeholder 2"/>
          <p:cNvSpPr>
            <a:spLocks noGrp="1"/>
          </p:cNvSpPr>
          <p:nvPr>
            <p:ph type="body" idx="1"/>
          </p:nvPr>
        </p:nvSpPr>
        <p:spPr bwMode="auto">
          <a:xfrm>
            <a:off x="732430" y="106246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 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6" name="Slide Number Placeholder 25"/>
          <p:cNvSpPr>
            <a:spLocks noGrp="1"/>
          </p:cNvSpPr>
          <p:nvPr>
            <p:ph type="sldNum" sz="quarter" idx="4"/>
          </p:nvPr>
        </p:nvSpPr>
        <p:spPr>
          <a:xfrm>
            <a:off x="4432892" y="4744339"/>
            <a:ext cx="485775" cy="273844"/>
          </a:xfrm>
          <a:prstGeom prst="rect">
            <a:avLst/>
          </a:prstGeom>
        </p:spPr>
        <p:txBody>
          <a:bodyPr vert="horz" lIns="91440" tIns="45720" rIns="91440" bIns="45720" rtlCol="0" anchor="ctr"/>
          <a:lstStyle>
            <a:lvl1pPr algn="ctr" eaLnBrk="1" fontAlgn="auto" hangingPunct="1">
              <a:spcBef>
                <a:spcPts val="0"/>
              </a:spcBef>
              <a:spcAft>
                <a:spcPts val="0"/>
              </a:spcAft>
              <a:defRPr sz="1100" smtClean="0">
                <a:solidFill>
                  <a:schemeClr val="bg1"/>
                </a:solidFill>
                <a:latin typeface="+mn-lt"/>
              </a:defRPr>
            </a:lvl1pPr>
          </a:lstStyle>
          <a:p>
            <a:pPr algn="ctr">
              <a:defRPr/>
            </a:pPr>
            <a:fld id="{7EE57CC8-2C6B-0043-BC89-144897F54ABB}" type="slidenum">
              <a:rPr lang="en-US" smtClean="0"/>
              <a:pPr>
                <a:defRPr/>
              </a:pPr>
              <a:t>‹#›</a:t>
            </a:fld>
            <a:endParaRPr lang="en-US" dirty="0"/>
          </a:p>
        </p:txBody>
      </p:sp>
      <p:pic>
        <p:nvPicPr>
          <p:cNvPr id="13" name="Picture 12">
            <a:extLst>
              <a:ext uri="{FF2B5EF4-FFF2-40B4-BE49-F238E27FC236}">
                <a16:creationId xmlns:a16="http://schemas.microsoft.com/office/drawing/2014/main" id="{7F1065EB-BCBF-4368-9F1A-8B73D94C7376}"/>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8058677" y="4577542"/>
            <a:ext cx="851610" cy="479278"/>
          </a:xfrm>
          <a:prstGeom prst="rect">
            <a:avLst/>
          </a:prstGeom>
        </p:spPr>
      </p:pic>
      <p:sp>
        <p:nvSpPr>
          <p:cNvPr id="2" name="TextBox 1">
            <a:extLst>
              <a:ext uri="{FF2B5EF4-FFF2-40B4-BE49-F238E27FC236}">
                <a16:creationId xmlns:a16="http://schemas.microsoft.com/office/drawing/2014/main" id="{6E90AA78-52CE-4926-8123-B21AE805566D}"/>
              </a:ext>
            </a:extLst>
          </p:cNvPr>
          <p:cNvSpPr txBox="1"/>
          <p:nvPr userDrawn="1"/>
        </p:nvSpPr>
        <p:spPr>
          <a:xfrm>
            <a:off x="0" y="4458586"/>
            <a:ext cx="3118884" cy="707886"/>
          </a:xfrm>
          <a:prstGeom prst="rect">
            <a:avLst/>
          </a:prstGeom>
          <a:noFill/>
        </p:spPr>
        <p:txBody>
          <a:bodyPr wrap="square" rtlCol="0">
            <a:spAutoFit/>
          </a:bodyPr>
          <a:lstStyle/>
          <a:p>
            <a:r>
              <a:rPr lang="en-US" sz="2000" b="1" dirty="0">
                <a:solidFill>
                  <a:schemeClr val="bg1"/>
                </a:solidFill>
              </a:rPr>
              <a:t>SoutheastCon 2022</a:t>
            </a:r>
          </a:p>
          <a:p>
            <a:r>
              <a:rPr lang="en-US" sz="2000" b="1" dirty="0">
                <a:solidFill>
                  <a:schemeClr val="bg1"/>
                </a:solidFill>
              </a:rPr>
              <a:t>Mobile, Alabama</a:t>
            </a:r>
          </a:p>
        </p:txBody>
      </p:sp>
    </p:spTree>
  </p:cSld>
  <p:clrMap bg1="lt1" tx1="dk1" bg2="lt2" tx2="dk2" accent1="accent1" accent2="accent2" accent3="accent3" accent4="accent4" accent5="accent5" accent6="accent6" hlink="hlink" folHlink="folHlink"/>
  <p:sldLayoutIdLst>
    <p:sldLayoutId id="2147483703" r:id="rId1"/>
    <p:sldLayoutId id="2147483690" r:id="rId2"/>
    <p:sldLayoutId id="2147483691" r:id="rId3"/>
    <p:sldLayoutId id="2147483705" r:id="rId4"/>
    <p:sldLayoutId id="2147483706" r:id="rId5"/>
    <p:sldLayoutId id="2147483707" r:id="rId6"/>
    <p:sldLayoutId id="2147483708" r:id="rId7"/>
    <p:sldLayoutId id="2147483711" r:id="rId8"/>
    <p:sldLayoutId id="2147483714" r:id="rId9"/>
    <p:sldLayoutId id="2147483719" r:id="rId10"/>
    <p:sldLayoutId id="2147483722" r:id="rId11"/>
    <p:sldLayoutId id="2147483728" r:id="rId12"/>
    <p:sldLayoutId id="2147483730" r:id="rId13"/>
    <p:sldLayoutId id="2147483731" r:id="rId14"/>
    <p:sldLayoutId id="2147483732" r:id="rId15"/>
    <p:sldLayoutId id="2147483735" r:id="rId16"/>
    <p:sldLayoutId id="2147483737"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Lst>
  <p:hf hdr="0" ftr="0" dt="0"/>
  <p:txStyles>
    <p:titleStyle>
      <a:lvl1pPr algn="l" rtl="0" eaLnBrk="1" fontAlgn="base" hangingPunct="1">
        <a:lnSpc>
          <a:spcPct val="90000"/>
        </a:lnSpc>
        <a:spcBef>
          <a:spcPct val="0"/>
        </a:spcBef>
        <a:spcAft>
          <a:spcPct val="0"/>
        </a:spcAft>
        <a:defRPr sz="2800" b="1" kern="1200">
          <a:solidFill>
            <a:srgbClr val="0066A1"/>
          </a:solidFill>
          <a:latin typeface="Calibri" charset="0"/>
          <a:ea typeface="Calibri" charset="0"/>
          <a:cs typeface="Calibri" charset="0"/>
        </a:defRPr>
      </a:lvl1pPr>
      <a:lvl2pPr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2pPr>
      <a:lvl3pPr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3pPr>
      <a:lvl4pPr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4pPr>
      <a:lvl5pPr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5pPr>
      <a:lvl6pPr marL="342900"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6pPr>
      <a:lvl7pPr marL="685800"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7pPr>
      <a:lvl8pPr marL="1028700"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8pPr>
      <a:lvl9pPr marL="1371600"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9pPr>
    </p:titleStyle>
    <p:bodyStyle>
      <a:lvl1pPr marL="171450" indent="-171450" algn="l" rtl="0" eaLnBrk="1" fontAlgn="base" hangingPunct="1">
        <a:lnSpc>
          <a:spcPct val="90000"/>
        </a:lnSpc>
        <a:spcBef>
          <a:spcPts val="750"/>
        </a:spcBef>
        <a:spcAft>
          <a:spcPct val="0"/>
        </a:spcAft>
        <a:buClr>
          <a:srgbClr val="0066A1"/>
        </a:buClr>
        <a:buFont typeface="Wingdings" panose="05000000000000000000" pitchFamily="2" charset="2"/>
        <a:buChar char="Ø"/>
        <a:defRPr sz="24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Clr>
          <a:srgbClr val="0066A1"/>
        </a:buClr>
        <a:buSzPct val="120000"/>
        <a:buFont typeface="Arial" panose="020B0604020202020204" pitchFamily="34" charset="0"/>
        <a:buChar char="•"/>
        <a:defRPr sz="20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Clr>
          <a:srgbClr val="0066A1"/>
        </a:buClr>
        <a:buSzPct val="85000"/>
        <a:buFont typeface="Courier New" panose="02070309020205020404" pitchFamily="49" charset="0"/>
        <a:buChar char="o"/>
        <a:defRPr sz="18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Clr>
          <a:srgbClr val="0066A1"/>
        </a:buClr>
        <a:buFont typeface="Wingdings" charset="2"/>
        <a:buChar char="§"/>
        <a:defRPr sz="1600"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Clr>
          <a:srgbClr val="0066A1"/>
        </a:buClr>
        <a:buFont typeface="Wingdings" panose="05000000000000000000" pitchFamily="2" charset="2"/>
        <a:buChar char="ü"/>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gostin@ieee.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mga.ieee.org/resources-operations/geographic-unit/chapters" TargetMode="External"/><Relationship Id="rId2" Type="http://schemas.openxmlformats.org/officeDocument/2006/relationships/hyperlink" Target="https://www.ieee.org/cle"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slideLayout" Target="../slideLayouts/slideLayout16.xml"/><Relationship Id="rId5" Type="http://schemas.openxmlformats.org/officeDocument/2006/relationships/hyperlink" Target="https://mga.ieee.org/board-committees/available-mga-positions" TargetMode="External"/><Relationship Id="rId4" Type="http://schemas.openxmlformats.org/officeDocument/2006/relationships/hyperlink" Target="mailto:mga-noms@ieee.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hyperlink" Target="https://ieee-elearning.org/CLE/"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sections-congress.ieee.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9.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hyperlink" Target="https://move.ieeeusa.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843729-184F-49F5-9401-A763FC48A2B0}"/>
              </a:ext>
            </a:extLst>
          </p:cNvPr>
          <p:cNvSpPr>
            <a:spLocks noGrp="1"/>
          </p:cNvSpPr>
          <p:nvPr>
            <p:ph type="ctrTitle"/>
          </p:nvPr>
        </p:nvSpPr>
        <p:spPr>
          <a:xfrm>
            <a:off x="824345" y="2925636"/>
            <a:ext cx="7772400" cy="752904"/>
          </a:xfrm>
        </p:spPr>
        <p:txBody>
          <a:bodyPr>
            <a:normAutofit fontScale="90000"/>
          </a:bodyPr>
          <a:lstStyle/>
          <a:p>
            <a:pPr algn="ctr"/>
            <a:r>
              <a:rPr lang="en-US" dirty="0"/>
              <a:t>IEEE 101 / MGA Update</a:t>
            </a:r>
            <a:br>
              <a:rPr lang="en-US" dirty="0"/>
            </a:br>
            <a:r>
              <a:rPr lang="en-US" dirty="0"/>
              <a:t>1 April 2022</a:t>
            </a:r>
          </a:p>
        </p:txBody>
      </p:sp>
      <p:sp>
        <p:nvSpPr>
          <p:cNvPr id="5" name="Subtitle 4">
            <a:extLst>
              <a:ext uri="{FF2B5EF4-FFF2-40B4-BE49-F238E27FC236}">
                <a16:creationId xmlns:a16="http://schemas.microsoft.com/office/drawing/2014/main" id="{A26F442C-85F7-4B96-A2D6-68284274A7D9}"/>
              </a:ext>
            </a:extLst>
          </p:cNvPr>
          <p:cNvSpPr>
            <a:spLocks noGrp="1"/>
          </p:cNvSpPr>
          <p:nvPr>
            <p:ph type="subTitle" idx="1"/>
          </p:nvPr>
        </p:nvSpPr>
        <p:spPr>
          <a:xfrm>
            <a:off x="0" y="3797203"/>
            <a:ext cx="7772400" cy="712247"/>
          </a:xfrm>
        </p:spPr>
        <p:txBody>
          <a:bodyPr>
            <a:noAutofit/>
          </a:bodyPr>
          <a:lstStyle/>
          <a:p>
            <a:pPr>
              <a:lnSpc>
                <a:spcPct val="50000"/>
              </a:lnSpc>
            </a:pPr>
            <a:r>
              <a:rPr lang="en-US" sz="1500" dirty="0"/>
              <a:t>Jill Gostin, IEEE-Vice President Elect, MGA</a:t>
            </a:r>
          </a:p>
          <a:p>
            <a:pPr>
              <a:lnSpc>
                <a:spcPct val="50000"/>
              </a:lnSpc>
            </a:pPr>
            <a:r>
              <a:rPr lang="en-US" sz="1500" dirty="0">
                <a:hlinkClick r:id="rId2"/>
              </a:rPr>
              <a:t>jgostin@ieee.org</a:t>
            </a:r>
            <a:endParaRPr lang="en-US" sz="1500" dirty="0"/>
          </a:p>
          <a:p>
            <a:pPr>
              <a:lnSpc>
                <a:spcPct val="50000"/>
              </a:lnSpc>
            </a:pPr>
            <a:r>
              <a:rPr lang="en-US" sz="1500" dirty="0"/>
              <a:t>IEEE Region 3 </a:t>
            </a:r>
            <a:r>
              <a:rPr lang="en-US" sz="1500" dirty="0" err="1"/>
              <a:t>SoutheastCon</a:t>
            </a:r>
            <a:r>
              <a:rPr lang="en-US" sz="1500" dirty="0"/>
              <a:t> 2022</a:t>
            </a:r>
          </a:p>
        </p:txBody>
      </p:sp>
      <p:sp>
        <p:nvSpPr>
          <p:cNvPr id="2" name="TextBox 1"/>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Tree>
    <p:extLst>
      <p:ext uri="{BB962C8B-B14F-4D97-AF65-F5344CB8AC3E}">
        <p14:creationId xmlns:p14="http://schemas.microsoft.com/office/powerpoint/2010/main" val="2483994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82BC3-6729-4EDC-AD27-0FF67FC82195}"/>
              </a:ext>
            </a:extLst>
          </p:cNvPr>
          <p:cNvSpPr>
            <a:spLocks noGrp="1"/>
          </p:cNvSpPr>
          <p:nvPr>
            <p:ph type="title"/>
          </p:nvPr>
        </p:nvSpPr>
        <p:spPr/>
        <p:txBody>
          <a:bodyPr/>
          <a:lstStyle/>
          <a:p>
            <a:r>
              <a:rPr lang="en-US" dirty="0"/>
              <a:t>Vitality in MGA	</a:t>
            </a:r>
          </a:p>
        </p:txBody>
      </p:sp>
      <p:sp>
        <p:nvSpPr>
          <p:cNvPr id="3" name="Text Placeholder 2">
            <a:extLst>
              <a:ext uri="{FF2B5EF4-FFF2-40B4-BE49-F238E27FC236}">
                <a16:creationId xmlns:a16="http://schemas.microsoft.com/office/drawing/2014/main" id="{274AABC5-840D-4A44-8201-69CBE7235BCB}"/>
              </a:ext>
            </a:extLst>
          </p:cNvPr>
          <p:cNvSpPr>
            <a:spLocks noGrp="1"/>
          </p:cNvSpPr>
          <p:nvPr>
            <p:ph type="body" sz="quarter" idx="13"/>
          </p:nvPr>
        </p:nvSpPr>
        <p:spPr>
          <a:xfrm>
            <a:off x="709332" y="1039767"/>
            <a:ext cx="7886700" cy="3276740"/>
          </a:xfrm>
        </p:spPr>
        <p:txBody>
          <a:bodyPr>
            <a:normAutofit fontScale="62500" lnSpcReduction="20000"/>
          </a:bodyPr>
          <a:lstStyle/>
          <a:p>
            <a:r>
              <a:rPr lang="en-US" sz="3200" dirty="0"/>
              <a:t>Different perspectives on vitality are addressed throughout MGA</a:t>
            </a:r>
          </a:p>
          <a:p>
            <a:pPr lvl="1"/>
            <a:r>
              <a:rPr lang="en-US" sz="2600" dirty="0"/>
              <a:t>Members – MGA partners with other OUs to reach and engage</a:t>
            </a:r>
          </a:p>
          <a:p>
            <a:pPr lvl="2"/>
            <a:r>
              <a:rPr lang="en-US" sz="2300" dirty="0"/>
              <a:t>Member Dues Revenue</a:t>
            </a:r>
          </a:p>
          <a:p>
            <a:pPr lvl="2"/>
            <a:r>
              <a:rPr lang="en-US" sz="2300" dirty="0"/>
              <a:t>Membership statistics</a:t>
            </a:r>
          </a:p>
          <a:p>
            <a:pPr lvl="2"/>
            <a:r>
              <a:rPr lang="en-US" sz="2300" dirty="0"/>
              <a:t>Member research and engagement</a:t>
            </a:r>
          </a:p>
          <a:p>
            <a:pPr lvl="1"/>
            <a:r>
              <a:rPr lang="en-US" sz="2600" dirty="0"/>
              <a:t>Volunteers</a:t>
            </a:r>
          </a:p>
          <a:p>
            <a:pPr lvl="2"/>
            <a:r>
              <a:rPr lang="en-US" sz="2300" dirty="0"/>
              <a:t>Supporting current and future leaders</a:t>
            </a:r>
          </a:p>
          <a:p>
            <a:pPr lvl="2"/>
            <a:r>
              <a:rPr lang="en-US" sz="2300" dirty="0"/>
              <a:t>Providing opportunity to learn and grow</a:t>
            </a:r>
          </a:p>
          <a:p>
            <a:pPr lvl="1"/>
            <a:r>
              <a:rPr lang="en-US" sz="2600" dirty="0"/>
              <a:t>Geographic Units  </a:t>
            </a:r>
          </a:p>
          <a:p>
            <a:pPr lvl="2"/>
            <a:r>
              <a:rPr lang="en-US" sz="2300" dirty="0"/>
              <a:t>Increasing the number of units and expanding scope and depth of the local units</a:t>
            </a:r>
          </a:p>
          <a:p>
            <a:pPr lvl="2"/>
            <a:r>
              <a:rPr lang="en-US" sz="2300" dirty="0"/>
              <a:t>Assessing vitality of local activity networks, </a:t>
            </a:r>
            <a:r>
              <a:rPr lang="en-US" sz="2300" dirty="0" err="1"/>
              <a:t>GeoUnit</a:t>
            </a:r>
            <a:r>
              <a:rPr lang="en-US" sz="2300" dirty="0"/>
              <a:t> vitality</a:t>
            </a:r>
          </a:p>
          <a:p>
            <a:pPr lvl="2"/>
            <a:r>
              <a:rPr lang="en-US" sz="2300" dirty="0"/>
              <a:t>Providing insights and data that enable volunteers to be effective</a:t>
            </a:r>
          </a:p>
          <a:p>
            <a:pPr lvl="1"/>
            <a:r>
              <a:rPr lang="en-US" sz="2600" dirty="0"/>
              <a:t>Digital strategy/initiatives to ensure MGA and </a:t>
            </a:r>
            <a:r>
              <a:rPr lang="en-US" sz="2600" dirty="0" err="1"/>
              <a:t>GeoUnits</a:t>
            </a:r>
            <a:r>
              <a:rPr lang="en-US" sz="2600" dirty="0"/>
              <a:t> have the necessary tools and related resources to meet current needs with the focus on online IEEE program/service delivery</a:t>
            </a:r>
          </a:p>
          <a:p>
            <a:endParaRPr lang="en-US" dirty="0"/>
          </a:p>
          <a:p>
            <a:endParaRPr lang="en-US" dirty="0"/>
          </a:p>
        </p:txBody>
      </p:sp>
      <p:sp>
        <p:nvSpPr>
          <p:cNvPr id="4" name="Slide Number Placeholder 3">
            <a:extLst>
              <a:ext uri="{FF2B5EF4-FFF2-40B4-BE49-F238E27FC236}">
                <a16:creationId xmlns:a16="http://schemas.microsoft.com/office/drawing/2014/main" id="{471493A4-16FF-40AC-8B9A-E8985C54F8FF}"/>
              </a:ext>
            </a:extLst>
          </p:cNvPr>
          <p:cNvSpPr>
            <a:spLocks noGrp="1"/>
          </p:cNvSpPr>
          <p:nvPr>
            <p:ph type="sldNum" sz="quarter" idx="14"/>
          </p:nvPr>
        </p:nvSpPr>
        <p:spPr/>
        <p:txBody>
          <a:bodyPr/>
          <a:lstStyle/>
          <a:p>
            <a:pPr defTabSz="914378">
              <a:defRPr/>
            </a:pPr>
            <a:fld id="{3DD97BEB-BAEF-0344-9D5C-EC73E478698A}" type="slidenum">
              <a:rPr lang="en-US">
                <a:solidFill>
                  <a:srgbClr val="0066A1"/>
                </a:solidFill>
                <a:latin typeface="Calibri" panose="020F0502020204030204"/>
              </a:rPr>
              <a:pPr defTabSz="914378">
                <a:defRPr/>
              </a:pPr>
              <a:t>10</a:t>
            </a:fld>
            <a:endParaRPr lang="en-US">
              <a:solidFill>
                <a:srgbClr val="0066A1"/>
              </a:solidFill>
              <a:latin typeface="Calibri" panose="020F0502020204030204"/>
            </a:endParaRPr>
          </a:p>
        </p:txBody>
      </p:sp>
      <p:sp>
        <p:nvSpPr>
          <p:cNvPr id="6" name="Slide Number Placeholder 17"/>
          <p:cNvSpPr txBox="1">
            <a:spLocks/>
          </p:cNvSpPr>
          <p:nvPr/>
        </p:nvSpPr>
        <p:spPr>
          <a:xfrm>
            <a:off x="4585292" y="48967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10</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470678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93"/>
          <p:cNvSpPr txBox="1">
            <a:spLocks noGrp="1"/>
          </p:cNvSpPr>
          <p:nvPr>
            <p:ph type="title"/>
          </p:nvPr>
        </p:nvSpPr>
        <p:spPr>
          <a:xfrm>
            <a:off x="97675" y="328799"/>
            <a:ext cx="7886700" cy="477900"/>
          </a:xfrm>
          <a:prstGeom prst="rect">
            <a:avLst/>
          </a:prstGeom>
        </p:spPr>
        <p:txBody>
          <a:bodyPr spcFirstLastPara="1" vert="horz" wrap="square" lIns="52050" tIns="26025" rIns="52050" bIns="26025" numCol="1" rtlCol="0" anchor="t" anchorCtr="0" compatLnSpc="1">
            <a:prstTxWarp prst="textNoShape">
              <a:avLst/>
            </a:prstTxWarp>
            <a:noAutofit/>
          </a:bodyPr>
          <a:lstStyle/>
          <a:p>
            <a:r>
              <a:rPr lang="en-US" sz="2900" dirty="0"/>
              <a:t>Senior Member Elevations</a:t>
            </a:r>
            <a:endParaRPr sz="2900" dirty="0"/>
          </a:p>
        </p:txBody>
      </p:sp>
      <p:sp>
        <p:nvSpPr>
          <p:cNvPr id="732" name="Google Shape;732;p93"/>
          <p:cNvSpPr txBox="1">
            <a:spLocks noGrp="1"/>
          </p:cNvSpPr>
          <p:nvPr>
            <p:ph type="sldNum" idx="12"/>
          </p:nvPr>
        </p:nvSpPr>
        <p:spPr>
          <a:xfrm>
            <a:off x="410900" y="4629500"/>
            <a:ext cx="315900" cy="273900"/>
          </a:xfrm>
          <a:prstGeom prst="rect">
            <a:avLst/>
          </a:prstGeom>
        </p:spPr>
        <p:txBody>
          <a:bodyPr spcFirstLastPara="1" vert="horz" wrap="square" lIns="52050" tIns="26025" rIns="52050" bIns="26025" rtlCol="0" anchor="ctr" anchorCtr="0">
            <a:noAutofit/>
          </a:bodyPr>
          <a:lstStyle/>
          <a:p>
            <a:pPr defTabSz="914378">
              <a:buClr>
                <a:srgbClr val="000000"/>
              </a:buClr>
              <a:defRPr/>
            </a:pPr>
            <a:fld id="{00000000-1234-1234-1234-123412341234}" type="slidenum">
              <a:rPr lang="en-US" b="1" kern="0">
                <a:solidFill>
                  <a:srgbClr val="00629B"/>
                </a:solidFill>
                <a:latin typeface="Calibri"/>
                <a:cs typeface="Calibri"/>
                <a:sym typeface="Calibri"/>
              </a:rPr>
              <a:pPr defTabSz="914378">
                <a:buClr>
                  <a:srgbClr val="000000"/>
                </a:buClr>
                <a:defRPr/>
              </a:pPr>
              <a:t>11</a:t>
            </a:fld>
            <a:endParaRPr b="1" kern="0" dirty="0">
              <a:solidFill>
                <a:srgbClr val="00629B"/>
              </a:solidFill>
              <a:latin typeface="Calibri"/>
              <a:cs typeface="Calibri"/>
              <a:sym typeface="Calibri"/>
            </a:endParaRPr>
          </a:p>
        </p:txBody>
      </p:sp>
      <p:graphicFrame>
        <p:nvGraphicFramePr>
          <p:cNvPr id="733" name="Google Shape;733;p93"/>
          <p:cNvGraphicFramePr/>
          <p:nvPr/>
        </p:nvGraphicFramePr>
        <p:xfrm>
          <a:off x="4367876" y="211260"/>
          <a:ext cx="4447696" cy="4185057"/>
        </p:xfrm>
        <a:graphic>
          <a:graphicData uri="http://schemas.openxmlformats.org/drawingml/2006/table">
            <a:tbl>
              <a:tblPr>
                <a:noFill/>
              </a:tblPr>
              <a:tblGrid>
                <a:gridCol w="634274">
                  <a:extLst>
                    <a:ext uri="{9D8B030D-6E8A-4147-A177-3AD203B41FA5}">
                      <a16:colId xmlns:a16="http://schemas.microsoft.com/office/drawing/2014/main" val="20000"/>
                    </a:ext>
                  </a:extLst>
                </a:gridCol>
                <a:gridCol w="636287">
                  <a:extLst>
                    <a:ext uri="{9D8B030D-6E8A-4147-A177-3AD203B41FA5}">
                      <a16:colId xmlns:a16="http://schemas.microsoft.com/office/drawing/2014/main" val="20001"/>
                    </a:ext>
                  </a:extLst>
                </a:gridCol>
                <a:gridCol w="815216">
                  <a:extLst>
                    <a:ext uri="{9D8B030D-6E8A-4147-A177-3AD203B41FA5}">
                      <a16:colId xmlns:a16="http://schemas.microsoft.com/office/drawing/2014/main" val="20002"/>
                    </a:ext>
                  </a:extLst>
                </a:gridCol>
                <a:gridCol w="786011">
                  <a:extLst>
                    <a:ext uri="{9D8B030D-6E8A-4147-A177-3AD203B41FA5}">
                      <a16:colId xmlns:a16="http://schemas.microsoft.com/office/drawing/2014/main" val="20003"/>
                    </a:ext>
                  </a:extLst>
                </a:gridCol>
                <a:gridCol w="777201">
                  <a:extLst>
                    <a:ext uri="{9D8B030D-6E8A-4147-A177-3AD203B41FA5}">
                      <a16:colId xmlns:a16="http://schemas.microsoft.com/office/drawing/2014/main" val="20004"/>
                    </a:ext>
                  </a:extLst>
                </a:gridCol>
                <a:gridCol w="798707">
                  <a:extLst>
                    <a:ext uri="{9D8B030D-6E8A-4147-A177-3AD203B41FA5}">
                      <a16:colId xmlns:a16="http://schemas.microsoft.com/office/drawing/2014/main" val="20005"/>
                    </a:ext>
                  </a:extLst>
                </a:gridCol>
              </a:tblGrid>
              <a:tr h="457170">
                <a:tc>
                  <a:txBody>
                    <a:bodyPr/>
                    <a:lstStyle/>
                    <a:p>
                      <a:pPr marL="0" lvl="0" indent="0" algn="ctr" rtl="0">
                        <a:spcBef>
                          <a:spcPts val="0"/>
                        </a:spcBef>
                        <a:spcAft>
                          <a:spcPts val="0"/>
                        </a:spcAft>
                        <a:buNone/>
                      </a:pPr>
                      <a:r>
                        <a:rPr lang="en-US" sz="900" b="1" dirty="0"/>
                        <a:t>Region</a:t>
                      </a:r>
                      <a:endParaRPr sz="900" b="1" dirty="0"/>
                    </a:p>
                  </a:txBody>
                  <a:tcPr marL="91425" marR="91425" marT="91425" marB="91425" anchor="ctr"/>
                </a:tc>
                <a:tc>
                  <a:txBody>
                    <a:bodyPr/>
                    <a:lstStyle/>
                    <a:p>
                      <a:pPr marL="0" lvl="0" indent="0" algn="ctr" rtl="0">
                        <a:spcBef>
                          <a:spcPts val="0"/>
                        </a:spcBef>
                        <a:spcAft>
                          <a:spcPts val="0"/>
                        </a:spcAft>
                        <a:buNone/>
                      </a:pPr>
                      <a:r>
                        <a:rPr lang="en-US" sz="900" b="1" dirty="0"/>
                        <a:t>2021 Goals</a:t>
                      </a:r>
                      <a:endParaRPr sz="900" b="1" dirty="0"/>
                    </a:p>
                  </a:txBody>
                  <a:tcPr marL="91425" marR="91425" marT="91425" marB="91425" anchor="ctr"/>
                </a:tc>
                <a:tc>
                  <a:txBody>
                    <a:bodyPr/>
                    <a:lstStyle/>
                    <a:p>
                      <a:pPr marL="0" lvl="0" indent="0" algn="ctr" rtl="0">
                        <a:spcBef>
                          <a:spcPts val="0"/>
                        </a:spcBef>
                        <a:spcAft>
                          <a:spcPts val="0"/>
                        </a:spcAft>
                        <a:buNone/>
                      </a:pPr>
                      <a:r>
                        <a:rPr lang="en-US" sz="900" b="1" dirty="0"/>
                        <a:t>2021 Elevations </a:t>
                      </a:r>
                      <a:endParaRPr sz="900" b="1" dirty="0"/>
                    </a:p>
                  </a:txBody>
                  <a:tcPr marL="91425" marR="91425" marT="91425" marB="91425" anchor="ctr"/>
                </a:tc>
                <a:tc>
                  <a:txBody>
                    <a:bodyPr/>
                    <a:lstStyle/>
                    <a:p>
                      <a:pPr marL="0" lvl="0" indent="0" algn="ctr" rtl="0">
                        <a:spcBef>
                          <a:spcPts val="0"/>
                        </a:spcBef>
                        <a:spcAft>
                          <a:spcPts val="0"/>
                        </a:spcAft>
                        <a:buNone/>
                      </a:pPr>
                      <a:r>
                        <a:rPr lang="en-US" sz="900" b="1" dirty="0"/>
                        <a:t>2020 Elevations</a:t>
                      </a:r>
                      <a:endParaRPr sz="900" b="1" dirty="0"/>
                    </a:p>
                  </a:txBody>
                  <a:tcPr marL="91425" marR="91425" marT="91425" marB="91425" anchor="ctr"/>
                </a:tc>
                <a:tc>
                  <a:txBody>
                    <a:bodyPr/>
                    <a:lstStyle/>
                    <a:p>
                      <a:pPr marL="0" lvl="0" indent="0" algn="ctr" rtl="0">
                        <a:spcBef>
                          <a:spcPts val="0"/>
                        </a:spcBef>
                        <a:spcAft>
                          <a:spcPts val="0"/>
                        </a:spcAft>
                        <a:buNone/>
                      </a:pPr>
                      <a:r>
                        <a:rPr lang="en-US" sz="900" b="1" dirty="0"/>
                        <a:t>2019 Elevations</a:t>
                      </a:r>
                      <a:endParaRPr sz="900" b="1" dirty="0"/>
                    </a:p>
                  </a:txBody>
                  <a:tcPr marL="91425" marR="91425" marT="91425" marB="91425" anchor="ctr"/>
                </a:tc>
                <a:tc>
                  <a:txBody>
                    <a:bodyPr/>
                    <a:lstStyle/>
                    <a:p>
                      <a:pPr marL="0" lvl="0" indent="0" algn="ctr" rtl="0">
                        <a:spcBef>
                          <a:spcPts val="0"/>
                        </a:spcBef>
                        <a:spcAft>
                          <a:spcPts val="0"/>
                        </a:spcAft>
                        <a:buNone/>
                      </a:pPr>
                      <a:r>
                        <a:rPr lang="en-US" sz="900" b="1" dirty="0"/>
                        <a:t>2018 Elevations</a:t>
                      </a:r>
                      <a:endParaRPr sz="900" b="1" dirty="0"/>
                    </a:p>
                  </a:txBody>
                  <a:tcPr marL="91425" marR="91425" marT="91425" marB="91425" anchor="ctr"/>
                </a:tc>
                <a:extLst>
                  <a:ext uri="{0D108BD9-81ED-4DB2-BD59-A6C34878D82A}">
                    <a16:rowId xmlns:a16="http://schemas.microsoft.com/office/drawing/2014/main" val="10000"/>
                  </a:ext>
                </a:extLst>
              </a:tr>
              <a:tr h="335250">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R1</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190</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157</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155</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246</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201</a:t>
                      </a:r>
                      <a:endParaRPr sz="1000" dirty="0">
                        <a:latin typeface="Verdana" panose="020B0604030504040204" pitchFamily="34" charset="0"/>
                        <a:ea typeface="Verdana" panose="020B0604030504040204" pitchFamily="34" charset="0"/>
                      </a:endParaRPr>
                    </a:p>
                  </a:txBody>
                  <a:tcPr marL="91425" marR="91425" marT="91425" marB="91425" anchor="ctr"/>
                </a:tc>
                <a:extLst>
                  <a:ext uri="{0D108BD9-81ED-4DB2-BD59-A6C34878D82A}">
                    <a16:rowId xmlns:a16="http://schemas.microsoft.com/office/drawing/2014/main" val="10001"/>
                  </a:ext>
                </a:extLst>
              </a:tr>
              <a:tr h="335250">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R2</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160</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146</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150</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181</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164</a:t>
                      </a:r>
                      <a:endParaRPr sz="1000" dirty="0">
                        <a:latin typeface="Verdana" panose="020B0604030504040204" pitchFamily="34" charset="0"/>
                        <a:ea typeface="Verdana" panose="020B0604030504040204" pitchFamily="34" charset="0"/>
                      </a:endParaRPr>
                    </a:p>
                  </a:txBody>
                  <a:tcPr marL="91425" marR="91425" marT="91425" marB="91425" anchor="ctr"/>
                </a:tc>
                <a:extLst>
                  <a:ext uri="{0D108BD9-81ED-4DB2-BD59-A6C34878D82A}">
                    <a16:rowId xmlns:a16="http://schemas.microsoft.com/office/drawing/2014/main" val="10002"/>
                  </a:ext>
                </a:extLst>
              </a:tr>
              <a:tr h="335250">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R3</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220</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428</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229</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228</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191</a:t>
                      </a:r>
                      <a:endParaRPr sz="1000" dirty="0">
                        <a:latin typeface="Verdana" panose="020B0604030504040204" pitchFamily="34" charset="0"/>
                        <a:ea typeface="Verdana" panose="020B0604030504040204" pitchFamily="34" charset="0"/>
                      </a:endParaRPr>
                    </a:p>
                  </a:txBody>
                  <a:tcPr marL="91425" marR="91425" marT="91425" marB="91425" anchor="ctr"/>
                </a:tc>
                <a:extLst>
                  <a:ext uri="{0D108BD9-81ED-4DB2-BD59-A6C34878D82A}">
                    <a16:rowId xmlns:a16="http://schemas.microsoft.com/office/drawing/2014/main" val="10003"/>
                  </a:ext>
                </a:extLst>
              </a:tr>
              <a:tr h="335250">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R4</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170</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154</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164</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139</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118</a:t>
                      </a:r>
                      <a:endParaRPr sz="1000" dirty="0">
                        <a:latin typeface="Verdana" panose="020B0604030504040204" pitchFamily="34" charset="0"/>
                        <a:ea typeface="Verdana" panose="020B0604030504040204" pitchFamily="34" charset="0"/>
                      </a:endParaRPr>
                    </a:p>
                  </a:txBody>
                  <a:tcPr marL="91425" marR="91425" marT="91425" marB="91425" anchor="ctr"/>
                </a:tc>
                <a:extLst>
                  <a:ext uri="{0D108BD9-81ED-4DB2-BD59-A6C34878D82A}">
                    <a16:rowId xmlns:a16="http://schemas.microsoft.com/office/drawing/2014/main" val="10004"/>
                  </a:ext>
                </a:extLst>
              </a:tr>
              <a:tr h="335250">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R5</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160</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143</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170</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226</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146</a:t>
                      </a:r>
                      <a:endParaRPr sz="1000" dirty="0">
                        <a:latin typeface="Verdana" panose="020B0604030504040204" pitchFamily="34" charset="0"/>
                        <a:ea typeface="Verdana" panose="020B0604030504040204" pitchFamily="34" charset="0"/>
                      </a:endParaRPr>
                    </a:p>
                  </a:txBody>
                  <a:tcPr marL="91425" marR="91425" marT="91425" marB="91425" anchor="ctr"/>
                </a:tc>
                <a:extLst>
                  <a:ext uri="{0D108BD9-81ED-4DB2-BD59-A6C34878D82A}">
                    <a16:rowId xmlns:a16="http://schemas.microsoft.com/office/drawing/2014/main" val="10005"/>
                  </a:ext>
                </a:extLst>
              </a:tr>
              <a:tr h="335250">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R6</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470</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309</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485</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459</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310</a:t>
                      </a:r>
                      <a:endParaRPr sz="1000" dirty="0">
                        <a:latin typeface="Verdana" panose="020B0604030504040204" pitchFamily="34" charset="0"/>
                        <a:ea typeface="Verdana" panose="020B0604030504040204" pitchFamily="34" charset="0"/>
                      </a:endParaRPr>
                    </a:p>
                  </a:txBody>
                  <a:tcPr marL="91425" marR="91425" marT="91425" marB="91425" anchor="ctr"/>
                </a:tc>
                <a:extLst>
                  <a:ext uri="{0D108BD9-81ED-4DB2-BD59-A6C34878D82A}">
                    <a16:rowId xmlns:a16="http://schemas.microsoft.com/office/drawing/2014/main" val="10006"/>
                  </a:ext>
                </a:extLst>
              </a:tr>
              <a:tr h="335250">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R7</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150</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102</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151</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121</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91</a:t>
                      </a:r>
                      <a:endParaRPr sz="1000" dirty="0">
                        <a:latin typeface="Verdana" panose="020B0604030504040204" pitchFamily="34" charset="0"/>
                        <a:ea typeface="Verdana" panose="020B0604030504040204" pitchFamily="34" charset="0"/>
                      </a:endParaRPr>
                    </a:p>
                  </a:txBody>
                  <a:tcPr marL="91425" marR="91425" marT="91425" marB="91425" anchor="ctr"/>
                </a:tc>
                <a:extLst>
                  <a:ext uri="{0D108BD9-81ED-4DB2-BD59-A6C34878D82A}">
                    <a16:rowId xmlns:a16="http://schemas.microsoft.com/office/drawing/2014/main" val="10007"/>
                  </a:ext>
                </a:extLst>
              </a:tr>
              <a:tr h="335250">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R8</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830</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860</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897</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1,067</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846</a:t>
                      </a:r>
                      <a:endParaRPr sz="1000" dirty="0">
                        <a:latin typeface="Verdana" panose="020B0604030504040204" pitchFamily="34" charset="0"/>
                        <a:ea typeface="Verdana" panose="020B0604030504040204" pitchFamily="34" charset="0"/>
                      </a:endParaRPr>
                    </a:p>
                  </a:txBody>
                  <a:tcPr marL="91425" marR="91425" marT="91425" marB="91425" anchor="ctr"/>
                </a:tc>
                <a:extLst>
                  <a:ext uri="{0D108BD9-81ED-4DB2-BD59-A6C34878D82A}">
                    <a16:rowId xmlns:a16="http://schemas.microsoft.com/office/drawing/2014/main" val="10008"/>
                  </a:ext>
                </a:extLst>
              </a:tr>
              <a:tr h="348629">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R9</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150</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153</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161</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184</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109</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extLst>
                  <a:ext uri="{0D108BD9-81ED-4DB2-BD59-A6C34878D82A}">
                    <a16:rowId xmlns:a16="http://schemas.microsoft.com/office/drawing/2014/main" val="10009"/>
                  </a:ext>
                </a:extLst>
              </a:tr>
              <a:tr h="348629">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R10</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noFill/>
                  </a:tcP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1,500</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noFill/>
                  </a:tcP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2,055</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noFill/>
                  </a:tcP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1,747</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noFill/>
                  </a:tcP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1,496</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noFill/>
                  </a:tcP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1,205</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noFill/>
                  </a:tcPr>
                </a:tc>
                <a:extLst>
                  <a:ext uri="{0D108BD9-81ED-4DB2-BD59-A6C34878D82A}">
                    <a16:rowId xmlns:a16="http://schemas.microsoft.com/office/drawing/2014/main" val="10010"/>
                  </a:ext>
                </a:extLst>
              </a:tr>
              <a:tr h="348629">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Totals</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4,000</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4,507</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4,309</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4,347</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3,381</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extLst>
                  <a:ext uri="{0D108BD9-81ED-4DB2-BD59-A6C34878D82A}">
                    <a16:rowId xmlns:a16="http://schemas.microsoft.com/office/drawing/2014/main" val="10011"/>
                  </a:ext>
                </a:extLst>
              </a:tr>
            </a:tbl>
          </a:graphicData>
        </a:graphic>
      </p:graphicFrame>
      <p:sp>
        <p:nvSpPr>
          <p:cNvPr id="734" name="Google Shape;734;p93"/>
          <p:cNvSpPr txBox="1"/>
          <p:nvPr/>
        </p:nvSpPr>
        <p:spPr>
          <a:xfrm>
            <a:off x="97675" y="712502"/>
            <a:ext cx="4270200" cy="4056465"/>
          </a:xfrm>
          <a:prstGeom prst="rect">
            <a:avLst/>
          </a:prstGeom>
          <a:noFill/>
          <a:ln>
            <a:noFill/>
          </a:ln>
        </p:spPr>
        <p:txBody>
          <a:bodyPr spcFirstLastPara="1" wrap="square" lIns="91425" tIns="91425" rIns="91425" bIns="91425" anchor="t" anchorCtr="0">
            <a:spAutoFit/>
          </a:bodyPr>
          <a:lstStyle/>
          <a:p>
            <a:pPr defTabSz="914378">
              <a:lnSpc>
                <a:spcPct val="115000"/>
              </a:lnSpc>
              <a:buClr>
                <a:srgbClr val="000000"/>
              </a:buClr>
              <a:buSzPts val="1100"/>
              <a:defRPr/>
            </a:pPr>
            <a:r>
              <a:rPr lang="en-US" sz="1700" b="1" kern="0" dirty="0">
                <a:solidFill>
                  <a:srgbClr val="000000"/>
                </a:solidFill>
                <a:latin typeface="Calibri"/>
                <a:ea typeface="Calibri"/>
                <a:cs typeface="Calibri"/>
                <a:sym typeface="Calibri"/>
              </a:rPr>
              <a:t>Elevations Remained Strong in 2021!</a:t>
            </a:r>
            <a:endParaRPr sz="1700" b="1" kern="0" dirty="0">
              <a:solidFill>
                <a:srgbClr val="000000"/>
              </a:solidFill>
              <a:latin typeface="Calibri"/>
              <a:ea typeface="Calibri"/>
              <a:cs typeface="Calibri"/>
              <a:sym typeface="Calibri"/>
            </a:endParaRPr>
          </a:p>
          <a:p>
            <a:pPr marL="457189" indent="-317492" defTabSz="914378">
              <a:lnSpc>
                <a:spcPct val="105000"/>
              </a:lnSpc>
              <a:buClr>
                <a:srgbClr val="000000"/>
              </a:buClr>
              <a:buSzPts val="1400"/>
              <a:buFont typeface="Calibri"/>
              <a:buChar char="●"/>
              <a:defRPr/>
            </a:pPr>
            <a:r>
              <a:rPr lang="en-US" sz="1400" kern="0" dirty="0">
                <a:solidFill>
                  <a:srgbClr val="000000"/>
                </a:solidFill>
                <a:latin typeface="Calibri"/>
                <a:ea typeface="Calibri"/>
                <a:cs typeface="Calibri"/>
                <a:sym typeface="Calibri"/>
              </a:rPr>
              <a:t>Ongoing collaboration with WIE, YP &amp; Societies to promote Senior Member grade</a:t>
            </a:r>
            <a:endParaRPr sz="1400" kern="0" dirty="0">
              <a:solidFill>
                <a:srgbClr val="000000"/>
              </a:solidFill>
              <a:latin typeface="Calibri"/>
              <a:ea typeface="Calibri"/>
              <a:cs typeface="Calibri"/>
              <a:sym typeface="Calibri"/>
            </a:endParaRPr>
          </a:p>
          <a:p>
            <a:pPr marL="457189" indent="-317492" defTabSz="914378">
              <a:lnSpc>
                <a:spcPct val="105000"/>
              </a:lnSpc>
              <a:buClr>
                <a:srgbClr val="000000"/>
              </a:buClr>
              <a:buSzPts val="1400"/>
              <a:buFont typeface="Calibri"/>
              <a:buChar char="●"/>
              <a:defRPr/>
            </a:pPr>
            <a:r>
              <a:rPr lang="en-US" sz="1400" kern="0" dirty="0">
                <a:solidFill>
                  <a:srgbClr val="000000"/>
                </a:solidFill>
                <a:latin typeface="Calibri"/>
                <a:ea typeface="Calibri"/>
                <a:cs typeface="Calibri"/>
                <a:sym typeface="Calibri"/>
              </a:rPr>
              <a:t>A&amp;A Committee Members will continue to be the champion of Senior Member grade for their Regions, promoting applications for Senior Membership, holding (Virtual) Senior Member drives, etc.                    </a:t>
            </a:r>
            <a:endParaRPr sz="1400" kern="0" dirty="0">
              <a:solidFill>
                <a:srgbClr val="000000"/>
              </a:solidFill>
              <a:latin typeface="Calibri"/>
              <a:ea typeface="Calibri"/>
              <a:cs typeface="Calibri"/>
              <a:sym typeface="Calibri"/>
            </a:endParaRPr>
          </a:p>
          <a:p>
            <a:pPr defTabSz="914378">
              <a:lnSpc>
                <a:spcPct val="115000"/>
              </a:lnSpc>
              <a:buClr>
                <a:srgbClr val="000000"/>
              </a:buClr>
              <a:buSzPts val="1100"/>
              <a:defRPr/>
            </a:pPr>
            <a:r>
              <a:rPr lang="en-US" sz="1700" b="1" kern="0" dirty="0">
                <a:solidFill>
                  <a:srgbClr val="000000"/>
                </a:solidFill>
                <a:latin typeface="Calibri"/>
                <a:ea typeface="Calibri"/>
                <a:cs typeface="Calibri"/>
                <a:sym typeface="Calibri"/>
              </a:rPr>
              <a:t>Support / Modernizing Volunteer Experience</a:t>
            </a:r>
            <a:endParaRPr sz="1700" b="1" kern="0" dirty="0">
              <a:solidFill>
                <a:srgbClr val="000000"/>
              </a:solidFill>
              <a:latin typeface="Calibri"/>
              <a:ea typeface="Calibri"/>
              <a:cs typeface="Calibri"/>
              <a:sym typeface="Calibri"/>
            </a:endParaRPr>
          </a:p>
          <a:p>
            <a:pPr marL="114297" defTabSz="914378">
              <a:lnSpc>
                <a:spcPct val="115000"/>
              </a:lnSpc>
              <a:buClr>
                <a:srgbClr val="000000"/>
              </a:buClr>
              <a:buSzPts val="1100"/>
              <a:defRPr/>
            </a:pPr>
            <a:r>
              <a:rPr lang="en-US" sz="1400" kern="0" dirty="0">
                <a:solidFill>
                  <a:srgbClr val="000000"/>
                </a:solidFill>
                <a:latin typeface="Calibri"/>
                <a:ea typeface="Calibri"/>
                <a:cs typeface="Calibri"/>
                <a:sym typeface="Calibri"/>
              </a:rPr>
              <a:t>Continue to hold Online/Virtual panel meetings due to COVID-19 pandemic.  Virtual Panel meetings enable:</a:t>
            </a:r>
            <a:endParaRPr sz="1400" kern="0" dirty="0">
              <a:solidFill>
                <a:srgbClr val="000000"/>
              </a:solidFill>
              <a:latin typeface="Calibri"/>
              <a:ea typeface="Calibri"/>
              <a:cs typeface="Calibri"/>
              <a:sym typeface="Calibri"/>
            </a:endParaRPr>
          </a:p>
          <a:p>
            <a:pPr marL="457189" indent="-317492" defTabSz="914378">
              <a:lnSpc>
                <a:spcPct val="115000"/>
              </a:lnSpc>
              <a:buClr>
                <a:srgbClr val="000000"/>
              </a:buClr>
              <a:buSzPts val="1400"/>
              <a:buFont typeface="Calibri"/>
              <a:buChar char="●"/>
              <a:defRPr/>
            </a:pPr>
            <a:r>
              <a:rPr lang="en-US" sz="1400" kern="0" dirty="0">
                <a:solidFill>
                  <a:srgbClr val="000000"/>
                </a:solidFill>
                <a:latin typeface="Calibri"/>
                <a:ea typeface="Calibri"/>
                <a:cs typeface="Calibri"/>
                <a:sym typeface="Calibri"/>
              </a:rPr>
              <a:t>Engaging more Senior Members to serve as panelists</a:t>
            </a:r>
            <a:endParaRPr sz="1400" kern="0" dirty="0">
              <a:solidFill>
                <a:srgbClr val="000000"/>
              </a:solidFill>
              <a:latin typeface="Calibri"/>
              <a:ea typeface="Calibri"/>
              <a:cs typeface="Calibri"/>
              <a:sym typeface="Calibri"/>
            </a:endParaRPr>
          </a:p>
          <a:p>
            <a:pPr marL="457189" indent="-317492" defTabSz="914378">
              <a:lnSpc>
                <a:spcPct val="115000"/>
              </a:lnSpc>
              <a:buClr>
                <a:srgbClr val="000000"/>
              </a:buClr>
              <a:buSzPts val="1400"/>
              <a:buFont typeface="Calibri"/>
              <a:buChar char="●"/>
              <a:defRPr/>
            </a:pPr>
            <a:r>
              <a:rPr lang="en-US" sz="1400" kern="0" dirty="0">
                <a:solidFill>
                  <a:srgbClr val="000000"/>
                </a:solidFill>
                <a:latin typeface="Calibri"/>
                <a:ea typeface="Calibri"/>
                <a:cs typeface="Calibri"/>
                <a:sym typeface="Calibri"/>
              </a:rPr>
              <a:t>Easy addition of elevation panel meetings to address SM elevation volume when needed</a:t>
            </a:r>
            <a:endParaRPr sz="1400" kern="0" dirty="0">
              <a:solidFill>
                <a:srgbClr val="000000"/>
              </a:solidFill>
              <a:latin typeface="Calibri"/>
              <a:ea typeface="Calibri"/>
              <a:cs typeface="Calibri"/>
              <a:sym typeface="Calibri"/>
            </a:endParaRPr>
          </a:p>
          <a:p>
            <a:pPr defTabSz="914378">
              <a:buClr>
                <a:srgbClr val="000000"/>
              </a:buClr>
              <a:defRPr/>
            </a:pPr>
            <a:endParaRPr sz="1300" kern="0" dirty="0">
              <a:solidFill>
                <a:srgbClr val="000000"/>
              </a:solidFill>
              <a:latin typeface="Calibri"/>
              <a:ea typeface="Calibri"/>
              <a:cs typeface="Calibri"/>
              <a:sym typeface="Calibri"/>
            </a:endParaRPr>
          </a:p>
        </p:txBody>
      </p:sp>
      <p:sp>
        <p:nvSpPr>
          <p:cNvPr id="2" name="Rectangle 1"/>
          <p:cNvSpPr/>
          <p:nvPr/>
        </p:nvSpPr>
        <p:spPr>
          <a:xfrm>
            <a:off x="4367876" y="1354667"/>
            <a:ext cx="4447696" cy="300566"/>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11</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3498459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4378">
              <a:defRPr/>
            </a:pPr>
            <a:fld id="{3DD97BEB-BAEF-0344-9D5C-EC73E478698A}" type="slidenum">
              <a:rPr lang="en-US">
                <a:solidFill>
                  <a:srgbClr val="0066A1"/>
                </a:solidFill>
                <a:latin typeface="Calibri" panose="020F0502020204030204"/>
              </a:rPr>
              <a:pPr defTabSz="914378">
                <a:defRPr/>
              </a:pPr>
              <a:t>12</a:t>
            </a:fld>
            <a:endParaRPr lang="en-US" dirty="0">
              <a:solidFill>
                <a:srgbClr val="0066A1"/>
              </a:solidFill>
              <a:latin typeface="Calibri" panose="020F0502020204030204"/>
            </a:endParaRPr>
          </a:p>
        </p:txBody>
      </p:sp>
      <p:pic>
        <p:nvPicPr>
          <p:cNvPr id="4" name="Picture 3">
            <a:extLst>
              <a:ext uri="{FF2B5EF4-FFF2-40B4-BE49-F238E27FC236}">
                <a16:creationId xmlns:a16="http://schemas.microsoft.com/office/drawing/2014/main" id="{BF2D5092-E16A-4DF9-BBB0-2159581545F2}"/>
              </a:ext>
            </a:extLst>
          </p:cNvPr>
          <p:cNvPicPr>
            <a:picLocks noChangeAspect="1"/>
          </p:cNvPicPr>
          <p:nvPr/>
        </p:nvPicPr>
        <p:blipFill>
          <a:blip r:embed="rId2"/>
          <a:stretch>
            <a:fillRect/>
          </a:stretch>
        </p:blipFill>
        <p:spPr>
          <a:xfrm>
            <a:off x="282345" y="273892"/>
            <a:ext cx="8236410" cy="4011516"/>
          </a:xfrm>
          <a:prstGeom prst="rect">
            <a:avLst/>
          </a:prstGeom>
        </p:spPr>
      </p:pic>
      <p:sp>
        <p:nvSpPr>
          <p:cNvPr id="5" name="TextBox 4"/>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
        <p:nvSpPr>
          <p:cNvPr id="3" name="TextBox 2"/>
          <p:cNvSpPr txBox="1"/>
          <p:nvPr/>
        </p:nvSpPr>
        <p:spPr>
          <a:xfrm>
            <a:off x="6866466" y="2366434"/>
            <a:ext cx="2230967" cy="830997"/>
          </a:xfrm>
          <a:prstGeom prst="rect">
            <a:avLst/>
          </a:prstGeom>
          <a:noFill/>
        </p:spPr>
        <p:txBody>
          <a:bodyPr wrap="square" rtlCol="0">
            <a:spAutoFit/>
          </a:bodyPr>
          <a:lstStyle/>
          <a:p>
            <a:r>
              <a:rPr lang="en-US" sz="1600" dirty="0"/>
              <a:t>After deactivation, Feb 2022 total membership was 302,145</a:t>
            </a:r>
          </a:p>
        </p:txBody>
      </p:sp>
      <p:sp>
        <p:nvSpPr>
          <p:cNvPr id="6" name="Slide Number Placeholder 17"/>
          <p:cNvSpPr txBox="1">
            <a:spLocks/>
          </p:cNvSpPr>
          <p:nvPr/>
        </p:nvSpPr>
        <p:spPr>
          <a:xfrm>
            <a:off x="4400550" y="4642834"/>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12</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234976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4378">
              <a:defRPr/>
            </a:pPr>
            <a:fld id="{3DD97BEB-BAEF-0344-9D5C-EC73E478698A}" type="slidenum">
              <a:rPr lang="en-US">
                <a:solidFill>
                  <a:srgbClr val="0066A1"/>
                </a:solidFill>
                <a:latin typeface="Calibri" panose="020F0502020204030204"/>
              </a:rPr>
              <a:pPr defTabSz="914378">
                <a:defRPr/>
              </a:pPr>
              <a:t>13</a:t>
            </a:fld>
            <a:endParaRPr lang="en-US" dirty="0">
              <a:solidFill>
                <a:srgbClr val="0066A1"/>
              </a:solidFill>
              <a:latin typeface="Calibri" panose="020F0502020204030204"/>
            </a:endParaRPr>
          </a:p>
        </p:txBody>
      </p:sp>
      <p:pic>
        <p:nvPicPr>
          <p:cNvPr id="6" name="Picture 5">
            <a:extLst>
              <a:ext uri="{FF2B5EF4-FFF2-40B4-BE49-F238E27FC236}">
                <a16:creationId xmlns:a16="http://schemas.microsoft.com/office/drawing/2014/main" id="{00394921-5728-430F-AE83-9AD83BB61C15}"/>
              </a:ext>
            </a:extLst>
          </p:cNvPr>
          <p:cNvPicPr>
            <a:picLocks noChangeAspect="1"/>
          </p:cNvPicPr>
          <p:nvPr/>
        </p:nvPicPr>
        <p:blipFill>
          <a:blip r:embed="rId2"/>
          <a:stretch>
            <a:fillRect/>
          </a:stretch>
        </p:blipFill>
        <p:spPr>
          <a:xfrm>
            <a:off x="481236" y="426552"/>
            <a:ext cx="8029128" cy="3871296"/>
          </a:xfrm>
          <a:prstGeom prst="rect">
            <a:avLst/>
          </a:prstGeom>
        </p:spPr>
      </p:pic>
      <p:sp>
        <p:nvSpPr>
          <p:cNvPr id="4" name="TextBox 3"/>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
        <p:nvSpPr>
          <p:cNvPr id="5" name="TextBox 4"/>
          <p:cNvSpPr txBox="1"/>
          <p:nvPr/>
        </p:nvSpPr>
        <p:spPr>
          <a:xfrm>
            <a:off x="6866466" y="2366434"/>
            <a:ext cx="2230967" cy="830997"/>
          </a:xfrm>
          <a:prstGeom prst="rect">
            <a:avLst/>
          </a:prstGeom>
          <a:noFill/>
        </p:spPr>
        <p:txBody>
          <a:bodyPr wrap="square" rtlCol="0">
            <a:spAutoFit/>
          </a:bodyPr>
          <a:lstStyle/>
          <a:p>
            <a:r>
              <a:rPr lang="en-US" sz="1600" dirty="0"/>
              <a:t>After deactivation, Feb 2022 HG membership was 218,011</a:t>
            </a:r>
          </a:p>
        </p:txBody>
      </p:sp>
      <p:sp>
        <p:nvSpPr>
          <p:cNvPr id="7" name="Slide Number Placeholder 17"/>
          <p:cNvSpPr txBox="1">
            <a:spLocks/>
          </p:cNvSpPr>
          <p:nvPr/>
        </p:nvSpPr>
        <p:spPr>
          <a:xfrm>
            <a:off x="4467657" y="4676952"/>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13</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554553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4378">
              <a:defRPr/>
            </a:pPr>
            <a:fld id="{3DD97BEB-BAEF-0344-9D5C-EC73E478698A}" type="slidenum">
              <a:rPr lang="en-US">
                <a:solidFill>
                  <a:srgbClr val="0066A1"/>
                </a:solidFill>
                <a:latin typeface="Calibri" panose="020F0502020204030204"/>
              </a:rPr>
              <a:pPr defTabSz="914378">
                <a:defRPr/>
              </a:pPr>
              <a:t>14</a:t>
            </a:fld>
            <a:endParaRPr lang="en-US" dirty="0">
              <a:solidFill>
                <a:srgbClr val="0066A1"/>
              </a:solidFill>
              <a:latin typeface="Calibri" panose="020F0502020204030204"/>
            </a:endParaRPr>
          </a:p>
        </p:txBody>
      </p:sp>
      <p:pic>
        <p:nvPicPr>
          <p:cNvPr id="5" name="Picture 4">
            <a:extLst>
              <a:ext uri="{FF2B5EF4-FFF2-40B4-BE49-F238E27FC236}">
                <a16:creationId xmlns:a16="http://schemas.microsoft.com/office/drawing/2014/main" id="{BA84287F-0377-4F46-AEAD-FF69F4B5A6C3}"/>
              </a:ext>
            </a:extLst>
          </p:cNvPr>
          <p:cNvPicPr>
            <a:picLocks noChangeAspect="1"/>
          </p:cNvPicPr>
          <p:nvPr/>
        </p:nvPicPr>
        <p:blipFill>
          <a:blip r:embed="rId2"/>
          <a:stretch>
            <a:fillRect/>
          </a:stretch>
        </p:blipFill>
        <p:spPr>
          <a:xfrm>
            <a:off x="458631" y="215613"/>
            <a:ext cx="8010838" cy="4029805"/>
          </a:xfrm>
          <a:prstGeom prst="rect">
            <a:avLst/>
          </a:prstGeom>
        </p:spPr>
      </p:pic>
      <p:sp>
        <p:nvSpPr>
          <p:cNvPr id="4" name="TextBox 3"/>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
        <p:nvSpPr>
          <p:cNvPr id="6" name="TextBox 5"/>
          <p:cNvSpPr txBox="1"/>
          <p:nvPr/>
        </p:nvSpPr>
        <p:spPr>
          <a:xfrm>
            <a:off x="6866466" y="2366434"/>
            <a:ext cx="2230967" cy="830997"/>
          </a:xfrm>
          <a:prstGeom prst="rect">
            <a:avLst/>
          </a:prstGeom>
          <a:noFill/>
        </p:spPr>
        <p:txBody>
          <a:bodyPr wrap="square" rtlCol="0">
            <a:spAutoFit/>
          </a:bodyPr>
          <a:lstStyle/>
          <a:p>
            <a:r>
              <a:rPr lang="en-US" sz="1600" dirty="0"/>
              <a:t>After deactivation, Feb 2022 Student membership was 84,134</a:t>
            </a:r>
          </a:p>
        </p:txBody>
      </p:sp>
      <p:sp>
        <p:nvSpPr>
          <p:cNvPr id="7" name="Slide Number Placeholder 17"/>
          <p:cNvSpPr txBox="1">
            <a:spLocks/>
          </p:cNvSpPr>
          <p:nvPr/>
        </p:nvSpPr>
        <p:spPr>
          <a:xfrm>
            <a:off x="4463374" y="4632578"/>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14</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2219739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85"/>
          <p:cNvSpPr txBox="1">
            <a:spLocks noGrp="1"/>
          </p:cNvSpPr>
          <p:nvPr>
            <p:ph type="title"/>
          </p:nvPr>
        </p:nvSpPr>
        <p:spPr>
          <a:xfrm>
            <a:off x="177108" y="340884"/>
            <a:ext cx="4234343" cy="415002"/>
          </a:xfrm>
          <a:prstGeom prst="rect">
            <a:avLst/>
          </a:prstGeom>
          <a:noFill/>
          <a:ln>
            <a:noFill/>
          </a:ln>
        </p:spPr>
        <p:txBody>
          <a:bodyPr spcFirstLastPara="1" vert="horz" wrap="square" lIns="68569" tIns="34275" rIns="68569" bIns="34275" numCol="1" rtlCol="0" anchor="t" anchorCtr="0" compatLnSpc="1">
            <a:prstTxWarp prst="textNoShape">
              <a:avLst/>
            </a:prstTxWarp>
            <a:normAutofit fontScale="90000"/>
          </a:bodyPr>
          <a:lstStyle/>
          <a:p>
            <a:pPr>
              <a:buClr>
                <a:srgbClr val="00629B"/>
              </a:buClr>
              <a:buSzPct val="100000"/>
            </a:pPr>
            <a:r>
              <a:rPr lang="en-US" sz="2400" i="1" dirty="0"/>
              <a:t>MD Monthly</a:t>
            </a:r>
            <a:r>
              <a:rPr lang="en-US" sz="2400" dirty="0"/>
              <a:t> provides timely data and analysis to volunteers and staff</a:t>
            </a:r>
            <a:endParaRPr dirty="0"/>
          </a:p>
        </p:txBody>
      </p:sp>
      <p:sp>
        <p:nvSpPr>
          <p:cNvPr id="2" name="Text Placeholder 1">
            <a:extLst>
              <a:ext uri="{FF2B5EF4-FFF2-40B4-BE49-F238E27FC236}">
                <a16:creationId xmlns:a16="http://schemas.microsoft.com/office/drawing/2014/main" id="{9BB81BF9-85A4-4980-9B06-C7FF769FDD40}"/>
              </a:ext>
            </a:extLst>
          </p:cNvPr>
          <p:cNvSpPr>
            <a:spLocks noGrp="1"/>
          </p:cNvSpPr>
          <p:nvPr>
            <p:ph type="body" idx="2"/>
          </p:nvPr>
        </p:nvSpPr>
        <p:spPr>
          <a:xfrm>
            <a:off x="227028" y="1032652"/>
            <a:ext cx="4234343" cy="2844404"/>
          </a:xfrm>
        </p:spPr>
        <p:txBody>
          <a:bodyPr>
            <a:normAutofit fontScale="92500" lnSpcReduction="10000"/>
          </a:bodyPr>
          <a:lstStyle/>
          <a:p>
            <a:pPr marL="342892" indent="-257168">
              <a:spcBef>
                <a:spcPts val="375"/>
              </a:spcBef>
              <a:buChar char="•"/>
            </a:pPr>
            <a:r>
              <a:rPr lang="en-US" dirty="0"/>
              <a:t>Statistical ‘pulse’ </a:t>
            </a:r>
          </a:p>
          <a:p>
            <a:pPr marL="342892" indent="-257168">
              <a:spcBef>
                <a:spcPts val="0"/>
              </a:spcBef>
              <a:buChar char="•"/>
            </a:pPr>
            <a:r>
              <a:rPr lang="en-US" dirty="0"/>
              <a:t>Membership Trends</a:t>
            </a:r>
          </a:p>
          <a:p>
            <a:pPr marL="342892" indent="-257168">
              <a:spcBef>
                <a:spcPts val="0"/>
              </a:spcBef>
              <a:buChar char="•"/>
            </a:pPr>
            <a:r>
              <a:rPr lang="en-US" dirty="0"/>
              <a:t>Goal Achievements</a:t>
            </a:r>
          </a:p>
          <a:p>
            <a:pPr marL="342892" indent="-257168">
              <a:spcBef>
                <a:spcPts val="0"/>
              </a:spcBef>
              <a:buChar char="•"/>
            </a:pPr>
            <a:r>
              <a:rPr lang="en-US" dirty="0"/>
              <a:t>MD Calendar guidance</a:t>
            </a:r>
          </a:p>
          <a:p>
            <a:pPr marL="342892" indent="-257168">
              <a:spcBef>
                <a:spcPts val="0"/>
              </a:spcBef>
              <a:buChar char="•"/>
            </a:pPr>
            <a:r>
              <a:rPr lang="en-US" dirty="0"/>
              <a:t>MD-related announcements, activities</a:t>
            </a:r>
          </a:p>
          <a:p>
            <a:pPr marL="342892" indent="-257168">
              <a:spcBef>
                <a:spcPts val="0"/>
              </a:spcBef>
              <a:buFont typeface="LucidaGrande" charset="0"/>
              <a:buChar char="•"/>
            </a:pPr>
            <a:r>
              <a:rPr lang="en-US" dirty="0"/>
              <a:t>Posted in the Membership Development Volunteers Community in Collabratec, and on the MD portal</a:t>
            </a:r>
          </a:p>
          <a:p>
            <a:pPr marL="342892" indent="-257168">
              <a:spcBef>
                <a:spcPts val="0"/>
              </a:spcBef>
              <a:buChar char="•"/>
            </a:pPr>
            <a:endParaRPr lang="en-US" dirty="0"/>
          </a:p>
        </p:txBody>
      </p:sp>
      <p:pic>
        <p:nvPicPr>
          <p:cNvPr id="4" name="Picture 3">
            <a:extLst>
              <a:ext uri="{FF2B5EF4-FFF2-40B4-BE49-F238E27FC236}">
                <a16:creationId xmlns:a16="http://schemas.microsoft.com/office/drawing/2014/main" id="{8624EE14-5AA9-4125-9BBA-39D547C3F138}"/>
              </a:ext>
            </a:extLst>
          </p:cNvPr>
          <p:cNvPicPr>
            <a:picLocks noChangeAspect="1"/>
          </p:cNvPicPr>
          <p:nvPr/>
        </p:nvPicPr>
        <p:blipFill>
          <a:blip r:embed="rId3"/>
          <a:stretch>
            <a:fillRect/>
          </a:stretch>
        </p:blipFill>
        <p:spPr>
          <a:xfrm>
            <a:off x="5200649" y="124224"/>
            <a:ext cx="3360129" cy="4327800"/>
          </a:xfrm>
          <a:prstGeom prst="rect">
            <a:avLst/>
          </a:prstGeom>
        </p:spPr>
      </p:pic>
      <p:sp>
        <p:nvSpPr>
          <p:cNvPr id="7" name="TextBox 6"/>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
        <p:nvSpPr>
          <p:cNvPr id="8"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15</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2096474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DD97BEB-BAEF-0344-9D5C-EC73E478698A}" type="slidenum">
              <a:rPr lang="en-US" smtClean="0"/>
              <a:pPr/>
              <a:t>16</a:t>
            </a:fld>
            <a:endParaRPr lang="en-US"/>
          </a:p>
        </p:txBody>
      </p:sp>
      <p:pic>
        <p:nvPicPr>
          <p:cNvPr id="6" name="Picture 5">
            <a:extLst>
              <a:ext uri="{FF2B5EF4-FFF2-40B4-BE49-F238E27FC236}">
                <a16:creationId xmlns:a16="http://schemas.microsoft.com/office/drawing/2014/main" id="{165E76CE-6C43-4C79-87E4-75821E2C47ED}"/>
              </a:ext>
            </a:extLst>
          </p:cNvPr>
          <p:cNvPicPr>
            <a:picLocks noChangeAspect="1"/>
          </p:cNvPicPr>
          <p:nvPr/>
        </p:nvPicPr>
        <p:blipFill>
          <a:blip r:embed="rId2"/>
          <a:stretch>
            <a:fillRect/>
          </a:stretch>
        </p:blipFill>
        <p:spPr>
          <a:xfrm>
            <a:off x="45720" y="650585"/>
            <a:ext cx="9052560" cy="3198924"/>
          </a:xfrm>
          <a:prstGeom prst="rect">
            <a:avLst/>
          </a:prstGeom>
        </p:spPr>
      </p:pic>
      <p:sp>
        <p:nvSpPr>
          <p:cNvPr id="4" name="TextBox 3"/>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Tree>
    <p:extLst>
      <p:ext uri="{BB962C8B-B14F-4D97-AF65-F5344CB8AC3E}">
        <p14:creationId xmlns:p14="http://schemas.microsoft.com/office/powerpoint/2010/main" val="3387251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DD97BEB-BAEF-0344-9D5C-EC73E478698A}" type="slidenum">
              <a:rPr lang="en-US" smtClean="0"/>
              <a:pPr/>
              <a:t>17</a:t>
            </a:fld>
            <a:endParaRPr lang="en-US"/>
          </a:p>
        </p:txBody>
      </p:sp>
      <p:sp>
        <p:nvSpPr>
          <p:cNvPr id="4" name="TextBox 3"/>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pic>
        <p:nvPicPr>
          <p:cNvPr id="3" name="Picture 2"/>
          <p:cNvPicPr>
            <a:picLocks noChangeAspect="1"/>
          </p:cNvPicPr>
          <p:nvPr/>
        </p:nvPicPr>
        <p:blipFill>
          <a:blip r:embed="rId2"/>
          <a:stretch>
            <a:fillRect/>
          </a:stretch>
        </p:blipFill>
        <p:spPr>
          <a:xfrm>
            <a:off x="0" y="601129"/>
            <a:ext cx="9145635" cy="3230035"/>
          </a:xfrm>
          <a:prstGeom prst="rect">
            <a:avLst/>
          </a:prstGeom>
        </p:spPr>
      </p:pic>
    </p:spTree>
    <p:extLst>
      <p:ext uri="{BB962C8B-B14F-4D97-AF65-F5344CB8AC3E}">
        <p14:creationId xmlns:p14="http://schemas.microsoft.com/office/powerpoint/2010/main" val="4000330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a:graphicFrameLocks/>
          </p:cNvGraphicFramePr>
          <p:nvPr/>
        </p:nvGraphicFramePr>
        <p:xfrm>
          <a:off x="841155" y="996608"/>
          <a:ext cx="7081376" cy="35673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93250" y="331898"/>
            <a:ext cx="5914531" cy="415002"/>
          </a:xfrm>
        </p:spPr>
        <p:txBody>
          <a:bodyPr/>
          <a:lstStyle/>
          <a:p>
            <a:r>
              <a:rPr lang="en-US" sz="2400" dirty="0">
                <a:latin typeface="Arial" panose="020B0604020202020204" pitchFamily="34" charset="0"/>
                <a:cs typeface="Arial" panose="020B0604020202020204" pitchFamily="34" charset="0"/>
              </a:rPr>
              <a:t>Membership Retention by Tenure</a:t>
            </a:r>
          </a:p>
        </p:txBody>
      </p:sp>
      <p:sp>
        <p:nvSpPr>
          <p:cNvPr id="3" name="TextBox 2"/>
          <p:cNvSpPr txBox="1"/>
          <p:nvPr/>
        </p:nvSpPr>
        <p:spPr>
          <a:xfrm>
            <a:off x="6523368" y="4951091"/>
            <a:ext cx="5560828" cy="215444"/>
          </a:xfrm>
          <a:prstGeom prst="rect">
            <a:avLst/>
          </a:prstGeom>
          <a:noFill/>
        </p:spPr>
        <p:txBody>
          <a:bodyPr wrap="square" rtlCol="0">
            <a:spAutoFit/>
          </a:bodyPr>
          <a:lstStyle/>
          <a:p>
            <a:pPr defTabSz="914355"/>
            <a:r>
              <a:rPr lang="en-US" sz="800" dirty="0">
                <a:solidFill>
                  <a:prstClr val="white"/>
                </a:solidFill>
                <a:latin typeface="Calibri" panose="020F0502020204030204" pitchFamily="34" charset="0"/>
                <a:cs typeface="Calibri" panose="020F0502020204030204" pitchFamily="34" charset="0"/>
              </a:rPr>
              <a:t>Data: as of 15 August 2021</a:t>
            </a:r>
          </a:p>
        </p:txBody>
      </p:sp>
      <p:sp>
        <p:nvSpPr>
          <p:cNvPr id="6" name="TextBox 5"/>
          <p:cNvSpPr txBox="1"/>
          <p:nvPr/>
        </p:nvSpPr>
        <p:spPr>
          <a:xfrm rot="16200000">
            <a:off x="-336909" y="1910514"/>
            <a:ext cx="1937316" cy="369332"/>
          </a:xfrm>
          <a:prstGeom prst="rect">
            <a:avLst/>
          </a:prstGeom>
          <a:noFill/>
        </p:spPr>
        <p:txBody>
          <a:bodyPr wrap="square" rtlCol="0">
            <a:spAutoFit/>
          </a:bodyPr>
          <a:lstStyle/>
          <a:p>
            <a:pPr defTabSz="685783"/>
            <a:r>
              <a:rPr lang="en-US" b="1" dirty="0">
                <a:solidFill>
                  <a:srgbClr val="4472C4">
                    <a:lumMod val="75000"/>
                  </a:srgbClr>
                </a:solidFill>
                <a:latin typeface="Calibri"/>
              </a:rPr>
              <a:t>Retention Rate</a:t>
            </a:r>
          </a:p>
        </p:txBody>
      </p:sp>
      <p:sp>
        <p:nvSpPr>
          <p:cNvPr id="8" name="TextBox 7"/>
          <p:cNvSpPr txBox="1"/>
          <p:nvPr/>
        </p:nvSpPr>
        <p:spPr>
          <a:xfrm>
            <a:off x="2640129" y="4107415"/>
            <a:ext cx="3325067" cy="369332"/>
          </a:xfrm>
          <a:prstGeom prst="rect">
            <a:avLst/>
          </a:prstGeom>
          <a:noFill/>
        </p:spPr>
        <p:txBody>
          <a:bodyPr wrap="square" rtlCol="0">
            <a:spAutoFit/>
          </a:bodyPr>
          <a:lstStyle/>
          <a:p>
            <a:pPr defTabSz="685783"/>
            <a:r>
              <a:rPr lang="en-US" b="1" dirty="0">
                <a:solidFill>
                  <a:srgbClr val="4472C4">
                    <a:lumMod val="75000"/>
                  </a:srgbClr>
                </a:solidFill>
                <a:latin typeface="Calibri"/>
              </a:rPr>
              <a:t>Cumulative Years of Membership</a:t>
            </a:r>
          </a:p>
        </p:txBody>
      </p:sp>
      <p:sp>
        <p:nvSpPr>
          <p:cNvPr id="9" name="TextBox 8"/>
          <p:cNvSpPr txBox="1"/>
          <p:nvPr/>
        </p:nvSpPr>
        <p:spPr>
          <a:xfrm>
            <a:off x="601774" y="823747"/>
            <a:ext cx="3244290" cy="523220"/>
          </a:xfrm>
          <a:prstGeom prst="rect">
            <a:avLst/>
          </a:prstGeom>
          <a:solidFill>
            <a:schemeClr val="accent1">
              <a:lumMod val="20000"/>
              <a:lumOff val="80000"/>
            </a:schemeClr>
          </a:solidFill>
          <a:ln w="28575">
            <a:solidFill>
              <a:srgbClr val="0070C0"/>
            </a:solidFill>
          </a:ln>
        </p:spPr>
        <p:txBody>
          <a:bodyPr wrap="square" rtlCol="0">
            <a:spAutoFit/>
          </a:bodyPr>
          <a:lstStyle/>
          <a:p>
            <a:pPr algn="ctr" defTabSz="685783"/>
            <a:r>
              <a:rPr lang="en-US" sz="1400" b="1" dirty="0">
                <a:solidFill>
                  <a:srgbClr val="4472C4">
                    <a:lumMod val="75000"/>
                  </a:srgbClr>
                </a:solidFill>
                <a:latin typeface="Calibri"/>
              </a:rPr>
              <a:t>Engagement in the first 3 years is most critical for member longevity</a:t>
            </a:r>
          </a:p>
        </p:txBody>
      </p:sp>
      <p:cxnSp>
        <p:nvCxnSpPr>
          <p:cNvPr id="5" name="Straight Arrow Connector 4"/>
          <p:cNvCxnSpPr/>
          <p:nvPr/>
        </p:nvCxnSpPr>
        <p:spPr>
          <a:xfrm flipH="1" flipV="1">
            <a:off x="1967346" y="1424467"/>
            <a:ext cx="11228" cy="8099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632363" y="1424468"/>
            <a:ext cx="7766" cy="5155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
        <p:nvSpPr>
          <p:cNvPr id="14"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18</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3729956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f8c194c4a7_0_16"/>
          <p:cNvSpPr txBox="1">
            <a:spLocks noGrp="1"/>
          </p:cNvSpPr>
          <p:nvPr>
            <p:ph type="title"/>
          </p:nvPr>
        </p:nvSpPr>
        <p:spPr>
          <a:xfrm>
            <a:off x="219414" y="352263"/>
            <a:ext cx="4725514" cy="414900"/>
          </a:xfrm>
          <a:prstGeom prst="rect">
            <a:avLst/>
          </a:prstGeom>
          <a:noFill/>
          <a:ln>
            <a:noFill/>
          </a:ln>
        </p:spPr>
        <p:txBody>
          <a:bodyPr spcFirstLastPara="1" vert="horz" wrap="square" lIns="91425" tIns="91425" rIns="91425" bIns="91425" numCol="1" rtlCol="0" anchor="b" anchorCtr="0" compatLnSpc="1">
            <a:prstTxWarp prst="textNoShape">
              <a:avLst/>
            </a:prstTxWarp>
            <a:noAutofit/>
          </a:bodyPr>
          <a:lstStyle/>
          <a:p>
            <a:pPr>
              <a:buSzPts val="1900"/>
            </a:pPr>
            <a:r>
              <a:rPr lang="en-US" sz="2400" dirty="0">
                <a:latin typeface="+mn-lt"/>
                <a:ea typeface="Arial"/>
                <a:cs typeface="Arial"/>
                <a:sym typeface="Arial"/>
              </a:rPr>
              <a:t>202</a:t>
            </a:r>
            <a:r>
              <a:rPr lang="en-US" sz="2400" dirty="0">
                <a:latin typeface="+mn-lt"/>
                <a:cs typeface="Arial"/>
                <a:sym typeface="Arial"/>
              </a:rPr>
              <a:t>2</a:t>
            </a:r>
            <a:r>
              <a:rPr lang="en-US" sz="2400" dirty="0">
                <a:latin typeface="+mn-lt"/>
                <a:ea typeface="Arial"/>
                <a:cs typeface="Arial"/>
                <a:sym typeface="Arial"/>
              </a:rPr>
              <a:t> MGA Region Realignment</a:t>
            </a:r>
            <a:endParaRPr sz="2400" dirty="0">
              <a:latin typeface="+mn-lt"/>
              <a:ea typeface="Arial"/>
              <a:cs typeface="Arial"/>
              <a:sym typeface="Arial"/>
            </a:endParaRPr>
          </a:p>
        </p:txBody>
      </p:sp>
      <p:sp>
        <p:nvSpPr>
          <p:cNvPr id="13" name="Google Shape;476;gf8c194c4a7_0_16">
            <a:extLst>
              <a:ext uri="{FF2B5EF4-FFF2-40B4-BE49-F238E27FC236}">
                <a16:creationId xmlns:a16="http://schemas.microsoft.com/office/drawing/2014/main" id="{DA256063-86B0-419B-8AA3-9E764A4A00BE}"/>
              </a:ext>
            </a:extLst>
          </p:cNvPr>
          <p:cNvSpPr txBox="1"/>
          <p:nvPr/>
        </p:nvSpPr>
        <p:spPr>
          <a:xfrm>
            <a:off x="154488" y="968498"/>
            <a:ext cx="5125100" cy="3206504"/>
          </a:xfrm>
          <a:prstGeom prst="rect">
            <a:avLst/>
          </a:prstGeom>
          <a:noFill/>
          <a:ln>
            <a:noFill/>
          </a:ln>
        </p:spPr>
        <p:txBody>
          <a:bodyPr spcFirstLastPara="1" wrap="square" lIns="0" tIns="0" rIns="91425" bIns="0" anchor="t" anchorCtr="0">
            <a:noAutofit/>
          </a:bodyPr>
          <a:lstStyle/>
          <a:p>
            <a:pPr marL="279393" indent="-158746">
              <a:buClr>
                <a:srgbClr val="0066A1"/>
              </a:buClr>
              <a:buSzPts val="1300"/>
              <a:buFont typeface="Arial"/>
              <a:buChar char="▸"/>
            </a:pPr>
            <a:r>
              <a:rPr lang="en-US" sz="1650" dirty="0">
                <a:solidFill>
                  <a:srgbClr val="000000"/>
                </a:solidFill>
                <a:latin typeface="Calibri"/>
                <a:ea typeface="Calibri"/>
                <a:cs typeface="Calibri"/>
                <a:sym typeface="Calibri"/>
              </a:rPr>
              <a:t>2022 Region Realignment Ad Hoc Committee appointed</a:t>
            </a:r>
          </a:p>
          <a:p>
            <a:pPr marL="279393" indent="-158746">
              <a:buClr>
                <a:srgbClr val="0066A1"/>
              </a:buClr>
              <a:buSzPts val="1300"/>
              <a:buFont typeface="Arial"/>
              <a:buChar char="▸"/>
            </a:pPr>
            <a:endParaRPr lang="en-US" sz="1650" dirty="0">
              <a:solidFill>
                <a:srgbClr val="000000"/>
              </a:solidFill>
              <a:latin typeface="Calibri"/>
              <a:ea typeface="Calibri"/>
              <a:cs typeface="Calibri"/>
              <a:sym typeface="Calibri"/>
            </a:endParaRPr>
          </a:p>
          <a:p>
            <a:pPr marL="279393" indent="-158746">
              <a:buClr>
                <a:srgbClr val="0066A1"/>
              </a:buClr>
              <a:buSzPts val="1300"/>
              <a:buFont typeface="Arial"/>
              <a:buChar char="▸"/>
            </a:pPr>
            <a:r>
              <a:rPr lang="en-US" sz="1650" dirty="0">
                <a:solidFill>
                  <a:srgbClr val="000000"/>
                </a:solidFill>
                <a:latin typeface="Calibri"/>
                <a:ea typeface="Calibri"/>
                <a:cs typeface="Calibri"/>
                <a:sym typeface="Calibri"/>
              </a:rPr>
              <a:t>MGA February Board Meeting</a:t>
            </a:r>
          </a:p>
          <a:p>
            <a:pPr marL="622293" lvl="1" indent="-158746">
              <a:buClr>
                <a:srgbClr val="0066A1"/>
              </a:buClr>
              <a:buSzPts val="1300"/>
              <a:buFont typeface="Arial"/>
              <a:buChar char="▸"/>
            </a:pPr>
            <a:r>
              <a:rPr lang="en-US" sz="1650" dirty="0">
                <a:solidFill>
                  <a:srgbClr val="000000"/>
                </a:solidFill>
                <a:latin typeface="Calibri"/>
                <a:ea typeface="Calibri"/>
                <a:cs typeface="Calibri"/>
                <a:sym typeface="Calibri"/>
              </a:rPr>
              <a:t>Two zones in both Region 8 and Region 10</a:t>
            </a:r>
          </a:p>
          <a:p>
            <a:pPr marL="622293" lvl="1" indent="-158746">
              <a:buClr>
                <a:srgbClr val="0066A1"/>
              </a:buClr>
              <a:buSzPts val="1300"/>
              <a:buFont typeface="Arial"/>
              <a:buChar char="▸"/>
            </a:pPr>
            <a:r>
              <a:rPr lang="en-US" sz="1650" dirty="0">
                <a:solidFill>
                  <a:srgbClr val="000000"/>
                </a:solidFill>
                <a:latin typeface="Calibri"/>
                <a:ea typeface="Calibri"/>
                <a:cs typeface="Calibri"/>
                <a:sym typeface="Calibri"/>
              </a:rPr>
              <a:t>Two additional attendees at MGA Board meetings this June and November</a:t>
            </a:r>
          </a:p>
          <a:p>
            <a:pPr marL="279393" indent="-158746">
              <a:buClr>
                <a:srgbClr val="0066A1"/>
              </a:buClr>
              <a:buSzPts val="1300"/>
              <a:buFont typeface="Arial"/>
              <a:buChar char="▸"/>
            </a:pPr>
            <a:endParaRPr lang="en-US" sz="1650" dirty="0">
              <a:solidFill>
                <a:srgbClr val="000000"/>
              </a:solidFill>
              <a:latin typeface="Calibri"/>
              <a:ea typeface="Calibri"/>
              <a:cs typeface="Calibri"/>
              <a:sym typeface="Calibri"/>
            </a:endParaRPr>
          </a:p>
          <a:p>
            <a:pPr marL="279393" indent="-158746">
              <a:buClr>
                <a:srgbClr val="0066A1"/>
              </a:buClr>
              <a:buSzPts val="1300"/>
              <a:buFont typeface="Arial"/>
              <a:buChar char="▸"/>
            </a:pPr>
            <a:r>
              <a:rPr lang="en-US" sz="1650" dirty="0">
                <a:solidFill>
                  <a:srgbClr val="000000"/>
                </a:solidFill>
                <a:latin typeface="Calibri"/>
                <a:ea typeface="Calibri"/>
                <a:cs typeface="Calibri"/>
                <a:sym typeface="Calibri"/>
              </a:rPr>
              <a:t>Next Steps:</a:t>
            </a:r>
          </a:p>
          <a:p>
            <a:pPr marL="622293" lvl="1" indent="-158746">
              <a:buClr>
                <a:srgbClr val="0066A1"/>
              </a:buClr>
              <a:buSzPts val="1300"/>
              <a:buFont typeface="Arial"/>
              <a:buChar char="▸"/>
            </a:pPr>
            <a:r>
              <a:rPr lang="en-US" sz="1650" dirty="0">
                <a:solidFill>
                  <a:srgbClr val="000000"/>
                </a:solidFill>
                <a:latin typeface="Calibri"/>
                <a:ea typeface="Calibri"/>
                <a:cs typeface="Calibri"/>
                <a:sym typeface="Calibri"/>
              </a:rPr>
              <a:t>Consolidation of Regions 1-6 to 5 Regions</a:t>
            </a:r>
          </a:p>
          <a:p>
            <a:pPr marL="622293" lvl="1" indent="-158746">
              <a:buClr>
                <a:srgbClr val="0066A1"/>
              </a:buClr>
              <a:buSzPts val="1300"/>
              <a:buFont typeface="Arial"/>
              <a:buChar char="▸"/>
            </a:pPr>
            <a:r>
              <a:rPr lang="en-US" sz="1650" dirty="0">
                <a:solidFill>
                  <a:srgbClr val="000000"/>
                </a:solidFill>
                <a:latin typeface="Calibri"/>
                <a:ea typeface="Calibri"/>
                <a:cs typeface="Calibri"/>
                <a:sym typeface="Calibri"/>
              </a:rPr>
              <a:t>Define zone (sub-region) concept</a:t>
            </a:r>
          </a:p>
          <a:p>
            <a:pPr marL="622293" lvl="1" indent="-158746">
              <a:buClr>
                <a:srgbClr val="0066A1"/>
              </a:buClr>
              <a:buSzPts val="1300"/>
              <a:buFont typeface="Arial"/>
              <a:buChar char="▸"/>
            </a:pPr>
            <a:r>
              <a:rPr lang="en-US" sz="1650" dirty="0">
                <a:solidFill>
                  <a:srgbClr val="000000"/>
                </a:solidFill>
                <a:latin typeface="Calibri"/>
                <a:ea typeface="Calibri"/>
                <a:cs typeface="Calibri"/>
                <a:sym typeface="Calibri"/>
              </a:rPr>
              <a:t>Propose changes to governance documents</a:t>
            </a:r>
          </a:p>
          <a:p>
            <a:pPr marL="622293" lvl="1" indent="-158746">
              <a:buClr>
                <a:srgbClr val="0066A1"/>
              </a:buClr>
              <a:buSzPts val="1300"/>
              <a:buFont typeface="Arial"/>
              <a:buChar char="▸"/>
            </a:pPr>
            <a:r>
              <a:rPr lang="en-US" sz="1650" dirty="0">
                <a:solidFill>
                  <a:srgbClr val="000000"/>
                </a:solidFill>
                <a:latin typeface="Calibri"/>
                <a:ea typeface="Calibri"/>
                <a:cs typeface="Calibri"/>
                <a:sym typeface="Calibri"/>
              </a:rPr>
              <a:t>Split Region 10 into 2 Regions</a:t>
            </a:r>
          </a:p>
          <a:p>
            <a:pPr marL="1193771" lvl="2" indent="-158746">
              <a:buClr>
                <a:srgbClr val="0066A1"/>
              </a:buClr>
              <a:buSzPts val="1300"/>
              <a:buFont typeface="Arial"/>
              <a:buChar char="▸"/>
            </a:pPr>
            <a:endParaRPr lang="en-US" sz="1650" dirty="0">
              <a:solidFill>
                <a:srgbClr val="000000"/>
              </a:solidFill>
              <a:latin typeface="Calibri"/>
              <a:ea typeface="Calibri"/>
              <a:cs typeface="Calibri"/>
              <a:sym typeface="Calibri"/>
            </a:endParaRPr>
          </a:p>
          <a:p>
            <a:pPr marL="736582" lvl="1" indent="-158746">
              <a:buClr>
                <a:srgbClr val="0066A1"/>
              </a:buClr>
              <a:buSzPts val="1300"/>
              <a:buFont typeface="Arial"/>
              <a:buChar char="▸"/>
            </a:pPr>
            <a:endParaRPr sz="1650" dirty="0">
              <a:solidFill>
                <a:srgbClr val="000000"/>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9533191A-BA20-4FEF-85CD-5CE56D882366}"/>
              </a:ext>
            </a:extLst>
          </p:cNvPr>
          <p:cNvPicPr>
            <a:picLocks noChangeAspect="1"/>
          </p:cNvPicPr>
          <p:nvPr/>
        </p:nvPicPr>
        <p:blipFill>
          <a:blip r:embed="rId3"/>
          <a:stretch>
            <a:fillRect/>
          </a:stretch>
        </p:blipFill>
        <p:spPr>
          <a:xfrm>
            <a:off x="5928743" y="288662"/>
            <a:ext cx="2777616" cy="2194560"/>
          </a:xfrm>
          <a:prstGeom prst="rect">
            <a:avLst/>
          </a:prstGeom>
          <a:ln>
            <a:solidFill>
              <a:srgbClr val="0070C0"/>
            </a:solidFill>
          </a:ln>
        </p:spPr>
      </p:pic>
      <p:pic>
        <p:nvPicPr>
          <p:cNvPr id="2" name="Picture 1">
            <a:extLst>
              <a:ext uri="{FF2B5EF4-FFF2-40B4-BE49-F238E27FC236}">
                <a16:creationId xmlns:a16="http://schemas.microsoft.com/office/drawing/2014/main" id="{87421511-35CE-4F01-82B7-3BD707C6F0DA}"/>
              </a:ext>
            </a:extLst>
          </p:cNvPr>
          <p:cNvPicPr>
            <a:picLocks noChangeAspect="1"/>
          </p:cNvPicPr>
          <p:nvPr/>
        </p:nvPicPr>
        <p:blipFill>
          <a:blip r:embed="rId4"/>
          <a:stretch>
            <a:fillRect/>
          </a:stretch>
        </p:blipFill>
        <p:spPr>
          <a:xfrm>
            <a:off x="4825074" y="2483222"/>
            <a:ext cx="2876657" cy="2194560"/>
          </a:xfrm>
          <a:prstGeom prst="rect">
            <a:avLst/>
          </a:prstGeom>
          <a:ln>
            <a:solidFill>
              <a:srgbClr val="0070C0"/>
            </a:solidFill>
          </a:ln>
        </p:spPr>
      </p:pic>
      <p:sp>
        <p:nvSpPr>
          <p:cNvPr id="8"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19</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1759520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IEEE </a:t>
            </a:r>
          </a:p>
        </p:txBody>
      </p:sp>
      <p:sp>
        <p:nvSpPr>
          <p:cNvPr id="5"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2</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168586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f8c194c4a7_0_16"/>
          <p:cNvSpPr txBox="1">
            <a:spLocks noGrp="1"/>
          </p:cNvSpPr>
          <p:nvPr>
            <p:ph type="title"/>
          </p:nvPr>
        </p:nvSpPr>
        <p:spPr>
          <a:prstGeom prst="rect">
            <a:avLst/>
          </a:prstGeom>
          <a:noFill/>
          <a:ln>
            <a:noFill/>
          </a:ln>
        </p:spPr>
        <p:txBody>
          <a:bodyPr spcFirstLastPara="1" vert="horz" wrap="square" lIns="91425" tIns="91425" rIns="91425" bIns="91425" numCol="1" rtlCol="0" anchor="b" anchorCtr="0" compatLnSpc="1">
            <a:prstTxWarp prst="textNoShape">
              <a:avLst/>
            </a:prstTxWarp>
            <a:noAutofit/>
          </a:bodyPr>
          <a:lstStyle/>
          <a:p>
            <a:pPr>
              <a:buSzPts val="1900"/>
            </a:pPr>
            <a:r>
              <a:rPr lang="en-US" sz="2400" dirty="0">
                <a:latin typeface="Arial"/>
                <a:ea typeface="Arial"/>
                <a:cs typeface="Arial"/>
                <a:sym typeface="Arial"/>
              </a:rPr>
              <a:t>202</a:t>
            </a:r>
            <a:r>
              <a:rPr lang="en-US" sz="2400" dirty="0">
                <a:latin typeface="Arial"/>
                <a:cs typeface="Arial"/>
                <a:sym typeface="Arial"/>
              </a:rPr>
              <a:t>2</a:t>
            </a:r>
            <a:r>
              <a:rPr lang="en-US" sz="2400" dirty="0">
                <a:latin typeface="Arial"/>
                <a:ea typeface="Arial"/>
                <a:cs typeface="Arial"/>
                <a:sym typeface="Arial"/>
              </a:rPr>
              <a:t> MGA Priority Projects</a:t>
            </a:r>
            <a:endParaRPr sz="2400" dirty="0">
              <a:latin typeface="Arial"/>
              <a:ea typeface="Arial"/>
              <a:cs typeface="Arial"/>
              <a:sym typeface="Arial"/>
            </a:endParaRPr>
          </a:p>
        </p:txBody>
      </p:sp>
      <p:sp>
        <p:nvSpPr>
          <p:cNvPr id="472" name="Google Shape;472;gf8c194c4a7_0_16"/>
          <p:cNvSpPr txBox="1">
            <a:spLocks noGrp="1"/>
          </p:cNvSpPr>
          <p:nvPr>
            <p:ph type="body" idx="4294967295"/>
          </p:nvPr>
        </p:nvSpPr>
        <p:spPr>
          <a:xfrm>
            <a:off x="5160963" y="2774950"/>
            <a:ext cx="3983037" cy="952500"/>
          </a:xfrm>
          <a:prstGeom prst="rect">
            <a:avLst/>
          </a:prstGeom>
          <a:solidFill>
            <a:schemeClr val="accent1">
              <a:lumMod val="20000"/>
              <a:lumOff val="80000"/>
            </a:schemeClr>
          </a:solidFill>
          <a:ln w="9525" cap="flat" cmpd="sng">
            <a:solidFill>
              <a:schemeClr val="tx2">
                <a:lumMod val="20000"/>
                <a:lumOff val="80000"/>
              </a:schemeClr>
            </a:solidFill>
            <a:prstDash val="solid"/>
            <a:round/>
            <a:headEnd type="none" w="sm" len="sm"/>
            <a:tailEnd type="none" w="sm" len="sm"/>
          </a:ln>
          <a:effectLst>
            <a:outerShdw blurRad="40000" dist="20000" dir="5400000" rotWithShape="0">
              <a:srgbClr val="000000">
                <a:alpha val="36862"/>
              </a:srgbClr>
            </a:outerShdw>
          </a:effectLst>
        </p:spPr>
        <p:txBody>
          <a:bodyPr spcFirstLastPara="1" vert="horz" wrap="square" lIns="91425" tIns="0" rIns="91425" bIns="0" numCol="1" rtlCol="0" anchor="t" anchorCtr="0" compatLnSpc="1">
            <a:prstTxWarp prst="textNoShape">
              <a:avLst/>
            </a:prstTxWarp>
            <a:noAutofit/>
          </a:bodyPr>
          <a:lstStyle/>
          <a:p>
            <a:pPr marL="228594" indent="0">
              <a:spcBef>
                <a:spcPts val="0"/>
              </a:spcBef>
              <a:buClr>
                <a:srgbClr val="0070C0"/>
              </a:buClr>
              <a:buSzPts val="700"/>
            </a:pPr>
            <a:r>
              <a:rPr lang="en-US" sz="1400" b="1" i="0" dirty="0">
                <a:solidFill>
                  <a:srgbClr val="004578"/>
                </a:solidFill>
                <a:latin typeface="Calibri"/>
                <a:ea typeface="Calibri"/>
                <a:cs typeface="Calibri"/>
                <a:sym typeface="Calibri"/>
              </a:rPr>
              <a:t>Maintain an inventory and capability/usage assessment of those tools developed and or supported by MGA that are being used to accomplish our strategies and goals. </a:t>
            </a:r>
            <a:endParaRPr sz="1400" b="1" i="0" dirty="0">
              <a:solidFill>
                <a:srgbClr val="004578"/>
              </a:solidFill>
              <a:latin typeface="Calibri"/>
              <a:ea typeface="Calibri"/>
              <a:cs typeface="Calibri"/>
              <a:sym typeface="Calibri"/>
            </a:endParaRPr>
          </a:p>
        </p:txBody>
      </p:sp>
      <p:sp>
        <p:nvSpPr>
          <p:cNvPr id="473" name="Google Shape;473;gf8c194c4a7_0_16"/>
          <p:cNvSpPr txBox="1">
            <a:spLocks noGrp="1"/>
          </p:cNvSpPr>
          <p:nvPr>
            <p:ph type="body" idx="4294967295"/>
          </p:nvPr>
        </p:nvSpPr>
        <p:spPr>
          <a:xfrm>
            <a:off x="0" y="982663"/>
            <a:ext cx="4486275" cy="808037"/>
          </a:xfrm>
          <a:prstGeom prst="rect">
            <a:avLst/>
          </a:prstGeom>
          <a:solidFill>
            <a:schemeClr val="accent1">
              <a:lumMod val="20000"/>
              <a:lumOff val="80000"/>
            </a:schemeClr>
          </a:solidFill>
          <a:ln w="9525" cap="flat" cmpd="sng">
            <a:solidFill>
              <a:srgbClr val="5597D3"/>
            </a:solidFill>
            <a:prstDash val="solid"/>
            <a:round/>
            <a:headEnd type="none" w="sm" len="sm"/>
            <a:tailEnd type="none" w="sm" len="sm"/>
          </a:ln>
        </p:spPr>
        <p:txBody>
          <a:bodyPr spcFirstLastPara="1" vert="horz" wrap="square" lIns="91425" tIns="0" rIns="91425" bIns="0" numCol="1" rtlCol="0" anchor="t" anchorCtr="0" compatLnSpc="1">
            <a:prstTxWarp prst="textNoShape">
              <a:avLst/>
            </a:prstTxWarp>
            <a:noAutofit/>
          </a:bodyPr>
          <a:lstStyle/>
          <a:p>
            <a:pPr marL="126997" indent="0">
              <a:spcBef>
                <a:spcPts val="0"/>
              </a:spcBef>
              <a:buClr>
                <a:srgbClr val="0070C0"/>
              </a:buClr>
              <a:buSzPts val="1200"/>
              <a:buNone/>
            </a:pPr>
            <a:r>
              <a:rPr lang="en-US" sz="1400" b="1" dirty="0">
                <a:solidFill>
                  <a:srgbClr val="004578"/>
                </a:solidFill>
                <a:latin typeface="Calibri"/>
                <a:ea typeface="Calibri"/>
                <a:cs typeface="Calibri"/>
                <a:sym typeface="Calibri"/>
              </a:rPr>
              <a:t>Membership is a core MGA responsibility and strategic focus.  These projects build on key member strategies and sustaining operations. They add specific focus due to </a:t>
            </a:r>
            <a:r>
              <a:rPr lang="en-US" sz="1400" b="1" dirty="0">
                <a:solidFill>
                  <a:srgbClr val="004578"/>
                </a:solidFill>
              </a:rPr>
              <a:t>pa</a:t>
            </a:r>
            <a:r>
              <a:rPr lang="en-US" sz="1400" b="1" dirty="0">
                <a:solidFill>
                  <a:srgbClr val="004578"/>
                </a:solidFill>
                <a:latin typeface="Calibri"/>
                <a:ea typeface="Calibri"/>
                <a:cs typeface="Calibri"/>
                <a:sym typeface="Calibri"/>
              </a:rPr>
              <a:t>rticular ad hoc efforts from the IEEE BoD and MGA</a:t>
            </a:r>
            <a:endParaRPr sz="1400" b="1" dirty="0">
              <a:solidFill>
                <a:srgbClr val="004578"/>
              </a:solidFill>
              <a:latin typeface="Calibri"/>
              <a:ea typeface="Calibri"/>
              <a:cs typeface="Calibri"/>
              <a:sym typeface="Calibri"/>
            </a:endParaRPr>
          </a:p>
          <a:p>
            <a:pPr indent="-228594">
              <a:spcBef>
                <a:spcPts val="800"/>
              </a:spcBef>
              <a:buClr>
                <a:schemeClr val="dk1"/>
              </a:buClr>
              <a:buSzPts val="1200"/>
              <a:buNone/>
            </a:pPr>
            <a:endParaRPr sz="1200" dirty="0">
              <a:latin typeface="Calibri"/>
              <a:ea typeface="Calibri"/>
              <a:cs typeface="Calibri"/>
              <a:sym typeface="Calibri"/>
            </a:endParaRPr>
          </a:p>
        </p:txBody>
      </p:sp>
      <p:sp>
        <p:nvSpPr>
          <p:cNvPr id="474" name="Google Shape;474;gf8c194c4a7_0_16"/>
          <p:cNvSpPr txBox="1">
            <a:spLocks noGrp="1"/>
          </p:cNvSpPr>
          <p:nvPr>
            <p:ph type="sldNum" idx="4294967295"/>
          </p:nvPr>
        </p:nvSpPr>
        <p:spPr>
          <a:xfrm>
            <a:off x="0" y="3490913"/>
            <a:ext cx="365125" cy="204787"/>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20</a:t>
            </a:fld>
            <a:endParaRPr/>
          </a:p>
        </p:txBody>
      </p:sp>
      <p:sp>
        <p:nvSpPr>
          <p:cNvPr id="475" name="Google Shape;475;gf8c194c4a7_0_16"/>
          <p:cNvSpPr txBox="1">
            <a:spLocks noGrp="1"/>
          </p:cNvSpPr>
          <p:nvPr>
            <p:ph type="body" idx="4294967295"/>
          </p:nvPr>
        </p:nvSpPr>
        <p:spPr>
          <a:xfrm>
            <a:off x="517771" y="625016"/>
            <a:ext cx="6597650" cy="500063"/>
          </a:xfrm>
          <a:prstGeom prst="rect">
            <a:avLst/>
          </a:prstGeom>
          <a:noFill/>
          <a:ln>
            <a:noFill/>
          </a:ln>
        </p:spPr>
        <p:txBody>
          <a:bodyPr spcFirstLastPara="1" vert="horz" wrap="square" lIns="91425" tIns="0" rIns="91425" bIns="0" numCol="1" rtlCol="0" anchor="t" anchorCtr="0" compatLnSpc="1">
            <a:prstTxWarp prst="textNoShape">
              <a:avLst/>
            </a:prstTxWarp>
            <a:noAutofit/>
          </a:bodyPr>
          <a:lstStyle/>
          <a:p>
            <a:pPr marL="228594" indent="0">
              <a:spcBef>
                <a:spcPts val="800"/>
              </a:spcBef>
              <a:buClr>
                <a:srgbClr val="7F7F7F"/>
              </a:buClr>
              <a:buSzPts val="1400"/>
              <a:buNone/>
            </a:pPr>
            <a:r>
              <a:rPr lang="en-US" sz="1600" dirty="0">
                <a:latin typeface="Arial"/>
                <a:ea typeface="Arial"/>
                <a:cs typeface="Arial"/>
                <a:sym typeface="Arial"/>
              </a:rPr>
              <a:t>Priority Projects support MGA strategic areas and goals</a:t>
            </a:r>
            <a:endParaRPr sz="1600" dirty="0">
              <a:latin typeface="Arial"/>
              <a:ea typeface="Arial"/>
              <a:cs typeface="Arial"/>
              <a:sym typeface="Arial"/>
            </a:endParaRPr>
          </a:p>
        </p:txBody>
      </p:sp>
      <p:sp>
        <p:nvSpPr>
          <p:cNvPr id="479" name="Google Shape;479;gf8c194c4a7_0_16"/>
          <p:cNvSpPr txBox="1">
            <a:spLocks noGrp="1"/>
          </p:cNvSpPr>
          <p:nvPr>
            <p:ph type="body" idx="4294967295"/>
          </p:nvPr>
        </p:nvSpPr>
        <p:spPr>
          <a:xfrm>
            <a:off x="0" y="2565400"/>
            <a:ext cx="4379913" cy="977900"/>
          </a:xfrm>
          <a:prstGeom prst="rect">
            <a:avLst/>
          </a:prstGeom>
          <a:solidFill>
            <a:schemeClr val="accent1">
              <a:lumMod val="20000"/>
              <a:lumOff val="80000"/>
            </a:schemeClr>
          </a:solidFill>
          <a:ln w="9525" cap="flat" cmpd="sng">
            <a:solidFill>
              <a:schemeClr val="tx2">
                <a:lumMod val="20000"/>
                <a:lumOff val="80000"/>
              </a:schemeClr>
            </a:solidFill>
            <a:prstDash val="solid"/>
            <a:round/>
            <a:headEnd type="none" w="sm" len="sm"/>
            <a:tailEnd type="none" w="sm" len="sm"/>
          </a:ln>
          <a:effectLst>
            <a:outerShdw blurRad="40000" dist="20000" dir="5400000" rotWithShape="0">
              <a:srgbClr val="000000">
                <a:alpha val="36862"/>
              </a:srgbClr>
            </a:outerShdw>
          </a:effectLst>
        </p:spPr>
        <p:txBody>
          <a:bodyPr spcFirstLastPara="1" vert="horz" wrap="square" lIns="91425" tIns="0" rIns="91425" bIns="0" numCol="1" rtlCol="0" anchor="t" anchorCtr="0" compatLnSpc="1">
            <a:prstTxWarp prst="textNoShape">
              <a:avLst/>
            </a:prstTxWarp>
            <a:noAutofit/>
          </a:bodyPr>
          <a:lstStyle/>
          <a:p>
            <a:pPr marL="126997" indent="0">
              <a:spcBef>
                <a:spcPts val="0"/>
              </a:spcBef>
              <a:buClr>
                <a:srgbClr val="0070C0"/>
              </a:buClr>
              <a:buSzPts val="1200"/>
            </a:pPr>
            <a:r>
              <a:rPr lang="en-US" sz="1400" b="1" i="0" dirty="0">
                <a:solidFill>
                  <a:srgbClr val="004578"/>
                </a:solidFill>
                <a:latin typeface="Calibri"/>
                <a:ea typeface="Calibri"/>
                <a:cs typeface="Calibri"/>
                <a:sym typeface="Calibri"/>
              </a:rPr>
              <a:t>MGA geographic unit vitality is a competitive advantage of IEEE and MGA’s strategic focus. These projects define new capabilities that are underway or being created to strengthen the resources available to local geo units for engaging members and the public.</a:t>
            </a:r>
            <a:endParaRPr sz="1400" b="1" dirty="0">
              <a:solidFill>
                <a:srgbClr val="004578"/>
              </a:solidFill>
              <a:latin typeface="Calibri"/>
              <a:ea typeface="Calibri"/>
              <a:cs typeface="Calibri"/>
              <a:sym typeface="Calibri"/>
            </a:endParaRPr>
          </a:p>
          <a:p>
            <a:pPr>
              <a:spcBef>
                <a:spcPts val="800"/>
              </a:spcBef>
              <a:buClr>
                <a:schemeClr val="dk1"/>
              </a:buClr>
              <a:buSzPts val="700"/>
            </a:pPr>
            <a:endParaRPr sz="1200" dirty="0">
              <a:latin typeface="Calibri"/>
              <a:ea typeface="Calibri"/>
              <a:cs typeface="Calibri"/>
              <a:sym typeface="Calibri"/>
            </a:endParaRPr>
          </a:p>
        </p:txBody>
      </p:sp>
      <p:sp>
        <p:nvSpPr>
          <p:cNvPr id="476" name="Google Shape;476;gf8c194c4a7_0_16"/>
          <p:cNvSpPr txBox="1"/>
          <p:nvPr/>
        </p:nvSpPr>
        <p:spPr>
          <a:xfrm>
            <a:off x="5079392" y="3764236"/>
            <a:ext cx="3872459" cy="646200"/>
          </a:xfrm>
          <a:prstGeom prst="rect">
            <a:avLst/>
          </a:prstGeom>
          <a:noFill/>
          <a:ln>
            <a:noFill/>
          </a:ln>
        </p:spPr>
        <p:txBody>
          <a:bodyPr spcFirstLastPara="1" wrap="square" lIns="0" tIns="0" rIns="91425" bIns="0" anchor="t" anchorCtr="0">
            <a:noAutofit/>
          </a:bodyPr>
          <a:lstStyle/>
          <a:p>
            <a:pPr marL="279393" indent="-158746">
              <a:buClr>
                <a:srgbClr val="0066A1"/>
              </a:buClr>
              <a:buSzPts val="1300"/>
              <a:buFont typeface="Arial"/>
              <a:buChar char="▸"/>
            </a:pPr>
            <a:r>
              <a:rPr lang="en-US" sz="1400" dirty="0">
                <a:latin typeface="Calibri"/>
                <a:ea typeface="Calibri"/>
                <a:cs typeface="Calibri"/>
                <a:sym typeface="Calibri"/>
              </a:rPr>
              <a:t>Best Practices and Hybrid Meeting Resources for Geo Units</a:t>
            </a:r>
            <a:endParaRPr sz="1400" dirty="0">
              <a:solidFill>
                <a:srgbClr val="000000"/>
              </a:solidFill>
              <a:latin typeface="Calibri"/>
              <a:ea typeface="Calibri"/>
              <a:cs typeface="Calibri"/>
              <a:sym typeface="Calibri"/>
            </a:endParaRPr>
          </a:p>
        </p:txBody>
      </p:sp>
      <p:sp>
        <p:nvSpPr>
          <p:cNvPr id="477" name="Google Shape;477;gf8c194c4a7_0_16"/>
          <p:cNvSpPr txBox="1"/>
          <p:nvPr/>
        </p:nvSpPr>
        <p:spPr>
          <a:xfrm>
            <a:off x="4941550" y="973070"/>
            <a:ext cx="3982800" cy="625627"/>
          </a:xfrm>
          <a:prstGeom prst="rect">
            <a:avLst/>
          </a:prstGeom>
          <a:solidFill>
            <a:schemeClr val="accent1">
              <a:lumMod val="20000"/>
              <a:lumOff val="80000"/>
            </a:schemeClr>
          </a:solidFill>
          <a:ln w="9525" cap="flat" cmpd="sng">
            <a:solidFill>
              <a:schemeClr val="tx2">
                <a:lumMod val="20000"/>
                <a:lumOff val="80000"/>
              </a:schemeClr>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0" tIns="0" rIns="0" bIns="0" anchor="t" anchorCtr="0">
            <a:noAutofit/>
          </a:bodyPr>
          <a:lstStyle/>
          <a:p>
            <a:pPr marL="228594">
              <a:lnSpc>
                <a:spcPct val="90000"/>
              </a:lnSpc>
              <a:spcBef>
                <a:spcPts val="0"/>
              </a:spcBef>
              <a:buClr>
                <a:srgbClr val="000000"/>
              </a:buClr>
              <a:buSzPts val="1400"/>
            </a:pPr>
            <a:r>
              <a:rPr lang="en-US" sz="1400" b="1" dirty="0">
                <a:solidFill>
                  <a:srgbClr val="004578"/>
                </a:solidFill>
                <a:latin typeface="Calibri"/>
                <a:ea typeface="Calibri"/>
                <a:cs typeface="Calibri"/>
                <a:sym typeface="Calibri"/>
              </a:rPr>
              <a:t>Major IEEE-wide and MGA-led initiatives that will require significant volunteer and staff efforts to achieve successful completion.</a:t>
            </a:r>
            <a:endParaRPr sz="1400" b="1" dirty="0">
              <a:solidFill>
                <a:srgbClr val="004578"/>
              </a:solidFill>
              <a:latin typeface="Calibri"/>
              <a:ea typeface="Calibri"/>
              <a:cs typeface="Calibri"/>
              <a:sym typeface="Calibri"/>
            </a:endParaRPr>
          </a:p>
        </p:txBody>
      </p:sp>
      <p:sp>
        <p:nvSpPr>
          <p:cNvPr id="478" name="Google Shape;478;gf8c194c4a7_0_16"/>
          <p:cNvSpPr txBox="1"/>
          <p:nvPr/>
        </p:nvSpPr>
        <p:spPr>
          <a:xfrm>
            <a:off x="4941551" y="1598697"/>
            <a:ext cx="3691500" cy="646200"/>
          </a:xfrm>
          <a:prstGeom prst="rect">
            <a:avLst/>
          </a:prstGeom>
          <a:noFill/>
          <a:ln>
            <a:noFill/>
          </a:ln>
        </p:spPr>
        <p:txBody>
          <a:bodyPr spcFirstLastPara="1" wrap="square" lIns="91425" tIns="0" rIns="91425" bIns="0" anchor="t" anchorCtr="0">
            <a:noAutofit/>
          </a:bodyPr>
          <a:lstStyle/>
          <a:p>
            <a:pPr marL="279393" indent="-158746">
              <a:buClr>
                <a:srgbClr val="0066A1"/>
              </a:buClr>
              <a:buSzPts val="1300"/>
              <a:buFont typeface="Arial"/>
              <a:buChar char="▸"/>
            </a:pPr>
            <a:r>
              <a:rPr lang="en-US" sz="1400" dirty="0">
                <a:solidFill>
                  <a:srgbClr val="000000"/>
                </a:solidFill>
                <a:latin typeface="Calibri"/>
                <a:ea typeface="Calibri"/>
                <a:cs typeface="Calibri"/>
                <a:sym typeface="Calibri"/>
              </a:rPr>
              <a:t>Next Gen Volunteer Adoption</a:t>
            </a:r>
            <a:endParaRPr sz="1400" dirty="0">
              <a:solidFill>
                <a:srgbClr val="000000"/>
              </a:solidFill>
              <a:latin typeface="Calibri"/>
              <a:ea typeface="Calibri"/>
              <a:cs typeface="Calibri"/>
              <a:sym typeface="Calibri"/>
            </a:endParaRPr>
          </a:p>
          <a:p>
            <a:pPr marL="279393" indent="-146046">
              <a:buClr>
                <a:srgbClr val="000000"/>
              </a:buClr>
              <a:buSzPts val="1100"/>
              <a:buFont typeface="Calibri"/>
              <a:buChar char="▸"/>
            </a:pPr>
            <a:r>
              <a:rPr lang="en-US" sz="1400" dirty="0">
                <a:solidFill>
                  <a:srgbClr val="000000"/>
                </a:solidFill>
                <a:latin typeface="Calibri"/>
                <a:ea typeface="Calibri"/>
                <a:cs typeface="Calibri"/>
                <a:sym typeface="Calibri"/>
              </a:rPr>
              <a:t>MGA Finances</a:t>
            </a:r>
            <a:endParaRPr sz="1400" dirty="0">
              <a:solidFill>
                <a:srgbClr val="000000"/>
              </a:solidFill>
              <a:latin typeface="Calibri"/>
              <a:ea typeface="Calibri"/>
              <a:cs typeface="Calibri"/>
              <a:sym typeface="Calibri"/>
            </a:endParaRPr>
          </a:p>
          <a:p>
            <a:pPr marL="279393" indent="-146046">
              <a:buClr>
                <a:srgbClr val="000000"/>
              </a:buClr>
              <a:buSzPts val="1100"/>
              <a:buFont typeface="Calibri"/>
              <a:buChar char="▸"/>
            </a:pPr>
            <a:r>
              <a:rPr lang="en-US" sz="1400" dirty="0">
                <a:solidFill>
                  <a:srgbClr val="000000"/>
                </a:solidFill>
                <a:latin typeface="Calibri"/>
                <a:ea typeface="Calibri"/>
                <a:cs typeface="Calibri"/>
                <a:sym typeface="Calibri"/>
              </a:rPr>
              <a:t>MGA Complaint/Compliance Resolution</a:t>
            </a:r>
            <a:endParaRPr sz="1400" dirty="0">
              <a:solidFill>
                <a:srgbClr val="000000"/>
              </a:solidFill>
              <a:latin typeface="Calibri"/>
              <a:ea typeface="Calibri"/>
              <a:cs typeface="Calibri"/>
              <a:sym typeface="Calibri"/>
            </a:endParaRPr>
          </a:p>
          <a:p>
            <a:pPr marL="279393" indent="-158746">
              <a:buClr>
                <a:srgbClr val="0066A1"/>
              </a:buClr>
              <a:buSzPts val="1300"/>
              <a:buFont typeface="Arial"/>
              <a:buChar char="▸"/>
            </a:pPr>
            <a:r>
              <a:rPr lang="en-US" sz="1400" dirty="0">
                <a:solidFill>
                  <a:srgbClr val="000000"/>
                </a:solidFill>
                <a:latin typeface="Calibri"/>
                <a:ea typeface="Calibri"/>
                <a:cs typeface="Calibri"/>
                <a:sym typeface="Calibri"/>
              </a:rPr>
              <a:t>SC 2020 Recommendations (Education and Industry Local Engagement)</a:t>
            </a:r>
            <a:endParaRPr sz="1400" dirty="0">
              <a:solidFill>
                <a:srgbClr val="000000"/>
              </a:solidFill>
              <a:latin typeface="Calibri"/>
              <a:ea typeface="Calibri"/>
              <a:cs typeface="Calibri"/>
              <a:sym typeface="Calibri"/>
            </a:endParaRPr>
          </a:p>
        </p:txBody>
      </p:sp>
      <p:sp>
        <p:nvSpPr>
          <p:cNvPr id="480" name="Google Shape;480;gf8c194c4a7_0_16"/>
          <p:cNvSpPr txBox="1"/>
          <p:nvPr/>
        </p:nvSpPr>
        <p:spPr>
          <a:xfrm>
            <a:off x="396156" y="3563980"/>
            <a:ext cx="4206300" cy="905100"/>
          </a:xfrm>
          <a:prstGeom prst="rect">
            <a:avLst/>
          </a:prstGeom>
          <a:noFill/>
          <a:ln>
            <a:noFill/>
          </a:ln>
        </p:spPr>
        <p:txBody>
          <a:bodyPr spcFirstLastPara="1" wrap="square" lIns="0" tIns="0" rIns="0" bIns="0" anchor="t" anchorCtr="0">
            <a:noAutofit/>
          </a:bodyPr>
          <a:lstStyle/>
          <a:p>
            <a:pPr marL="279393" indent="-158746">
              <a:buClr>
                <a:srgbClr val="0066A1"/>
              </a:buClr>
              <a:buSzPts val="1300"/>
              <a:buFont typeface="Arial"/>
              <a:buChar char="▸"/>
            </a:pPr>
            <a:r>
              <a:rPr lang="en-US" sz="1400" dirty="0">
                <a:solidFill>
                  <a:srgbClr val="000000"/>
                </a:solidFill>
                <a:latin typeface="Calibri"/>
                <a:ea typeface="Calibri"/>
                <a:cs typeface="Calibri"/>
                <a:sym typeface="Calibri"/>
              </a:rPr>
              <a:t>Geo unit Elections</a:t>
            </a:r>
            <a:endParaRPr sz="1400" dirty="0">
              <a:solidFill>
                <a:srgbClr val="000000"/>
              </a:solidFill>
              <a:latin typeface="Calibri"/>
              <a:ea typeface="Calibri"/>
              <a:cs typeface="Calibri"/>
              <a:sym typeface="Calibri"/>
            </a:endParaRPr>
          </a:p>
          <a:p>
            <a:pPr marL="279393" indent="-146046">
              <a:buClr>
                <a:srgbClr val="000000"/>
              </a:buClr>
              <a:buSzPts val="1100"/>
              <a:buFont typeface="Calibri"/>
              <a:buChar char="▸"/>
            </a:pPr>
            <a:r>
              <a:rPr lang="en-US" sz="1400" dirty="0" err="1">
                <a:solidFill>
                  <a:srgbClr val="000000"/>
                </a:solidFill>
                <a:latin typeface="Calibri"/>
                <a:ea typeface="Calibri"/>
                <a:cs typeface="Calibri"/>
                <a:sym typeface="Calibri"/>
              </a:rPr>
              <a:t>vTools</a:t>
            </a:r>
            <a:r>
              <a:rPr lang="en-US" sz="1400" dirty="0">
                <a:solidFill>
                  <a:srgbClr val="000000"/>
                </a:solidFill>
                <a:latin typeface="Calibri"/>
                <a:ea typeface="Calibri"/>
                <a:cs typeface="Calibri"/>
                <a:sym typeface="Calibri"/>
              </a:rPr>
              <a:t> Nomination/Petition Tool Enhancements</a:t>
            </a:r>
            <a:endParaRPr sz="1400" dirty="0">
              <a:solidFill>
                <a:srgbClr val="000000"/>
              </a:solidFill>
              <a:latin typeface="Calibri"/>
              <a:ea typeface="Calibri"/>
              <a:cs typeface="Calibri"/>
              <a:sym typeface="Calibri"/>
            </a:endParaRPr>
          </a:p>
          <a:p>
            <a:pPr marL="279393" indent="-146046">
              <a:buClr>
                <a:srgbClr val="000000"/>
              </a:buClr>
              <a:buSzPts val="1100"/>
              <a:buFont typeface="Calibri"/>
              <a:buChar char="▸"/>
            </a:pPr>
            <a:r>
              <a:rPr lang="en-US" sz="1400" dirty="0">
                <a:solidFill>
                  <a:schemeClr val="dk1"/>
                </a:solidFill>
                <a:latin typeface="Calibri"/>
                <a:ea typeface="Calibri"/>
                <a:cs typeface="Calibri"/>
                <a:sym typeface="Calibri"/>
              </a:rPr>
              <a:t>MGA Volunteer Resource Webpage</a:t>
            </a:r>
            <a:endParaRPr sz="1400" dirty="0">
              <a:solidFill>
                <a:schemeClr val="dk1"/>
              </a:solidFill>
              <a:latin typeface="Calibri"/>
              <a:ea typeface="Calibri"/>
              <a:cs typeface="Calibri"/>
              <a:sym typeface="Calibri"/>
            </a:endParaRPr>
          </a:p>
          <a:p>
            <a:pPr marL="279393" indent="-146046">
              <a:buClr>
                <a:srgbClr val="000000"/>
              </a:buClr>
              <a:buSzPts val="1100"/>
              <a:buFont typeface="Calibri"/>
              <a:buChar char="▸"/>
            </a:pPr>
            <a:r>
              <a:rPr lang="en-US" sz="1400" dirty="0">
                <a:solidFill>
                  <a:schemeClr val="dk1"/>
                </a:solidFill>
                <a:latin typeface="Calibri"/>
                <a:ea typeface="Calibri"/>
                <a:cs typeface="Calibri"/>
                <a:sym typeface="Calibri"/>
              </a:rPr>
              <a:t>MGA Relationship Management Solution</a:t>
            </a:r>
            <a:endParaRPr sz="1400" dirty="0">
              <a:solidFill>
                <a:srgbClr val="000000"/>
              </a:solidFill>
              <a:latin typeface="Calibri"/>
              <a:ea typeface="Calibri"/>
              <a:cs typeface="Calibri"/>
              <a:sym typeface="Calibri"/>
            </a:endParaRPr>
          </a:p>
        </p:txBody>
      </p:sp>
      <p:sp>
        <p:nvSpPr>
          <p:cNvPr id="13" name="Google Shape;476;gf8c194c4a7_0_16">
            <a:extLst>
              <a:ext uri="{FF2B5EF4-FFF2-40B4-BE49-F238E27FC236}">
                <a16:creationId xmlns:a16="http://schemas.microsoft.com/office/drawing/2014/main" id="{DA256063-86B0-419B-8AA3-9E764A4A00BE}"/>
              </a:ext>
            </a:extLst>
          </p:cNvPr>
          <p:cNvSpPr txBox="1"/>
          <p:nvPr/>
        </p:nvSpPr>
        <p:spPr>
          <a:xfrm>
            <a:off x="396156" y="1811585"/>
            <a:ext cx="4382400" cy="646200"/>
          </a:xfrm>
          <a:prstGeom prst="rect">
            <a:avLst/>
          </a:prstGeom>
          <a:noFill/>
          <a:ln>
            <a:noFill/>
          </a:ln>
        </p:spPr>
        <p:txBody>
          <a:bodyPr spcFirstLastPara="1" wrap="square" lIns="0" tIns="0" rIns="91425" bIns="0" anchor="t" anchorCtr="0">
            <a:noAutofit/>
          </a:bodyPr>
          <a:lstStyle/>
          <a:p>
            <a:pPr marL="279393" indent="-158746">
              <a:buClr>
                <a:srgbClr val="0066A1"/>
              </a:buClr>
              <a:buSzPts val="1300"/>
              <a:buFont typeface="Arial"/>
              <a:buChar char="▸"/>
            </a:pPr>
            <a:r>
              <a:rPr lang="en-US" sz="1400" dirty="0">
                <a:solidFill>
                  <a:srgbClr val="000000"/>
                </a:solidFill>
                <a:latin typeface="Calibri"/>
                <a:ea typeface="Calibri"/>
                <a:cs typeface="Calibri"/>
                <a:sym typeface="Calibri"/>
              </a:rPr>
              <a:t>Grow IEEE Membership and Dues Revenue</a:t>
            </a:r>
            <a:endParaRPr sz="1400" dirty="0">
              <a:solidFill>
                <a:srgbClr val="000000"/>
              </a:solidFill>
              <a:latin typeface="Calibri"/>
              <a:ea typeface="Calibri"/>
              <a:cs typeface="Calibri"/>
              <a:sym typeface="Calibri"/>
            </a:endParaRPr>
          </a:p>
          <a:p>
            <a:pPr marL="279393" indent="-158746">
              <a:buClr>
                <a:srgbClr val="0066A1"/>
              </a:buClr>
              <a:buSzPts val="1300"/>
              <a:buFont typeface="Arial"/>
              <a:buChar char="▸"/>
            </a:pPr>
            <a:r>
              <a:rPr lang="en-US" sz="1400" dirty="0">
                <a:solidFill>
                  <a:srgbClr val="000000"/>
                </a:solidFill>
                <a:latin typeface="Calibri"/>
                <a:ea typeface="Calibri"/>
                <a:cs typeface="Calibri"/>
                <a:sym typeface="Calibri"/>
              </a:rPr>
              <a:t>Member Value Inventory and Taxonomy</a:t>
            </a:r>
            <a:endParaRPr sz="1400" dirty="0">
              <a:solidFill>
                <a:srgbClr val="000000"/>
              </a:solidFill>
              <a:latin typeface="Calibri"/>
              <a:ea typeface="Calibri"/>
              <a:cs typeface="Calibri"/>
              <a:sym typeface="Calibri"/>
            </a:endParaRPr>
          </a:p>
          <a:p>
            <a:pPr marL="279393" indent="-152396">
              <a:buClr>
                <a:srgbClr val="0066A1"/>
              </a:buClr>
              <a:buSzPts val="1200"/>
              <a:buFont typeface="Arial"/>
              <a:buChar char="▸"/>
            </a:pPr>
            <a:r>
              <a:rPr lang="en-US" sz="1400" dirty="0">
                <a:solidFill>
                  <a:srgbClr val="000000"/>
                </a:solidFill>
                <a:latin typeface="Calibri"/>
                <a:ea typeface="Calibri"/>
                <a:cs typeface="Calibri"/>
                <a:sym typeface="Calibri"/>
              </a:rPr>
              <a:t>SC 2020 Recommendation (3-5 Year Dues)</a:t>
            </a:r>
            <a:endParaRPr sz="1400" dirty="0">
              <a:solidFill>
                <a:srgbClr val="000000"/>
              </a:solidFill>
              <a:latin typeface="Calibri"/>
              <a:ea typeface="Calibri"/>
              <a:cs typeface="Calibri"/>
              <a:sym typeface="Calibri"/>
            </a:endParaRPr>
          </a:p>
        </p:txBody>
      </p:sp>
      <p:sp>
        <p:nvSpPr>
          <p:cNvPr id="14"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20</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1118415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372" y="363654"/>
            <a:ext cx="7886700" cy="415002"/>
          </a:xfrm>
        </p:spPr>
        <p:txBody>
          <a:bodyPr/>
          <a:lstStyle/>
          <a:p>
            <a:pPr algn="ctr"/>
            <a:r>
              <a:rPr lang="en-US" sz="2400" dirty="0">
                <a:solidFill>
                  <a:srgbClr val="004578"/>
                </a:solidFill>
                <a:latin typeface="+mn-lt"/>
                <a:ea typeface="+mn-ea"/>
                <a:cs typeface="+mn-cs"/>
              </a:rPr>
              <a:t>MGA – Geographic Units </a:t>
            </a:r>
            <a:br>
              <a:rPr lang="en-US" sz="2400" dirty="0">
                <a:solidFill>
                  <a:srgbClr val="004578"/>
                </a:solidFill>
                <a:latin typeface="+mn-lt"/>
                <a:ea typeface="+mn-ea"/>
                <a:cs typeface="+mn-cs"/>
              </a:rPr>
            </a:br>
            <a:r>
              <a:rPr lang="en-US" sz="2400" dirty="0">
                <a:solidFill>
                  <a:srgbClr val="004578"/>
                </a:solidFill>
                <a:latin typeface="+mn-lt"/>
                <a:ea typeface="+mn-ea"/>
                <a:cs typeface="+mn-cs"/>
              </a:rPr>
              <a:t>(as of 1 February 2022)</a:t>
            </a:r>
          </a:p>
        </p:txBody>
      </p:sp>
      <p:sp>
        <p:nvSpPr>
          <p:cNvPr id="5" name="TextBox 4"/>
          <p:cNvSpPr txBox="1"/>
          <p:nvPr/>
        </p:nvSpPr>
        <p:spPr>
          <a:xfrm>
            <a:off x="591516" y="4212297"/>
            <a:ext cx="5296643" cy="246221"/>
          </a:xfrm>
          <a:prstGeom prst="rect">
            <a:avLst/>
          </a:prstGeom>
          <a:noFill/>
        </p:spPr>
        <p:txBody>
          <a:bodyPr wrap="none" rtlCol="0">
            <a:spAutoFit/>
          </a:bodyPr>
          <a:lstStyle/>
          <a:p>
            <a:pPr defTabSz="914378">
              <a:defRPr/>
            </a:pPr>
            <a:r>
              <a:rPr lang="en-US" sz="1000" dirty="0">
                <a:solidFill>
                  <a:prstClr val="black"/>
                </a:solidFill>
                <a:latin typeface="Calibri" panose="020F0502020204030204"/>
              </a:rPr>
              <a:t>*Joint Chapters of two or more Sections and/or two or more Societies are counted as one Chapter</a:t>
            </a:r>
          </a:p>
        </p:txBody>
      </p:sp>
      <p:graphicFrame>
        <p:nvGraphicFramePr>
          <p:cNvPr id="8" name="Content Placeholder 7">
            <a:extLst>
              <a:ext uri="{FF2B5EF4-FFF2-40B4-BE49-F238E27FC236}">
                <a16:creationId xmlns:a16="http://schemas.microsoft.com/office/drawing/2014/main" id="{889519D9-E555-47D4-AE74-AA356F63AE90}"/>
              </a:ext>
            </a:extLst>
          </p:cNvPr>
          <p:cNvGraphicFramePr>
            <a:graphicFrameLocks noGrp="1"/>
          </p:cNvGraphicFramePr>
          <p:nvPr>
            <p:ph idx="1"/>
          </p:nvPr>
        </p:nvGraphicFramePr>
        <p:xfrm>
          <a:off x="548371" y="1249996"/>
          <a:ext cx="7923829" cy="2794440"/>
        </p:xfrm>
        <a:graphic>
          <a:graphicData uri="http://schemas.openxmlformats.org/drawingml/2006/table">
            <a:tbl>
              <a:tblPr/>
              <a:tblGrid>
                <a:gridCol w="1824995">
                  <a:extLst>
                    <a:ext uri="{9D8B030D-6E8A-4147-A177-3AD203B41FA5}">
                      <a16:colId xmlns:a16="http://schemas.microsoft.com/office/drawing/2014/main" val="2970183921"/>
                    </a:ext>
                  </a:extLst>
                </a:gridCol>
                <a:gridCol w="474871">
                  <a:extLst>
                    <a:ext uri="{9D8B030D-6E8A-4147-A177-3AD203B41FA5}">
                      <a16:colId xmlns:a16="http://schemas.microsoft.com/office/drawing/2014/main" val="3508455100"/>
                    </a:ext>
                  </a:extLst>
                </a:gridCol>
                <a:gridCol w="474871">
                  <a:extLst>
                    <a:ext uri="{9D8B030D-6E8A-4147-A177-3AD203B41FA5}">
                      <a16:colId xmlns:a16="http://schemas.microsoft.com/office/drawing/2014/main" val="2644899649"/>
                    </a:ext>
                  </a:extLst>
                </a:gridCol>
                <a:gridCol w="474871">
                  <a:extLst>
                    <a:ext uri="{9D8B030D-6E8A-4147-A177-3AD203B41FA5}">
                      <a16:colId xmlns:a16="http://schemas.microsoft.com/office/drawing/2014/main" val="1916490293"/>
                    </a:ext>
                  </a:extLst>
                </a:gridCol>
                <a:gridCol w="474871">
                  <a:extLst>
                    <a:ext uri="{9D8B030D-6E8A-4147-A177-3AD203B41FA5}">
                      <a16:colId xmlns:a16="http://schemas.microsoft.com/office/drawing/2014/main" val="1095749795"/>
                    </a:ext>
                  </a:extLst>
                </a:gridCol>
                <a:gridCol w="474871">
                  <a:extLst>
                    <a:ext uri="{9D8B030D-6E8A-4147-A177-3AD203B41FA5}">
                      <a16:colId xmlns:a16="http://schemas.microsoft.com/office/drawing/2014/main" val="3280709882"/>
                    </a:ext>
                  </a:extLst>
                </a:gridCol>
                <a:gridCol w="474871">
                  <a:extLst>
                    <a:ext uri="{9D8B030D-6E8A-4147-A177-3AD203B41FA5}">
                      <a16:colId xmlns:a16="http://schemas.microsoft.com/office/drawing/2014/main" val="4193836941"/>
                    </a:ext>
                  </a:extLst>
                </a:gridCol>
                <a:gridCol w="474871">
                  <a:extLst>
                    <a:ext uri="{9D8B030D-6E8A-4147-A177-3AD203B41FA5}">
                      <a16:colId xmlns:a16="http://schemas.microsoft.com/office/drawing/2014/main" val="259738395"/>
                    </a:ext>
                  </a:extLst>
                </a:gridCol>
                <a:gridCol w="474871">
                  <a:extLst>
                    <a:ext uri="{9D8B030D-6E8A-4147-A177-3AD203B41FA5}">
                      <a16:colId xmlns:a16="http://schemas.microsoft.com/office/drawing/2014/main" val="1111479521"/>
                    </a:ext>
                  </a:extLst>
                </a:gridCol>
                <a:gridCol w="474871">
                  <a:extLst>
                    <a:ext uri="{9D8B030D-6E8A-4147-A177-3AD203B41FA5}">
                      <a16:colId xmlns:a16="http://schemas.microsoft.com/office/drawing/2014/main" val="2576247354"/>
                    </a:ext>
                  </a:extLst>
                </a:gridCol>
                <a:gridCol w="571087">
                  <a:extLst>
                    <a:ext uri="{9D8B030D-6E8A-4147-A177-3AD203B41FA5}">
                      <a16:colId xmlns:a16="http://schemas.microsoft.com/office/drawing/2014/main" val="1240344231"/>
                    </a:ext>
                  </a:extLst>
                </a:gridCol>
                <a:gridCol w="1253908">
                  <a:extLst>
                    <a:ext uri="{9D8B030D-6E8A-4147-A177-3AD203B41FA5}">
                      <a16:colId xmlns:a16="http://schemas.microsoft.com/office/drawing/2014/main" val="545021281"/>
                    </a:ext>
                  </a:extLst>
                </a:gridCol>
              </a:tblGrid>
              <a:tr h="279444">
                <a:tc>
                  <a:txBody>
                    <a:bodyPr/>
                    <a:lstStyle/>
                    <a:p>
                      <a:pPr algn="l" fontAlgn="b"/>
                      <a:r>
                        <a:rPr lang="en-US" sz="1400" b="1" i="0" u="none" strike="noStrike">
                          <a:solidFill>
                            <a:srgbClr val="FFFFFF"/>
                          </a:solidFill>
                          <a:effectLst/>
                          <a:latin typeface="Calibri" panose="020F0502020204030204" pitchFamily="34" charset="0"/>
                        </a:rPr>
                        <a:t>Regions</a:t>
                      </a:r>
                    </a:p>
                  </a:txBody>
                  <a:tcPr marL="9300" marR="9300" marT="930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400" b="1" i="0" u="none" strike="noStrike">
                          <a:solidFill>
                            <a:srgbClr val="FFFFFF"/>
                          </a:solidFill>
                          <a:effectLst/>
                          <a:latin typeface="Calibri" panose="020F0502020204030204" pitchFamily="34" charset="0"/>
                        </a:rPr>
                        <a:t>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400" b="1" i="0" u="none" strike="noStrike">
                          <a:solidFill>
                            <a:srgbClr val="FFFFFF"/>
                          </a:solidFill>
                          <a:effectLst/>
                          <a:latin typeface="Calibri" panose="020F0502020204030204" pitchFamily="34" charset="0"/>
                        </a:rPr>
                        <a:t>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400" b="1" i="0" u="none" strike="noStrike">
                          <a:solidFill>
                            <a:srgbClr val="FFFFFF"/>
                          </a:solidFill>
                          <a:effectLst/>
                          <a:latin typeface="Calibri" panose="020F0502020204030204" pitchFamily="34" charset="0"/>
                        </a:rPr>
                        <a:t>3</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400" b="1" i="0" u="none" strike="noStrike">
                          <a:solidFill>
                            <a:srgbClr val="FFFFFF"/>
                          </a:solidFill>
                          <a:effectLst/>
                          <a:latin typeface="Calibri" panose="020F0502020204030204" pitchFamily="34" charset="0"/>
                        </a:rPr>
                        <a:t>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400" b="1" i="0" u="none" strike="noStrike">
                          <a:solidFill>
                            <a:srgbClr val="FFFFFF"/>
                          </a:solidFill>
                          <a:effectLst/>
                          <a:latin typeface="Calibri" panose="020F0502020204030204" pitchFamily="34" charset="0"/>
                        </a:rPr>
                        <a:t>5</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400" b="1" i="0" u="none" strike="noStrike">
                          <a:solidFill>
                            <a:srgbClr val="FFFFFF"/>
                          </a:solidFill>
                          <a:effectLst/>
                          <a:latin typeface="Calibri" panose="020F0502020204030204" pitchFamily="34" charset="0"/>
                        </a:rPr>
                        <a:t>6</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400" b="1" i="0" u="none" strike="noStrike">
                          <a:solidFill>
                            <a:srgbClr val="FFFFFF"/>
                          </a:solidFill>
                          <a:effectLst/>
                          <a:latin typeface="Calibri" panose="020F0502020204030204" pitchFamily="34" charset="0"/>
                        </a:rPr>
                        <a:t>7</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400" b="1" i="0" u="none" strike="noStrike">
                          <a:solidFill>
                            <a:srgbClr val="FFFFFF"/>
                          </a:solidFill>
                          <a:effectLst/>
                          <a:latin typeface="Calibri" panose="020F0502020204030204" pitchFamily="34" charset="0"/>
                        </a:rPr>
                        <a:t>8</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400" b="1" i="0" u="none" strike="noStrike">
                          <a:solidFill>
                            <a:srgbClr val="FFFFFF"/>
                          </a:solidFill>
                          <a:effectLst/>
                          <a:latin typeface="Calibri" panose="020F0502020204030204" pitchFamily="34" charset="0"/>
                        </a:rPr>
                        <a:t>9</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400" b="1" i="0" u="none" strike="noStrike">
                          <a:solidFill>
                            <a:srgbClr val="FFFFFF"/>
                          </a:solidFill>
                          <a:effectLst/>
                          <a:latin typeface="Calibri" panose="020F0502020204030204" pitchFamily="34" charset="0"/>
                        </a:rPr>
                        <a:t>10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400" b="1" i="0" u="none" strike="noStrike">
                          <a:solidFill>
                            <a:srgbClr val="FFFFFF"/>
                          </a:solidFill>
                          <a:effectLst/>
                          <a:latin typeface="Calibri" panose="020F0502020204030204" pitchFamily="34" charset="0"/>
                        </a:rPr>
                        <a:t>Grand Total</a:t>
                      </a:r>
                    </a:p>
                  </a:txBody>
                  <a:tcPr marL="9300" marR="9300" marT="930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195157265"/>
                  </a:ext>
                </a:extLst>
              </a:tr>
              <a:tr h="279444">
                <a:tc>
                  <a:txBody>
                    <a:bodyPr/>
                    <a:lstStyle/>
                    <a:p>
                      <a:pPr algn="l" fontAlgn="b"/>
                      <a:r>
                        <a:rPr lang="en-US" sz="1400" b="0" i="0" u="none" strike="noStrike">
                          <a:solidFill>
                            <a:srgbClr val="000000"/>
                          </a:solidFill>
                          <a:effectLst/>
                          <a:latin typeface="Calibri" panose="020F0502020204030204" pitchFamily="34" charset="0"/>
                        </a:rPr>
                        <a:t>Section</a:t>
                      </a:r>
                    </a:p>
                  </a:txBody>
                  <a:tcPr marL="9300" marR="9300" marT="93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22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20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41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23</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27</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35</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21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59</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35</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60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a:solidFill>
                            <a:srgbClr val="000000"/>
                          </a:solidFill>
                          <a:effectLst/>
                          <a:latin typeface="Calibri" panose="020F0502020204030204" pitchFamily="34" charset="0"/>
                        </a:rPr>
                        <a:t>343</a:t>
                      </a:r>
                    </a:p>
                  </a:txBody>
                  <a:tcPr marL="9300" marR="9300" marT="93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3241148519"/>
                  </a:ext>
                </a:extLst>
              </a:tr>
              <a:tr h="279444">
                <a:tc>
                  <a:txBody>
                    <a:bodyPr/>
                    <a:lstStyle/>
                    <a:p>
                      <a:pPr algn="l" fontAlgn="b"/>
                      <a:r>
                        <a:rPr lang="en-US" sz="1400" b="0" i="0" u="none" strike="noStrike">
                          <a:solidFill>
                            <a:srgbClr val="000000"/>
                          </a:solidFill>
                          <a:effectLst/>
                          <a:latin typeface="Calibri" panose="020F0502020204030204" pitchFamily="34" charset="0"/>
                        </a:rPr>
                        <a:t>Sub-section</a:t>
                      </a:r>
                    </a:p>
                  </a:txBody>
                  <a:tcPr marL="9300" marR="9300" marT="93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3</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11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16</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41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85</a:t>
                      </a:r>
                    </a:p>
                  </a:txBody>
                  <a:tcPr marL="9300" marR="9300" marT="93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793611132"/>
                  </a:ext>
                </a:extLst>
              </a:tr>
              <a:tr h="279444">
                <a:tc>
                  <a:txBody>
                    <a:bodyPr/>
                    <a:lstStyle/>
                    <a:p>
                      <a:pPr algn="l" fontAlgn="b"/>
                      <a:r>
                        <a:rPr lang="en-US" sz="1400" b="0" i="0" u="none" strike="noStrike">
                          <a:solidFill>
                            <a:srgbClr val="000000"/>
                          </a:solidFill>
                          <a:effectLst/>
                          <a:latin typeface="Calibri" panose="020F0502020204030204" pitchFamily="34" charset="0"/>
                        </a:rPr>
                        <a:t>Council</a:t>
                      </a:r>
                    </a:p>
                  </a:txBody>
                  <a:tcPr marL="9300" marR="9300" marT="93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5</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6</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a:solidFill>
                            <a:srgbClr val="000000"/>
                          </a:solidFill>
                          <a:effectLst/>
                          <a:latin typeface="Calibri" panose="020F0502020204030204" pitchFamily="34" charset="0"/>
                        </a:rPr>
                        <a:t>19</a:t>
                      </a:r>
                    </a:p>
                  </a:txBody>
                  <a:tcPr marL="9300" marR="9300" marT="93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269887616"/>
                  </a:ext>
                </a:extLst>
              </a:tr>
              <a:tr h="279444">
                <a:tc>
                  <a:txBody>
                    <a:bodyPr/>
                    <a:lstStyle/>
                    <a:p>
                      <a:pPr algn="l" fontAlgn="b"/>
                      <a:r>
                        <a:rPr lang="en-US" sz="1400" b="0" i="0" u="none" strike="noStrike">
                          <a:solidFill>
                            <a:srgbClr val="000000"/>
                          </a:solidFill>
                          <a:effectLst/>
                          <a:latin typeface="Calibri" panose="020F0502020204030204" pitchFamily="34" charset="0"/>
                        </a:rPr>
                        <a:t>Chapter*</a:t>
                      </a:r>
                    </a:p>
                  </a:txBody>
                  <a:tcPr marL="9300" marR="9300" marT="93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178</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104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114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105</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114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208</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152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625</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241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779</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2,620</a:t>
                      </a:r>
                    </a:p>
                  </a:txBody>
                  <a:tcPr marL="9300" marR="9300" marT="93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3343369490"/>
                  </a:ext>
                </a:extLst>
              </a:tr>
              <a:tr h="279444">
                <a:tc>
                  <a:txBody>
                    <a:bodyPr/>
                    <a:lstStyle/>
                    <a:p>
                      <a:pPr algn="l" fontAlgn="b"/>
                      <a:r>
                        <a:rPr lang="en-US" sz="1400" b="0" i="0" u="none" strike="noStrike">
                          <a:solidFill>
                            <a:srgbClr val="000000"/>
                          </a:solidFill>
                          <a:effectLst/>
                          <a:latin typeface="Calibri" panose="020F0502020204030204" pitchFamily="34" charset="0"/>
                        </a:rPr>
                        <a:t>Affinity</a:t>
                      </a:r>
                    </a:p>
                  </a:txBody>
                  <a:tcPr marL="9300" marR="9300" marT="93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49</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27</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42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41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41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54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51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116</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68</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119</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608</a:t>
                      </a:r>
                    </a:p>
                  </a:txBody>
                  <a:tcPr marL="9300" marR="9300" marT="93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2489273953"/>
                  </a:ext>
                </a:extLst>
              </a:tr>
              <a:tr h="279444">
                <a:tc>
                  <a:txBody>
                    <a:bodyPr/>
                    <a:lstStyle/>
                    <a:p>
                      <a:pPr algn="l" fontAlgn="b"/>
                      <a:r>
                        <a:rPr lang="en-US" sz="1400" b="0" i="0" u="none" strike="noStrike">
                          <a:solidFill>
                            <a:srgbClr val="000000"/>
                          </a:solidFill>
                          <a:effectLst/>
                          <a:latin typeface="Calibri" panose="020F0502020204030204" pitchFamily="34" charset="0"/>
                        </a:rPr>
                        <a:t>Student Branch</a:t>
                      </a:r>
                    </a:p>
                  </a:txBody>
                  <a:tcPr marL="9300" marR="9300" marT="93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89</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86</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113</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67</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99</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89</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61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702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560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1,710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3,576</a:t>
                      </a:r>
                    </a:p>
                  </a:txBody>
                  <a:tcPr marL="9300" marR="9300" marT="93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344953472"/>
                  </a:ext>
                </a:extLst>
              </a:tr>
              <a:tr h="279444">
                <a:tc>
                  <a:txBody>
                    <a:bodyPr/>
                    <a:lstStyle/>
                    <a:p>
                      <a:pPr algn="l" fontAlgn="b"/>
                      <a:r>
                        <a:rPr lang="en-US" sz="1400" b="0" i="0" u="none" strike="noStrike">
                          <a:solidFill>
                            <a:srgbClr val="000000"/>
                          </a:solidFill>
                          <a:effectLst/>
                          <a:latin typeface="Calibri" panose="020F0502020204030204" pitchFamily="34" charset="0"/>
                        </a:rPr>
                        <a:t>Student Branch Chapter</a:t>
                      </a:r>
                    </a:p>
                  </a:txBody>
                  <a:tcPr marL="9300" marR="9300" marT="93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60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31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63</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50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64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67</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51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490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789</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1,551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3,216</a:t>
                      </a:r>
                    </a:p>
                  </a:txBody>
                  <a:tcPr marL="9300" marR="9300" marT="93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1297873258"/>
                  </a:ext>
                </a:extLst>
              </a:tr>
              <a:tr h="279444">
                <a:tc>
                  <a:txBody>
                    <a:bodyPr/>
                    <a:lstStyle/>
                    <a:p>
                      <a:pPr algn="l" fontAlgn="b"/>
                      <a:r>
                        <a:rPr lang="en-US" sz="1400" b="0" i="0" u="none" strike="noStrike">
                          <a:solidFill>
                            <a:srgbClr val="000000"/>
                          </a:solidFill>
                          <a:effectLst/>
                          <a:latin typeface="Calibri" panose="020F0502020204030204" pitchFamily="34" charset="0"/>
                        </a:rPr>
                        <a:t>Student Branch Affinity</a:t>
                      </a:r>
                    </a:p>
                  </a:txBody>
                  <a:tcPr marL="9300" marR="9300" marT="93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9</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17</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150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175</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432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807</a:t>
                      </a:r>
                    </a:p>
                  </a:txBody>
                  <a:tcPr marL="9300" marR="9300" marT="93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2872285281"/>
                  </a:ext>
                </a:extLst>
              </a:tr>
              <a:tr h="279444">
                <a:tc>
                  <a:txBody>
                    <a:bodyPr/>
                    <a:lstStyle/>
                    <a:p>
                      <a:pPr algn="l" fontAlgn="b"/>
                      <a:r>
                        <a:rPr lang="en-US" sz="1400" b="1" i="0" u="none" strike="noStrike" dirty="0">
                          <a:solidFill>
                            <a:srgbClr val="000000"/>
                          </a:solidFill>
                          <a:effectLst/>
                          <a:latin typeface="Calibri" panose="020F0502020204030204" pitchFamily="34" charset="0"/>
                        </a:rPr>
                        <a:t>Grand Total</a:t>
                      </a:r>
                    </a:p>
                  </a:txBody>
                  <a:tcPr marL="9300" marR="9300" marT="93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405</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277</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388</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293</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353</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462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355</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2,154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1,889</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4,698</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11,274</a:t>
                      </a:r>
                    </a:p>
                  </a:txBody>
                  <a:tcPr marL="9300" marR="9300" marT="93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1531484410"/>
                  </a:ext>
                </a:extLst>
              </a:tr>
            </a:tbl>
          </a:graphicData>
        </a:graphic>
      </p:graphicFrame>
      <p:sp>
        <p:nvSpPr>
          <p:cNvPr id="7"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21</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3365464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MGA Chapter Operations Support Committee</a:t>
            </a:r>
          </a:p>
        </p:txBody>
      </p:sp>
      <p:sp>
        <p:nvSpPr>
          <p:cNvPr id="3" name="Text Placeholder 2"/>
          <p:cNvSpPr>
            <a:spLocks noGrp="1"/>
          </p:cNvSpPr>
          <p:nvPr>
            <p:ph type="body" sz="quarter" idx="13"/>
          </p:nvPr>
        </p:nvSpPr>
        <p:spPr>
          <a:xfrm>
            <a:off x="218344" y="817522"/>
            <a:ext cx="8671809" cy="3848502"/>
          </a:xfrm>
        </p:spPr>
        <p:txBody>
          <a:bodyPr>
            <a:noAutofit/>
          </a:bodyPr>
          <a:lstStyle/>
          <a:p>
            <a:pPr lvl="0"/>
            <a:r>
              <a:rPr lang="en-US" sz="1350" dirty="0"/>
              <a:t>The MGA Board approved the Chapter Operations Support Committee as a standing Committee in February 2022</a:t>
            </a:r>
          </a:p>
          <a:p>
            <a:pPr lvl="0"/>
            <a:r>
              <a:rPr lang="en-US" sz="1350" dirty="0"/>
              <a:t>The group previously worked as an Ad Hoc beginning in 2019 with </a:t>
            </a:r>
            <a:r>
              <a:rPr lang="en-US" sz="1350" dirty="0">
                <a:ea typeface="Times New Roman" panose="02020603050405020304" pitchFamily="18" charset="0"/>
                <a:cs typeface="Times New Roman" panose="02020603050405020304" pitchFamily="18" charset="0"/>
              </a:rPr>
              <a:t>a focus on the issues Chapters are facing. The issues identified are fundamental to being a successful volunteer</a:t>
            </a:r>
            <a:r>
              <a:rPr lang="en-US" sz="1350" b="1" dirty="0">
                <a:ea typeface="Times New Roman" panose="02020603050405020304" pitchFamily="18" charset="0"/>
                <a:cs typeface="Times New Roman" panose="02020603050405020304" pitchFamily="18" charset="0"/>
              </a:rPr>
              <a:t>: communications, funding resources, best practices and engagement, training, and support infrastructure</a:t>
            </a:r>
            <a:r>
              <a:rPr lang="en-US" sz="1350" dirty="0">
                <a:ea typeface="Times New Roman" panose="02020603050405020304" pitchFamily="18" charset="0"/>
                <a:cs typeface="Times New Roman" panose="02020603050405020304" pitchFamily="18" charset="0"/>
              </a:rPr>
              <a:t>. </a:t>
            </a:r>
            <a:endParaRPr lang="en-US" sz="1350" dirty="0"/>
          </a:p>
          <a:p>
            <a:pPr lvl="0"/>
            <a:r>
              <a:rPr lang="en-US" sz="1350" dirty="0"/>
              <a:t>Some of the completed projects include:</a:t>
            </a:r>
          </a:p>
          <a:p>
            <a:pPr lvl="1"/>
            <a:r>
              <a:rPr lang="en-US" sz="1200" dirty="0"/>
              <a:t>Welcome letters sent to Chapter Officer, with links to training and other resources</a:t>
            </a:r>
          </a:p>
          <a:p>
            <a:pPr lvl="1"/>
            <a:r>
              <a:rPr lang="en-US" sz="1200" dirty="0"/>
              <a:t>Implemented a Chapter self-assessment, similar to the Section self-assessment that is done annually</a:t>
            </a:r>
          </a:p>
          <a:p>
            <a:pPr lvl="1"/>
            <a:r>
              <a:rPr lang="en-US" sz="1200" dirty="0"/>
              <a:t>Added an area within the Center for Leadership Excellence specifically for Chapters </a:t>
            </a:r>
            <a:r>
              <a:rPr lang="en-US" sz="1200" dirty="0">
                <a:hlinkClick r:id="rId2"/>
              </a:rPr>
              <a:t>https://www.ieee.org/cle</a:t>
            </a:r>
            <a:r>
              <a:rPr lang="en-US" sz="1200" dirty="0"/>
              <a:t> </a:t>
            </a:r>
          </a:p>
          <a:p>
            <a:pPr lvl="1"/>
            <a:r>
              <a:rPr lang="en-US" sz="1200" dirty="0"/>
              <a:t>Updated content on Chapter Resource website </a:t>
            </a:r>
            <a:r>
              <a:rPr lang="en-US" sz="1200" dirty="0">
                <a:hlinkClick r:id="rId3"/>
              </a:rPr>
              <a:t>https://mga.ieee.org/resources-operations/geographic-unit/chapters</a:t>
            </a:r>
            <a:r>
              <a:rPr lang="en-US" sz="1200" dirty="0"/>
              <a:t> </a:t>
            </a:r>
          </a:p>
          <a:p>
            <a:pPr lvl="1"/>
            <a:r>
              <a:rPr lang="en-US" sz="1200" dirty="0"/>
              <a:t>Encouraged all S/Cs, Regions and Sections with multiple Chapters to have a Chapter Coordinator; create a position description and began identifying necessary governing document changes</a:t>
            </a:r>
          </a:p>
          <a:p>
            <a:pPr lvl="1"/>
            <a:r>
              <a:rPr lang="en-US" sz="1200" b="1" dirty="0">
                <a:solidFill>
                  <a:srgbClr val="7030A0"/>
                </a:solidFill>
              </a:rPr>
              <a:t>Created a report tool showing Chapter activities </a:t>
            </a:r>
            <a:r>
              <a:rPr lang="en-US" sz="1200" dirty="0"/>
              <a:t>(planned meetings, meetings held, number of attendees, etc.)</a:t>
            </a:r>
          </a:p>
          <a:p>
            <a:pPr lvl="1"/>
            <a:r>
              <a:rPr lang="en-US" sz="1200" dirty="0"/>
              <a:t>Improved L31 reporting by automatically notifying chapter officers to submit their report (after the date of a scheduled meeting has passed)</a:t>
            </a:r>
          </a:p>
          <a:p>
            <a:pPr lvl="1"/>
            <a:r>
              <a:rPr lang="en-US" sz="1200" dirty="0"/>
              <a:t>Updated MGA governing documents to clarify issue with Chapter finances</a:t>
            </a:r>
          </a:p>
          <a:p>
            <a:pPr lvl="2"/>
            <a:endParaRPr lang="en-US" sz="1200" dirty="0">
              <a:solidFill>
                <a:schemeClr val="accent1">
                  <a:lumMod val="50000"/>
                </a:schemeClr>
              </a:solidFill>
            </a:endParaRPr>
          </a:p>
          <a:p>
            <a:pPr lvl="0"/>
            <a:endParaRPr lang="en-US" sz="1500"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22</a:t>
            </a:fld>
            <a:endParaRPr lang="en-US"/>
          </a:p>
        </p:txBody>
      </p:sp>
    </p:spTree>
    <p:extLst>
      <p:ext uri="{BB962C8B-B14F-4D97-AF65-F5344CB8AC3E}">
        <p14:creationId xmlns:p14="http://schemas.microsoft.com/office/powerpoint/2010/main" val="3921594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3"/>
          <p:cNvSpPr txBox="1">
            <a:spLocks noGrp="1"/>
          </p:cNvSpPr>
          <p:nvPr>
            <p:ph type="title"/>
          </p:nvPr>
        </p:nvSpPr>
        <p:spPr>
          <a:xfrm>
            <a:off x="400050" y="321990"/>
            <a:ext cx="7886700" cy="415002"/>
          </a:xfrm>
          <a:noFill/>
          <a:ln>
            <a:noFill/>
          </a:ln>
        </p:spPr>
        <p:txBody>
          <a:bodyPr spcFirstLastPara="1" vert="horz" wrap="square" lIns="91425" tIns="45700" rIns="91425" bIns="45700" numCol="1" rtlCol="0" anchor="b" anchorCtr="0" compatLnSpc="1">
            <a:prstTxWarp prst="textNoShape">
              <a:avLst/>
            </a:prstTxWarp>
            <a:noAutofit/>
          </a:bodyPr>
          <a:lstStyle/>
          <a:p>
            <a:pPr lvl="0"/>
            <a:r>
              <a:rPr lang="en-US" sz="2400" dirty="0"/>
              <a:t>Volunteer Tools</a:t>
            </a:r>
          </a:p>
        </p:txBody>
      </p:sp>
      <p:sp>
        <p:nvSpPr>
          <p:cNvPr id="427" name="Google Shape;427;p53"/>
          <p:cNvSpPr txBox="1">
            <a:spLocks noGrp="1"/>
          </p:cNvSpPr>
          <p:nvPr>
            <p:ph type="body" sz="quarter" idx="13"/>
          </p:nvPr>
        </p:nvSpPr>
        <p:spPr>
          <a:xfrm>
            <a:off x="568138" y="626774"/>
            <a:ext cx="7886700" cy="3481440"/>
          </a:xfrm>
          <a:noFill/>
          <a:ln>
            <a:noFill/>
          </a:ln>
        </p:spPr>
        <p:txBody>
          <a:bodyPr spcFirstLastPara="1" vert="horz" wrap="square" lIns="91425" tIns="45700" rIns="91425" bIns="45700" numCol="1" rtlCol="0" anchor="t" anchorCtr="0" compatLnSpc="1">
            <a:prstTxWarp prst="textNoShape">
              <a:avLst/>
            </a:prstTxWarp>
            <a:noAutofit/>
          </a:bodyPr>
          <a:lstStyle/>
          <a:p>
            <a:pPr marL="149984" indent="0">
              <a:buNone/>
            </a:pPr>
            <a:r>
              <a:rPr lang="en-US" sz="1500" b="1" dirty="0"/>
              <a:t>vTools</a:t>
            </a:r>
            <a:r>
              <a:rPr lang="en-US" sz="1400" dirty="0"/>
              <a:t> are a suite of applications that are volunteer designed and approved</a:t>
            </a:r>
          </a:p>
          <a:p>
            <a:pPr lvl="1"/>
            <a:r>
              <a:rPr lang="en-US" sz="1400" dirty="0"/>
              <a:t>Staff built and maintained</a:t>
            </a:r>
          </a:p>
          <a:p>
            <a:pPr lvl="1"/>
            <a:r>
              <a:rPr lang="en-US" sz="1400" dirty="0"/>
              <a:t>Automates required volunteer responsibilities</a:t>
            </a:r>
          </a:p>
          <a:p>
            <a:pPr lvl="1"/>
            <a:r>
              <a:rPr lang="en-US" sz="1400" dirty="0"/>
              <a:t>Integrates with the IEEE Member Database (Siebel) for real time changes (Officer Reporting)</a:t>
            </a:r>
          </a:p>
          <a:p>
            <a:pPr lvl="1"/>
            <a:r>
              <a:rPr lang="en-US" sz="1400" dirty="0"/>
              <a:t>Integrates with the IEEE Data Warehouse for web service/data feeds</a:t>
            </a:r>
          </a:p>
          <a:p>
            <a:pPr lvl="1"/>
            <a:r>
              <a:rPr lang="en-US" sz="1400" dirty="0"/>
              <a:t>Uses IEEE Single Sign on</a:t>
            </a:r>
          </a:p>
          <a:p>
            <a:r>
              <a:rPr lang="en-US" sz="1400" dirty="0"/>
              <a:t>Seven </a:t>
            </a:r>
            <a:r>
              <a:rPr lang="en-US" sz="1400" dirty="0" err="1"/>
              <a:t>vTools</a:t>
            </a:r>
            <a:r>
              <a:rPr lang="en-US" sz="1400" dirty="0"/>
              <a:t> applications</a:t>
            </a:r>
          </a:p>
          <a:p>
            <a:pPr lvl="1"/>
            <a:r>
              <a:rPr lang="en-US" sz="1400" dirty="0" err="1"/>
              <a:t>vTools</a:t>
            </a:r>
            <a:r>
              <a:rPr lang="en-US" sz="1400" dirty="0"/>
              <a:t> Events		-  </a:t>
            </a:r>
            <a:r>
              <a:rPr lang="en-US" sz="1400" dirty="0" err="1"/>
              <a:t>WebInABox</a:t>
            </a:r>
            <a:r>
              <a:rPr lang="en-US" sz="1400" dirty="0"/>
              <a:t>		</a:t>
            </a:r>
          </a:p>
          <a:p>
            <a:pPr lvl="1"/>
            <a:r>
              <a:rPr lang="en-US" sz="1400" dirty="0" err="1"/>
              <a:t>vTools</a:t>
            </a:r>
            <a:r>
              <a:rPr lang="en-US" sz="1400" dirty="0"/>
              <a:t> </a:t>
            </a:r>
            <a:r>
              <a:rPr lang="en-US" sz="1400" dirty="0" err="1"/>
              <a:t>eNotice</a:t>
            </a:r>
            <a:r>
              <a:rPr lang="en-US" sz="1400" dirty="0"/>
              <a:t>		-  IEEE Xtreme Registration</a:t>
            </a:r>
          </a:p>
          <a:p>
            <a:pPr lvl="1"/>
            <a:r>
              <a:rPr lang="en-US" sz="1400" dirty="0" err="1"/>
              <a:t>vTools</a:t>
            </a:r>
            <a:r>
              <a:rPr lang="en-US" sz="1400" dirty="0"/>
              <a:t> Voting		-  Student Branch Reporting</a:t>
            </a:r>
          </a:p>
          <a:p>
            <a:pPr lvl="1"/>
            <a:r>
              <a:rPr lang="en-US" sz="1400" dirty="0"/>
              <a:t>Online Officer Reporting</a:t>
            </a:r>
          </a:p>
          <a:p>
            <a:pPr marL="149984" indent="0">
              <a:buNone/>
            </a:pPr>
            <a:r>
              <a:rPr lang="en-US" sz="1500" b="1" dirty="0">
                <a:latin typeface="Calibri" panose="020F0502020204030204" pitchFamily="34" charset="0"/>
                <a:cs typeface="Calibri" panose="020F0502020204030204" pitchFamily="34" charset="0"/>
              </a:rPr>
              <a:t>IEEE OU Analytics </a:t>
            </a:r>
            <a:r>
              <a:rPr lang="en-US" sz="1400" dirty="0">
                <a:solidFill>
                  <a:srgbClr val="333333"/>
                </a:solidFill>
                <a:latin typeface="Calibri" panose="020F0502020204030204" pitchFamily="34" charset="0"/>
                <a:cs typeface="Calibri" panose="020F0502020204030204" pitchFamily="34" charset="0"/>
              </a:rPr>
              <a:t>is the visual business intelligence tool for volunteer access to member data.  Access is automatic for many executive committee members and can be designated to others.</a:t>
            </a:r>
          </a:p>
          <a:p>
            <a:pPr marL="149984" indent="0">
              <a:buNone/>
            </a:pPr>
            <a:r>
              <a:rPr lang="en-US" sz="1500" b="1" dirty="0">
                <a:solidFill>
                  <a:srgbClr val="333333"/>
                </a:solidFill>
                <a:latin typeface="Calibri" panose="020F0502020204030204" pitchFamily="34" charset="0"/>
                <a:cs typeface="Calibri" panose="020F0502020204030204" pitchFamily="34" charset="0"/>
              </a:rPr>
              <a:t>EWH</a:t>
            </a:r>
            <a:r>
              <a:rPr lang="en-US" sz="1400" dirty="0">
                <a:solidFill>
                  <a:srgbClr val="333333"/>
                </a:solidFill>
                <a:latin typeface="Calibri" panose="020F0502020204030204" pitchFamily="34" charset="0"/>
                <a:cs typeface="Calibri" panose="020F0502020204030204" pitchFamily="34" charset="0"/>
              </a:rPr>
              <a:t> is a web hosting service, sponsored by MGA, that supports for all IEEE OUs.  Over 5,000 web sites are hosted.  These include Geo Units, Societies and Conferences.</a:t>
            </a:r>
            <a:endParaRPr lang="en-US" sz="1400" dirty="0">
              <a:latin typeface="Calibri" panose="020F0502020204030204" pitchFamily="34" charset="0"/>
              <a:cs typeface="Calibri" panose="020F0502020204030204" pitchFamily="34" charset="0"/>
            </a:endParaRPr>
          </a:p>
        </p:txBody>
      </p:sp>
      <p:sp>
        <p:nvSpPr>
          <p:cNvPr id="5"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23</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950030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B754B0-DF46-4F20-9061-5E68D3E663AE}"/>
              </a:ext>
            </a:extLst>
          </p:cNvPr>
          <p:cNvSpPr>
            <a:spLocks noGrp="1"/>
          </p:cNvSpPr>
          <p:nvPr>
            <p:ph type="title"/>
          </p:nvPr>
        </p:nvSpPr>
        <p:spPr>
          <a:xfrm>
            <a:off x="6833684" y="442086"/>
            <a:ext cx="2156314" cy="621706"/>
          </a:xfrm>
        </p:spPr>
        <p:txBody>
          <a:bodyPr/>
          <a:lstStyle/>
          <a:p>
            <a:r>
              <a:rPr lang="en-US" sz="2250" dirty="0"/>
              <a:t>Region 2 vTools Activity for 2021</a:t>
            </a:r>
          </a:p>
        </p:txBody>
      </p:sp>
      <p:grpSp>
        <p:nvGrpSpPr>
          <p:cNvPr id="3" name="Group 2"/>
          <p:cNvGrpSpPr/>
          <p:nvPr/>
        </p:nvGrpSpPr>
        <p:grpSpPr>
          <a:xfrm>
            <a:off x="704995" y="548079"/>
            <a:ext cx="8374006" cy="3841905"/>
            <a:chOff x="405896" y="548079"/>
            <a:chExt cx="8673105" cy="4208479"/>
          </a:xfrm>
        </p:grpSpPr>
        <p:pic>
          <p:nvPicPr>
            <p:cNvPr id="5" name="Picture 4">
              <a:extLst>
                <a:ext uri="{FF2B5EF4-FFF2-40B4-BE49-F238E27FC236}">
                  <a16:creationId xmlns:a16="http://schemas.microsoft.com/office/drawing/2014/main" id="{0A6C30FB-C4D2-4915-AC7A-7D7B538180C7}"/>
                </a:ext>
              </a:extLst>
            </p:cNvPr>
            <p:cNvPicPr>
              <a:picLocks noChangeAspect="1"/>
            </p:cNvPicPr>
            <p:nvPr/>
          </p:nvPicPr>
          <p:blipFill>
            <a:blip r:embed="rId3"/>
            <a:stretch>
              <a:fillRect/>
            </a:stretch>
          </p:blipFill>
          <p:spPr>
            <a:xfrm>
              <a:off x="405896" y="578840"/>
              <a:ext cx="6140057" cy="4177718"/>
            </a:xfrm>
            <a:prstGeom prst="rect">
              <a:avLst/>
            </a:prstGeom>
            <a:ln>
              <a:noFill/>
            </a:ln>
          </p:spPr>
        </p:pic>
        <p:sp>
          <p:nvSpPr>
            <p:cNvPr id="17" name="Oval 16">
              <a:extLst>
                <a:ext uri="{FF2B5EF4-FFF2-40B4-BE49-F238E27FC236}">
                  <a16:creationId xmlns:a16="http://schemas.microsoft.com/office/drawing/2014/main" id="{A777E5C2-4A8C-4A5E-8C4F-1169598B8B0D}"/>
                </a:ext>
              </a:extLst>
            </p:cNvPr>
            <p:cNvSpPr/>
            <p:nvPr/>
          </p:nvSpPr>
          <p:spPr>
            <a:xfrm>
              <a:off x="888551" y="3141011"/>
              <a:ext cx="1130754" cy="2560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F169D02-EAD9-4EAF-8628-EF7C6D8ACDCE}"/>
                </a:ext>
              </a:extLst>
            </p:cNvPr>
            <p:cNvSpPr/>
            <p:nvPr/>
          </p:nvSpPr>
          <p:spPr>
            <a:xfrm>
              <a:off x="3056275" y="3170684"/>
              <a:ext cx="949569" cy="21101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35A0136-745A-46C7-9560-1C1A2128CB6E}"/>
                </a:ext>
              </a:extLst>
            </p:cNvPr>
            <p:cNvSpPr/>
            <p:nvPr/>
          </p:nvSpPr>
          <p:spPr>
            <a:xfrm>
              <a:off x="4840364" y="3141010"/>
              <a:ext cx="1312033" cy="25607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Down 41">
              <a:extLst>
                <a:ext uri="{FF2B5EF4-FFF2-40B4-BE49-F238E27FC236}">
                  <a16:creationId xmlns:a16="http://schemas.microsoft.com/office/drawing/2014/main" id="{7FC0A478-8D65-4AFA-B9B1-BCD9D9105911}"/>
                </a:ext>
              </a:extLst>
            </p:cNvPr>
            <p:cNvSpPr/>
            <p:nvPr/>
          </p:nvSpPr>
          <p:spPr>
            <a:xfrm rot="2612084">
              <a:off x="6541050" y="2151562"/>
              <a:ext cx="263769" cy="7979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8DDE8FA-294C-448A-BAA7-B014F78A42E7}"/>
                </a:ext>
              </a:extLst>
            </p:cNvPr>
            <p:cNvSpPr txBox="1"/>
            <p:nvPr/>
          </p:nvSpPr>
          <p:spPr>
            <a:xfrm>
              <a:off x="6922687" y="1703809"/>
              <a:ext cx="2156314" cy="923330"/>
            </a:xfrm>
            <a:prstGeom prst="rect">
              <a:avLst/>
            </a:prstGeom>
            <a:solidFill>
              <a:schemeClr val="accent5">
                <a:lumMod val="40000"/>
                <a:lumOff val="60000"/>
              </a:schemeClr>
            </a:solidFill>
            <a:ln>
              <a:solidFill>
                <a:srgbClr val="7030A0"/>
              </a:solidFill>
            </a:ln>
          </p:spPr>
          <p:txBody>
            <a:bodyPr wrap="square" rtlCol="0">
              <a:spAutoFit/>
            </a:bodyPr>
            <a:lstStyle/>
            <a:p>
              <a:r>
                <a:rPr lang="en-US" dirty="0"/>
                <a:t>Total includes all Sections and their OU Activities</a:t>
              </a:r>
            </a:p>
          </p:txBody>
        </p:sp>
        <p:sp>
          <p:nvSpPr>
            <p:cNvPr id="44" name="TextBox 43">
              <a:extLst>
                <a:ext uri="{FF2B5EF4-FFF2-40B4-BE49-F238E27FC236}">
                  <a16:creationId xmlns:a16="http://schemas.microsoft.com/office/drawing/2014/main" id="{FE26B4DE-F5D2-4A95-8590-3874FCAA4C07}"/>
                </a:ext>
              </a:extLst>
            </p:cNvPr>
            <p:cNvSpPr txBox="1"/>
            <p:nvPr/>
          </p:nvSpPr>
          <p:spPr>
            <a:xfrm>
              <a:off x="6621708" y="3189655"/>
              <a:ext cx="2425636" cy="1200329"/>
            </a:xfrm>
            <a:prstGeom prst="rect">
              <a:avLst/>
            </a:prstGeom>
            <a:solidFill>
              <a:schemeClr val="accent4">
                <a:lumMod val="20000"/>
                <a:lumOff val="80000"/>
              </a:schemeClr>
            </a:solidFill>
            <a:ln>
              <a:solidFill>
                <a:srgbClr val="0070C0"/>
              </a:solidFill>
            </a:ln>
          </p:spPr>
          <p:txBody>
            <a:bodyPr wrap="square" rtlCol="0">
              <a:spAutoFit/>
            </a:bodyPr>
            <a:lstStyle/>
            <a:p>
              <a:pPr marL="214308" indent="-214308">
                <a:buFont typeface="Arial" panose="020B0604020202020204" pitchFamily="34" charset="0"/>
                <a:buChar char="•"/>
              </a:pPr>
              <a:r>
                <a:rPr lang="en-US" dirty="0"/>
                <a:t>Reported (held and reported)</a:t>
              </a:r>
            </a:p>
            <a:p>
              <a:pPr marL="214308" indent="-214308">
                <a:buFont typeface="Arial" panose="020B0604020202020204" pitchFamily="34" charset="0"/>
                <a:buChar char="•"/>
              </a:pPr>
              <a:r>
                <a:rPr lang="en-US" dirty="0"/>
                <a:t>Unreported (held)</a:t>
              </a:r>
            </a:p>
            <a:p>
              <a:pPr marL="214308" indent="-214308">
                <a:buFont typeface="Arial" panose="020B0604020202020204" pitchFamily="34" charset="0"/>
                <a:buChar char="•"/>
              </a:pPr>
              <a:r>
                <a:rPr lang="en-US" dirty="0"/>
                <a:t>Future (scheduled)</a:t>
              </a:r>
            </a:p>
          </p:txBody>
        </p:sp>
        <p:sp>
          <p:nvSpPr>
            <p:cNvPr id="46" name="Arrow: Down 45">
              <a:extLst>
                <a:ext uri="{FF2B5EF4-FFF2-40B4-BE49-F238E27FC236}">
                  <a16:creationId xmlns:a16="http://schemas.microsoft.com/office/drawing/2014/main" id="{3CD28B3E-E4DD-4BFF-B2A6-495EE41FB4BF}"/>
                </a:ext>
              </a:extLst>
            </p:cNvPr>
            <p:cNvSpPr/>
            <p:nvPr/>
          </p:nvSpPr>
          <p:spPr>
            <a:xfrm rot="2746489">
              <a:off x="3307663" y="417009"/>
              <a:ext cx="237392" cy="4995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24</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1506537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B754B0-DF46-4F20-9061-5E68D3E663AE}"/>
              </a:ext>
            </a:extLst>
          </p:cNvPr>
          <p:cNvSpPr>
            <a:spLocks noGrp="1"/>
          </p:cNvSpPr>
          <p:nvPr>
            <p:ph type="title"/>
          </p:nvPr>
        </p:nvSpPr>
        <p:spPr>
          <a:xfrm>
            <a:off x="6833684" y="695605"/>
            <a:ext cx="2156314" cy="621706"/>
          </a:xfrm>
        </p:spPr>
        <p:txBody>
          <a:bodyPr/>
          <a:lstStyle/>
          <a:p>
            <a:r>
              <a:rPr lang="en-US" sz="2250" dirty="0"/>
              <a:t>Region 2 vTools Activity for 2022 (to date)</a:t>
            </a:r>
          </a:p>
        </p:txBody>
      </p:sp>
      <p:grpSp>
        <p:nvGrpSpPr>
          <p:cNvPr id="2" name="Group 1"/>
          <p:cNvGrpSpPr/>
          <p:nvPr/>
        </p:nvGrpSpPr>
        <p:grpSpPr>
          <a:xfrm>
            <a:off x="648697" y="510233"/>
            <a:ext cx="8430304" cy="3936124"/>
            <a:chOff x="404050" y="510233"/>
            <a:chExt cx="8674951" cy="4181562"/>
          </a:xfrm>
        </p:grpSpPr>
        <p:pic>
          <p:nvPicPr>
            <p:cNvPr id="3" name="Picture 2">
              <a:extLst>
                <a:ext uri="{FF2B5EF4-FFF2-40B4-BE49-F238E27FC236}">
                  <a16:creationId xmlns:a16="http://schemas.microsoft.com/office/drawing/2014/main" id="{B12C2413-552A-4E97-96B7-8FD19D8362CD}"/>
                </a:ext>
              </a:extLst>
            </p:cNvPr>
            <p:cNvPicPr>
              <a:picLocks noChangeAspect="1"/>
            </p:cNvPicPr>
            <p:nvPr/>
          </p:nvPicPr>
          <p:blipFill>
            <a:blip r:embed="rId3"/>
            <a:stretch>
              <a:fillRect/>
            </a:stretch>
          </p:blipFill>
          <p:spPr>
            <a:xfrm>
              <a:off x="404050" y="585132"/>
              <a:ext cx="6147176" cy="4106663"/>
            </a:xfrm>
            <a:prstGeom prst="rect">
              <a:avLst/>
            </a:prstGeom>
          </p:spPr>
        </p:pic>
        <p:sp>
          <p:nvSpPr>
            <p:cNvPr id="17" name="Oval 16">
              <a:extLst>
                <a:ext uri="{FF2B5EF4-FFF2-40B4-BE49-F238E27FC236}">
                  <a16:creationId xmlns:a16="http://schemas.microsoft.com/office/drawing/2014/main" id="{A777E5C2-4A8C-4A5E-8C4F-1169598B8B0D}"/>
                </a:ext>
              </a:extLst>
            </p:cNvPr>
            <p:cNvSpPr/>
            <p:nvPr/>
          </p:nvSpPr>
          <p:spPr>
            <a:xfrm>
              <a:off x="888551" y="3103165"/>
              <a:ext cx="1130754" cy="2560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F169D02-EAD9-4EAF-8628-EF7C6D8ACDCE}"/>
                </a:ext>
              </a:extLst>
            </p:cNvPr>
            <p:cNvSpPr/>
            <p:nvPr/>
          </p:nvSpPr>
          <p:spPr>
            <a:xfrm>
              <a:off x="3005941" y="3113963"/>
              <a:ext cx="949569" cy="21101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35A0136-745A-46C7-9560-1C1A2128CB6E}"/>
                </a:ext>
              </a:extLst>
            </p:cNvPr>
            <p:cNvSpPr/>
            <p:nvPr/>
          </p:nvSpPr>
          <p:spPr>
            <a:xfrm>
              <a:off x="4808905" y="3084289"/>
              <a:ext cx="1312033" cy="25607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Down 41">
              <a:extLst>
                <a:ext uri="{FF2B5EF4-FFF2-40B4-BE49-F238E27FC236}">
                  <a16:creationId xmlns:a16="http://schemas.microsoft.com/office/drawing/2014/main" id="{7FC0A478-8D65-4AFA-B9B1-BCD9D9105911}"/>
                </a:ext>
              </a:extLst>
            </p:cNvPr>
            <p:cNvSpPr/>
            <p:nvPr/>
          </p:nvSpPr>
          <p:spPr>
            <a:xfrm rot="2847378">
              <a:off x="6541050" y="2113716"/>
              <a:ext cx="263769" cy="7979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8DDE8FA-294C-448A-BAA7-B014F78A42E7}"/>
                </a:ext>
              </a:extLst>
            </p:cNvPr>
            <p:cNvSpPr txBox="1"/>
            <p:nvPr/>
          </p:nvSpPr>
          <p:spPr>
            <a:xfrm>
              <a:off x="6922687" y="1665963"/>
              <a:ext cx="2156314" cy="923330"/>
            </a:xfrm>
            <a:prstGeom prst="rect">
              <a:avLst/>
            </a:prstGeom>
            <a:solidFill>
              <a:schemeClr val="accent5">
                <a:lumMod val="40000"/>
                <a:lumOff val="60000"/>
              </a:schemeClr>
            </a:solidFill>
            <a:ln>
              <a:solidFill>
                <a:srgbClr val="7030A0"/>
              </a:solidFill>
            </a:ln>
          </p:spPr>
          <p:txBody>
            <a:bodyPr wrap="square" rtlCol="0">
              <a:spAutoFit/>
            </a:bodyPr>
            <a:lstStyle/>
            <a:p>
              <a:r>
                <a:rPr lang="en-US" dirty="0"/>
                <a:t>Total includes all Sections and their OU Activities</a:t>
              </a:r>
            </a:p>
          </p:txBody>
        </p:sp>
        <p:sp>
          <p:nvSpPr>
            <p:cNvPr id="44" name="TextBox 43">
              <a:extLst>
                <a:ext uri="{FF2B5EF4-FFF2-40B4-BE49-F238E27FC236}">
                  <a16:creationId xmlns:a16="http://schemas.microsoft.com/office/drawing/2014/main" id="{FE26B4DE-F5D2-4A95-8590-3874FCAA4C07}"/>
                </a:ext>
              </a:extLst>
            </p:cNvPr>
            <p:cNvSpPr txBox="1"/>
            <p:nvPr/>
          </p:nvSpPr>
          <p:spPr>
            <a:xfrm>
              <a:off x="6621708" y="3151809"/>
              <a:ext cx="2425636" cy="1200329"/>
            </a:xfrm>
            <a:prstGeom prst="rect">
              <a:avLst/>
            </a:prstGeom>
            <a:solidFill>
              <a:schemeClr val="accent4">
                <a:lumMod val="20000"/>
                <a:lumOff val="80000"/>
              </a:schemeClr>
            </a:solidFill>
            <a:ln>
              <a:solidFill>
                <a:srgbClr val="0070C0"/>
              </a:solidFill>
            </a:ln>
          </p:spPr>
          <p:txBody>
            <a:bodyPr wrap="square" rtlCol="0">
              <a:spAutoFit/>
            </a:bodyPr>
            <a:lstStyle/>
            <a:p>
              <a:pPr marL="214308" indent="-214308">
                <a:buFont typeface="Arial" panose="020B0604020202020204" pitchFamily="34" charset="0"/>
                <a:buChar char="•"/>
              </a:pPr>
              <a:r>
                <a:rPr lang="en-US" dirty="0"/>
                <a:t>Reported (held and reported)</a:t>
              </a:r>
            </a:p>
            <a:p>
              <a:pPr marL="214308" indent="-214308">
                <a:buFont typeface="Arial" panose="020B0604020202020204" pitchFamily="34" charset="0"/>
                <a:buChar char="•"/>
              </a:pPr>
              <a:r>
                <a:rPr lang="en-US" dirty="0"/>
                <a:t>Unreported (held)</a:t>
              </a:r>
            </a:p>
            <a:p>
              <a:pPr marL="214308" indent="-214308">
                <a:buFont typeface="Arial" panose="020B0604020202020204" pitchFamily="34" charset="0"/>
                <a:buChar char="•"/>
              </a:pPr>
              <a:r>
                <a:rPr lang="en-US" dirty="0"/>
                <a:t>Future (scheduled)</a:t>
              </a:r>
            </a:p>
          </p:txBody>
        </p:sp>
        <p:sp>
          <p:nvSpPr>
            <p:cNvPr id="46" name="Arrow: Down 45">
              <a:extLst>
                <a:ext uri="{FF2B5EF4-FFF2-40B4-BE49-F238E27FC236}">
                  <a16:creationId xmlns:a16="http://schemas.microsoft.com/office/drawing/2014/main" id="{3CD28B3E-E4DD-4BFF-B2A6-495EE41FB4BF}"/>
                </a:ext>
              </a:extLst>
            </p:cNvPr>
            <p:cNvSpPr/>
            <p:nvPr/>
          </p:nvSpPr>
          <p:spPr>
            <a:xfrm rot="2746489">
              <a:off x="3307663" y="379163"/>
              <a:ext cx="237392" cy="4995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25</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132180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8"/>
        <p:cNvGrpSpPr/>
        <p:nvPr/>
      </p:nvGrpSpPr>
      <p:grpSpPr>
        <a:xfrm>
          <a:off x="0" y="0"/>
          <a:ext cx="0" cy="0"/>
          <a:chOff x="0" y="0"/>
          <a:chExt cx="0" cy="0"/>
        </a:xfrm>
      </p:grpSpPr>
      <p:sp>
        <p:nvSpPr>
          <p:cNvPr id="1569" name="Google Shape;1569;gb8fbb840ae_0_447"/>
          <p:cNvSpPr txBox="1">
            <a:spLocks noGrp="1"/>
          </p:cNvSpPr>
          <p:nvPr>
            <p:ph type="title"/>
          </p:nvPr>
        </p:nvSpPr>
        <p:spPr>
          <a:xfrm>
            <a:off x="200249" y="503062"/>
            <a:ext cx="7886700" cy="414900"/>
          </a:xfrm>
          <a:prstGeom prst="rect">
            <a:avLst/>
          </a:prstGeom>
          <a:noFill/>
          <a:ln>
            <a:noFill/>
          </a:ln>
        </p:spPr>
        <p:txBody>
          <a:bodyPr spcFirstLastPara="1" vert="horz" wrap="square" lIns="91425" tIns="45700" rIns="91425" bIns="45700" numCol="1" rtlCol="0" anchor="b" anchorCtr="0" compatLnSpc="1">
            <a:prstTxWarp prst="textNoShape">
              <a:avLst/>
            </a:prstTxWarp>
            <a:noAutofit/>
          </a:bodyPr>
          <a:lstStyle/>
          <a:p>
            <a:r>
              <a:rPr lang="en-US" sz="2100" dirty="0">
                <a:solidFill>
                  <a:schemeClr val="accent1">
                    <a:lumMod val="50000"/>
                  </a:schemeClr>
                </a:solidFill>
              </a:rPr>
              <a:t>Center for Leadership Excellence</a:t>
            </a:r>
            <a:br>
              <a:rPr lang="en-US" sz="2100" dirty="0"/>
            </a:br>
            <a:r>
              <a:rPr lang="en-US" sz="1800" i="1" dirty="0">
                <a:solidFill>
                  <a:srgbClr val="7F7F7F"/>
                </a:solidFill>
              </a:rPr>
              <a:t>On Demand Training for Local Leaders</a:t>
            </a:r>
            <a:endParaRPr sz="1800" i="1" dirty="0">
              <a:solidFill>
                <a:srgbClr val="7F7F7F"/>
              </a:solidFill>
            </a:endParaRPr>
          </a:p>
        </p:txBody>
      </p:sp>
      <p:sp>
        <p:nvSpPr>
          <p:cNvPr id="1570" name="Google Shape;1570;gb8fbb840ae_0_447"/>
          <p:cNvSpPr txBox="1">
            <a:spLocks noGrp="1"/>
          </p:cNvSpPr>
          <p:nvPr>
            <p:ph type="body" idx="1"/>
          </p:nvPr>
        </p:nvSpPr>
        <p:spPr>
          <a:xfrm>
            <a:off x="77599" y="961481"/>
            <a:ext cx="4647500" cy="3340916"/>
          </a:xfrm>
          <a:prstGeom prst="rect">
            <a:avLst/>
          </a:prstGeom>
          <a:noFill/>
          <a:ln>
            <a:noFill/>
          </a:ln>
        </p:spPr>
        <p:txBody>
          <a:bodyPr spcFirstLastPara="1" vert="horz" wrap="square" lIns="91425" tIns="45700" rIns="91425" bIns="45700" numCol="1" rtlCol="0" anchor="t" anchorCtr="0" compatLnSpc="1">
            <a:prstTxWarp prst="textNoShape">
              <a:avLst/>
            </a:prstTxWarp>
            <a:noAutofit/>
          </a:bodyPr>
          <a:lstStyle/>
          <a:p>
            <a:r>
              <a:rPr lang="en-US" sz="1200" dirty="0"/>
              <a:t>Audiences served:</a:t>
            </a:r>
            <a:endParaRPr sz="1200" dirty="0"/>
          </a:p>
          <a:p>
            <a:pPr lvl="1"/>
            <a:r>
              <a:rPr lang="en-US" sz="1200" dirty="0"/>
              <a:t>IEEE volunteers (Region, Section,  Chapter, Affinity Group, Student Branch, Section-level committees)</a:t>
            </a:r>
            <a:endParaRPr sz="1200" dirty="0"/>
          </a:p>
          <a:p>
            <a:pPr lvl="1"/>
            <a:r>
              <a:rPr lang="en-US" sz="1200" dirty="0" err="1"/>
              <a:t>VoLT</a:t>
            </a:r>
            <a:r>
              <a:rPr lang="en-US" sz="1200" dirty="0"/>
              <a:t> Program candidates and students</a:t>
            </a:r>
            <a:endParaRPr sz="1200" dirty="0"/>
          </a:p>
          <a:p>
            <a:pPr lvl="1"/>
            <a:r>
              <a:rPr lang="en-US" sz="1200" dirty="0"/>
              <a:t>Conference organizers + TA volunteers*</a:t>
            </a:r>
            <a:endParaRPr sz="1200" dirty="0"/>
          </a:p>
          <a:p>
            <a:r>
              <a:rPr lang="en-US" sz="1200" dirty="0"/>
              <a:t>Content available</a:t>
            </a:r>
            <a:endParaRPr sz="1200" dirty="0"/>
          </a:p>
          <a:p>
            <a:pPr lvl="1"/>
            <a:r>
              <a:rPr lang="en-US" sz="1200" dirty="0"/>
              <a:t>Action Plans for 23 volunteer roles </a:t>
            </a:r>
            <a:endParaRPr sz="1200" dirty="0"/>
          </a:p>
          <a:p>
            <a:pPr lvl="1"/>
            <a:r>
              <a:rPr lang="en-US" sz="1200" dirty="0"/>
              <a:t>Volunteer role descriptions for 41 positions</a:t>
            </a:r>
            <a:endParaRPr sz="1200" dirty="0"/>
          </a:p>
          <a:p>
            <a:pPr lvl="1"/>
            <a:r>
              <a:rPr lang="en-US" sz="1200" dirty="0"/>
              <a:t>IEEE 101 courses</a:t>
            </a:r>
            <a:endParaRPr sz="1200" dirty="0"/>
          </a:p>
          <a:p>
            <a:pPr lvl="1"/>
            <a:r>
              <a:rPr lang="en-US" sz="1200" dirty="0"/>
              <a:t>80+ recordings on various topics, including professional development, volunteer recruitment, ethics and technology, and more</a:t>
            </a:r>
            <a:endParaRPr sz="1200" dirty="0"/>
          </a:p>
          <a:p>
            <a:pPr lvl="1"/>
            <a:r>
              <a:rPr lang="en-US" sz="1200" dirty="0"/>
              <a:t>SC2020 Recommendations Event recordings and materials</a:t>
            </a:r>
          </a:p>
          <a:p>
            <a:pPr lvl="1"/>
            <a:r>
              <a:rPr lang="en-US" sz="1200" dirty="0"/>
              <a:t>IEEE Sections Congress Virtual Training 2021</a:t>
            </a:r>
          </a:p>
          <a:p>
            <a:pPr lvl="1"/>
            <a:endParaRPr sz="1200" dirty="0"/>
          </a:p>
        </p:txBody>
      </p:sp>
      <p:sp>
        <p:nvSpPr>
          <p:cNvPr id="1571" name="Google Shape;1571;gb8fbb840ae_0_447"/>
          <p:cNvSpPr txBox="1">
            <a:spLocks noGrp="1"/>
          </p:cNvSpPr>
          <p:nvPr>
            <p:ph type="sldNum" idx="12"/>
          </p:nvPr>
        </p:nvSpPr>
        <p:spPr>
          <a:xfrm>
            <a:off x="385321" y="4654044"/>
            <a:ext cx="486600" cy="273900"/>
          </a:xfrm>
          <a:prstGeom prst="rect">
            <a:avLst/>
          </a:prstGeom>
          <a:noFill/>
          <a:ln>
            <a:noFill/>
          </a:ln>
        </p:spPr>
        <p:txBody>
          <a:bodyPr spcFirstLastPara="1" vert="horz" wrap="square" lIns="91425" tIns="45700" rIns="91425" bIns="45700" rtlCol="0" anchor="ctr" anchorCtr="0">
            <a:noAutofit/>
          </a:bodyPr>
          <a:lstStyle/>
          <a:p>
            <a:pPr defTabSz="914355"/>
            <a:fld id="{00000000-1234-1234-1234-123412341234}" type="slidenum">
              <a:rPr lang="en-US" kern="0"/>
              <a:pPr defTabSz="914355"/>
              <a:t>26</a:t>
            </a:fld>
            <a:endParaRPr kern="0"/>
          </a:p>
        </p:txBody>
      </p:sp>
      <p:sp>
        <p:nvSpPr>
          <p:cNvPr id="1572" name="Google Shape;1572;gb8fbb840ae_0_447"/>
          <p:cNvSpPr txBox="1"/>
          <p:nvPr/>
        </p:nvSpPr>
        <p:spPr>
          <a:xfrm>
            <a:off x="44796" y="4056097"/>
            <a:ext cx="4098803" cy="246300"/>
          </a:xfrm>
          <a:prstGeom prst="rect">
            <a:avLst/>
          </a:prstGeom>
          <a:noFill/>
          <a:ln>
            <a:noFill/>
          </a:ln>
        </p:spPr>
        <p:txBody>
          <a:bodyPr spcFirstLastPara="1" wrap="square" lIns="91425" tIns="45700" rIns="91425" bIns="45700" anchor="t" anchorCtr="0">
            <a:noAutofit/>
          </a:bodyPr>
          <a:lstStyle/>
          <a:p>
            <a:pPr defTabSz="914355">
              <a:buClr>
                <a:srgbClr val="000000"/>
              </a:buClr>
            </a:pPr>
            <a:r>
              <a:rPr lang="en-US" sz="1000" i="1" kern="0" dirty="0">
                <a:solidFill>
                  <a:srgbClr val="7F7F7F"/>
                </a:solidFill>
                <a:latin typeface="Calibri"/>
                <a:ea typeface="Calibri"/>
                <a:cs typeface="Calibri"/>
                <a:sym typeface="Calibri"/>
              </a:rPr>
              <a:t>* Content owned and managed by Volunteer Education &amp; Engagement, IEEE Technical Activities</a:t>
            </a:r>
            <a:endParaRPr sz="1000" kern="0" dirty="0">
              <a:solidFill>
                <a:srgbClr val="000000"/>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3EFA9437-43F1-4BCD-94B5-0E6857E7B8A1}"/>
              </a:ext>
            </a:extLst>
          </p:cNvPr>
          <p:cNvPicPr>
            <a:picLocks noChangeAspect="1"/>
          </p:cNvPicPr>
          <p:nvPr/>
        </p:nvPicPr>
        <p:blipFill>
          <a:blip r:embed="rId3"/>
          <a:stretch>
            <a:fillRect/>
          </a:stretch>
        </p:blipFill>
        <p:spPr>
          <a:xfrm>
            <a:off x="4691962" y="247271"/>
            <a:ext cx="3978472" cy="4224414"/>
          </a:xfrm>
          <a:prstGeom prst="rect">
            <a:avLst/>
          </a:prstGeom>
        </p:spPr>
      </p:pic>
      <p:sp>
        <p:nvSpPr>
          <p:cNvPr id="8"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26</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3194032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c89ee73347_0_0"/>
          <p:cNvSpPr txBox="1">
            <a:spLocks noGrp="1"/>
          </p:cNvSpPr>
          <p:nvPr>
            <p:ph type="title"/>
          </p:nvPr>
        </p:nvSpPr>
        <p:spPr>
          <a:xfrm>
            <a:off x="88900" y="259723"/>
            <a:ext cx="8972550" cy="414900"/>
          </a:xfrm>
          <a:prstGeom prst="rect">
            <a:avLst/>
          </a:prstGeom>
          <a:noFill/>
          <a:ln>
            <a:noFill/>
          </a:ln>
        </p:spPr>
        <p:txBody>
          <a:bodyPr spcFirstLastPara="1" vert="horz" wrap="square" lIns="91425" tIns="45700" rIns="91425" bIns="45700" numCol="1" rtlCol="0" anchor="b" anchorCtr="0" compatLnSpc="1">
            <a:prstTxWarp prst="textNoShape">
              <a:avLst/>
            </a:prstTxWarp>
            <a:noAutofit/>
          </a:bodyPr>
          <a:lstStyle/>
          <a:p>
            <a:pPr>
              <a:buSzPts val="2500"/>
            </a:pPr>
            <a:r>
              <a:rPr lang="en-US" dirty="0">
                <a:solidFill>
                  <a:srgbClr val="004578"/>
                </a:solidFill>
                <a:latin typeface="+mn-lt"/>
              </a:rPr>
              <a:t>Elections: Key Pieces to Executing Successful GeoUnit¹ Elections</a:t>
            </a:r>
            <a:endParaRPr dirty="0">
              <a:solidFill>
                <a:srgbClr val="004578"/>
              </a:solidFill>
              <a:latin typeface="+mn-lt"/>
            </a:endParaRPr>
          </a:p>
        </p:txBody>
      </p:sp>
      <p:sp>
        <p:nvSpPr>
          <p:cNvPr id="393" name="Google Shape;393;gc89ee73347_0_0"/>
          <p:cNvSpPr txBox="1">
            <a:spLocks noGrp="1"/>
          </p:cNvSpPr>
          <p:nvPr>
            <p:ph type="sldNum" idx="12"/>
          </p:nvPr>
        </p:nvSpPr>
        <p:spPr>
          <a:xfrm>
            <a:off x="385321" y="4654044"/>
            <a:ext cx="486600" cy="273900"/>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27</a:t>
            </a:fld>
            <a:endParaRPr/>
          </a:p>
        </p:txBody>
      </p:sp>
      <p:grpSp>
        <p:nvGrpSpPr>
          <p:cNvPr id="5" name="Google Shape;483;p21">
            <a:extLst>
              <a:ext uri="{FF2B5EF4-FFF2-40B4-BE49-F238E27FC236}">
                <a16:creationId xmlns:a16="http://schemas.microsoft.com/office/drawing/2014/main" id="{80F7EA62-6571-4740-8E39-78449599287E}"/>
              </a:ext>
            </a:extLst>
          </p:cNvPr>
          <p:cNvGrpSpPr/>
          <p:nvPr/>
        </p:nvGrpSpPr>
        <p:grpSpPr>
          <a:xfrm>
            <a:off x="1049110" y="702476"/>
            <a:ext cx="7047577" cy="3144821"/>
            <a:chOff x="602351" y="21101"/>
            <a:chExt cx="8104475" cy="3645750"/>
          </a:xfrm>
        </p:grpSpPr>
        <p:sp>
          <p:nvSpPr>
            <p:cNvPr id="6" name="Google Shape;484;p21">
              <a:extLst>
                <a:ext uri="{FF2B5EF4-FFF2-40B4-BE49-F238E27FC236}">
                  <a16:creationId xmlns:a16="http://schemas.microsoft.com/office/drawing/2014/main" id="{28BFBE57-08B4-4505-8DC3-5266441EA6B4}"/>
                </a:ext>
              </a:extLst>
            </p:cNvPr>
            <p:cNvSpPr/>
            <p:nvPr/>
          </p:nvSpPr>
          <p:spPr>
            <a:xfrm rot="5400000">
              <a:off x="1049307" y="881281"/>
              <a:ext cx="1011925" cy="1533328"/>
            </a:xfrm>
            <a:prstGeom prst="bentUpArrow">
              <a:avLst>
                <a:gd name="adj1" fmla="val 32840"/>
                <a:gd name="adj2" fmla="val 25000"/>
                <a:gd name="adj3" fmla="val 35780"/>
              </a:avLst>
            </a:prstGeom>
            <a:solidFill>
              <a:srgbClr val="C3D4E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7" name="Google Shape;485;p21">
              <a:extLst>
                <a:ext uri="{FF2B5EF4-FFF2-40B4-BE49-F238E27FC236}">
                  <a16:creationId xmlns:a16="http://schemas.microsoft.com/office/drawing/2014/main" id="{D293B639-2CE0-4A47-8E9D-B9CBA9D2AD5E}"/>
                </a:ext>
              </a:extLst>
            </p:cNvPr>
            <p:cNvSpPr/>
            <p:nvPr/>
          </p:nvSpPr>
          <p:spPr>
            <a:xfrm>
              <a:off x="602351" y="21101"/>
              <a:ext cx="1602120" cy="1121432"/>
            </a:xfrm>
            <a:prstGeom prst="roundRect">
              <a:avLst>
                <a:gd name="adj" fmla="val 1667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8" name="Google Shape;486;p21">
              <a:extLst>
                <a:ext uri="{FF2B5EF4-FFF2-40B4-BE49-F238E27FC236}">
                  <a16:creationId xmlns:a16="http://schemas.microsoft.com/office/drawing/2014/main" id="{1177B435-4D4B-400D-83AC-89A0CE8E64A8}"/>
                </a:ext>
              </a:extLst>
            </p:cNvPr>
            <p:cNvSpPr txBox="1"/>
            <p:nvPr/>
          </p:nvSpPr>
          <p:spPr>
            <a:xfrm>
              <a:off x="657105" y="75855"/>
              <a:ext cx="1492612" cy="1011924"/>
            </a:xfrm>
            <a:prstGeom prst="rect">
              <a:avLst/>
            </a:prstGeom>
            <a:noFill/>
            <a:ln>
              <a:noFill/>
            </a:ln>
          </p:spPr>
          <p:txBody>
            <a:bodyPr spcFirstLastPara="1" wrap="square" lIns="60950" tIns="60950" rIns="60950" bIns="60950" anchor="ctr" anchorCtr="0">
              <a:noAutofit/>
            </a:bodyPr>
            <a:lstStyle/>
            <a:p>
              <a:pPr algn="ctr">
                <a:lnSpc>
                  <a:spcPct val="90000"/>
                </a:lnSpc>
                <a:buClr>
                  <a:srgbClr val="000000"/>
                </a:buClr>
                <a:buSzPts val="1600"/>
              </a:pPr>
              <a:r>
                <a:rPr lang="en-US" sz="1600" dirty="0">
                  <a:solidFill>
                    <a:schemeClr val="lt1"/>
                  </a:solidFill>
                  <a:latin typeface="Calibri"/>
                  <a:ea typeface="Calibri"/>
                  <a:cs typeface="Calibri"/>
                  <a:sym typeface="Calibri"/>
                </a:rPr>
                <a:t>Clear and Cohesive Materials</a:t>
              </a:r>
              <a:endParaRPr sz="1600" dirty="0">
                <a:solidFill>
                  <a:schemeClr val="lt1"/>
                </a:solidFill>
                <a:latin typeface="Calibri"/>
                <a:ea typeface="Calibri"/>
                <a:cs typeface="Calibri"/>
                <a:sym typeface="Calibri"/>
              </a:endParaRPr>
            </a:p>
          </p:txBody>
        </p:sp>
        <p:sp>
          <p:nvSpPr>
            <p:cNvPr id="9" name="Google Shape;487;p21">
              <a:extLst>
                <a:ext uri="{FF2B5EF4-FFF2-40B4-BE49-F238E27FC236}">
                  <a16:creationId xmlns:a16="http://schemas.microsoft.com/office/drawing/2014/main" id="{D9E813AC-3B3D-47F5-9743-A35D644DFE9A}"/>
                </a:ext>
              </a:extLst>
            </p:cNvPr>
            <p:cNvSpPr/>
            <p:nvPr/>
          </p:nvSpPr>
          <p:spPr>
            <a:xfrm>
              <a:off x="2230084" y="128055"/>
              <a:ext cx="3492940" cy="906391"/>
            </a:xfrm>
            <a:prstGeom prst="rect">
              <a:avLst/>
            </a:prstGeom>
            <a:no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0" name="Google Shape;488;p21">
              <a:extLst>
                <a:ext uri="{FF2B5EF4-FFF2-40B4-BE49-F238E27FC236}">
                  <a16:creationId xmlns:a16="http://schemas.microsoft.com/office/drawing/2014/main" id="{7C3D65A7-3E84-402D-BEE1-A131173E9A85}"/>
                </a:ext>
              </a:extLst>
            </p:cNvPr>
            <p:cNvSpPr txBox="1"/>
            <p:nvPr/>
          </p:nvSpPr>
          <p:spPr>
            <a:xfrm>
              <a:off x="2321934" y="125305"/>
              <a:ext cx="3764532" cy="906300"/>
            </a:xfrm>
            <a:prstGeom prst="rect">
              <a:avLst/>
            </a:prstGeom>
            <a:noFill/>
            <a:ln>
              <a:noFill/>
            </a:ln>
          </p:spPr>
          <p:txBody>
            <a:bodyPr spcFirstLastPara="1" wrap="square" lIns="41900" tIns="41900" rIns="41900" bIns="41900" anchor="ctr" anchorCtr="0">
              <a:noAutofit/>
            </a:bodyPr>
            <a:lstStyle/>
            <a:p>
              <a:pPr marL="57149" lvl="1" indent="-88898">
                <a:lnSpc>
                  <a:spcPct val="90000"/>
                </a:lnSpc>
                <a:buClr>
                  <a:srgbClr val="000000"/>
                </a:buClr>
                <a:buSzPts val="1400"/>
                <a:buFont typeface="Arial"/>
                <a:buChar char="••"/>
              </a:pPr>
              <a:r>
                <a:rPr lang="en-US" sz="1500" dirty="0">
                  <a:latin typeface="Calibri"/>
                  <a:ea typeface="Calibri"/>
                  <a:cs typeface="Calibri"/>
                  <a:sym typeface="Calibri"/>
                </a:rPr>
                <a:t>MGA Operations Manual</a:t>
              </a:r>
              <a:endParaRPr sz="1500" dirty="0">
                <a:solidFill>
                  <a:srgbClr val="000000"/>
                </a:solidFill>
                <a:latin typeface="Calibri"/>
                <a:ea typeface="Calibri"/>
                <a:cs typeface="Calibri"/>
                <a:sym typeface="Calibri"/>
              </a:endParaRPr>
            </a:p>
            <a:p>
              <a:pPr marL="57149" lvl="1" indent="-88898">
                <a:lnSpc>
                  <a:spcPct val="90000"/>
                </a:lnSpc>
                <a:spcBef>
                  <a:spcPts val="165"/>
                </a:spcBef>
                <a:buClr>
                  <a:srgbClr val="000000"/>
                </a:buClr>
                <a:buSzPts val="1400"/>
                <a:buFont typeface="Arial"/>
                <a:buChar char="••"/>
              </a:pPr>
              <a:r>
                <a:rPr lang="en-US" sz="1500" dirty="0">
                  <a:solidFill>
                    <a:srgbClr val="000000"/>
                  </a:solidFill>
                  <a:latin typeface="Calibri"/>
                  <a:ea typeface="Calibri"/>
                  <a:cs typeface="Calibri"/>
                  <a:sym typeface="Calibri"/>
                </a:rPr>
                <a:t>MGA Webpages with Election Information</a:t>
              </a:r>
              <a:endParaRPr sz="1500" dirty="0">
                <a:solidFill>
                  <a:srgbClr val="000000"/>
                </a:solidFill>
                <a:latin typeface="Calibri"/>
                <a:ea typeface="Calibri"/>
                <a:cs typeface="Calibri"/>
                <a:sym typeface="Calibri"/>
              </a:endParaRPr>
            </a:p>
            <a:p>
              <a:pPr marL="57149" lvl="1" indent="-88898">
                <a:lnSpc>
                  <a:spcPct val="90000"/>
                </a:lnSpc>
                <a:spcBef>
                  <a:spcPts val="165"/>
                </a:spcBef>
                <a:buClr>
                  <a:srgbClr val="000000"/>
                </a:buClr>
                <a:buSzPts val="1400"/>
                <a:buFont typeface="Arial"/>
                <a:buChar char="••"/>
              </a:pPr>
              <a:r>
                <a:rPr lang="en-US" sz="1500" dirty="0" err="1">
                  <a:latin typeface="Calibri"/>
                  <a:ea typeface="Calibri"/>
                  <a:cs typeface="Calibri"/>
                  <a:sym typeface="Calibri"/>
                </a:rPr>
                <a:t>GeoUnit</a:t>
              </a:r>
              <a:r>
                <a:rPr lang="en-US" sz="1500" dirty="0">
                  <a:latin typeface="Calibri"/>
                  <a:ea typeface="Calibri"/>
                  <a:cs typeface="Calibri"/>
                  <a:sym typeface="Calibri"/>
                </a:rPr>
                <a:t> Webpages with Election Information</a:t>
              </a:r>
              <a:endParaRPr sz="1500" dirty="0">
                <a:solidFill>
                  <a:srgbClr val="000000"/>
                </a:solidFill>
                <a:latin typeface="Calibri"/>
                <a:ea typeface="Calibri"/>
                <a:cs typeface="Calibri"/>
                <a:sym typeface="Calibri"/>
              </a:endParaRPr>
            </a:p>
          </p:txBody>
        </p:sp>
        <p:sp>
          <p:nvSpPr>
            <p:cNvPr id="11" name="Google Shape;489;p21">
              <a:extLst>
                <a:ext uri="{FF2B5EF4-FFF2-40B4-BE49-F238E27FC236}">
                  <a16:creationId xmlns:a16="http://schemas.microsoft.com/office/drawing/2014/main" id="{35378551-C77E-4E1D-A027-57150B7E04B5}"/>
                </a:ext>
              </a:extLst>
            </p:cNvPr>
            <p:cNvSpPr/>
            <p:nvPr/>
          </p:nvSpPr>
          <p:spPr>
            <a:xfrm rot="5400000">
              <a:off x="2974033" y="2103272"/>
              <a:ext cx="995789" cy="1592686"/>
            </a:xfrm>
            <a:prstGeom prst="bentUpArrow">
              <a:avLst>
                <a:gd name="adj1" fmla="val 32840"/>
                <a:gd name="adj2" fmla="val 25000"/>
                <a:gd name="adj3" fmla="val 35780"/>
              </a:avLst>
            </a:prstGeom>
            <a:solidFill>
              <a:srgbClr val="C3D4E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2" name="Google Shape;490;p21">
              <a:extLst>
                <a:ext uri="{FF2B5EF4-FFF2-40B4-BE49-F238E27FC236}">
                  <a16:creationId xmlns:a16="http://schemas.microsoft.com/office/drawing/2014/main" id="{1584F1D8-99FE-4A87-93AB-E3E996899769}"/>
                </a:ext>
              </a:extLst>
            </p:cNvPr>
            <p:cNvSpPr/>
            <p:nvPr/>
          </p:nvSpPr>
          <p:spPr>
            <a:xfrm>
              <a:off x="2489330" y="1280840"/>
              <a:ext cx="1602120" cy="1121432"/>
            </a:xfrm>
            <a:prstGeom prst="roundRect">
              <a:avLst>
                <a:gd name="adj" fmla="val 1667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3" name="Google Shape;491;p21">
              <a:extLst>
                <a:ext uri="{FF2B5EF4-FFF2-40B4-BE49-F238E27FC236}">
                  <a16:creationId xmlns:a16="http://schemas.microsoft.com/office/drawing/2014/main" id="{E5146C6E-BB04-44C2-879C-E3DF5F76E803}"/>
                </a:ext>
              </a:extLst>
            </p:cNvPr>
            <p:cNvSpPr txBox="1"/>
            <p:nvPr/>
          </p:nvSpPr>
          <p:spPr>
            <a:xfrm>
              <a:off x="2544084" y="1335594"/>
              <a:ext cx="1492612" cy="1011924"/>
            </a:xfrm>
            <a:prstGeom prst="rect">
              <a:avLst/>
            </a:prstGeom>
            <a:noFill/>
            <a:ln>
              <a:noFill/>
            </a:ln>
          </p:spPr>
          <p:txBody>
            <a:bodyPr spcFirstLastPara="1" wrap="square" lIns="60950" tIns="60950" rIns="60950" bIns="60950" anchor="ctr" anchorCtr="0">
              <a:noAutofit/>
            </a:bodyPr>
            <a:lstStyle/>
            <a:p>
              <a:pPr algn="ctr">
                <a:lnSpc>
                  <a:spcPct val="90000"/>
                </a:lnSpc>
                <a:buClr>
                  <a:srgbClr val="000000"/>
                </a:buClr>
                <a:buSzPts val="1600"/>
              </a:pPr>
              <a:r>
                <a:rPr lang="en-US" sz="1600" dirty="0">
                  <a:solidFill>
                    <a:schemeClr val="bg1"/>
                  </a:solidFill>
                  <a:latin typeface="Calibri"/>
                  <a:ea typeface="Calibri"/>
                  <a:cs typeface="Calibri"/>
                  <a:sym typeface="Calibri"/>
                </a:rPr>
                <a:t>Consistent Use of Tools</a:t>
              </a:r>
              <a:endParaRPr sz="1600" dirty="0">
                <a:solidFill>
                  <a:schemeClr val="bg1"/>
                </a:solidFill>
                <a:latin typeface="Calibri"/>
                <a:ea typeface="Calibri"/>
                <a:cs typeface="Calibri"/>
                <a:sym typeface="Calibri"/>
              </a:endParaRPr>
            </a:p>
          </p:txBody>
        </p:sp>
        <p:sp>
          <p:nvSpPr>
            <p:cNvPr id="14" name="Google Shape;492;p21">
              <a:extLst>
                <a:ext uri="{FF2B5EF4-FFF2-40B4-BE49-F238E27FC236}">
                  <a16:creationId xmlns:a16="http://schemas.microsoft.com/office/drawing/2014/main" id="{50541A65-0B40-4092-8B5C-1BA4F60542EB}"/>
                </a:ext>
              </a:extLst>
            </p:cNvPr>
            <p:cNvSpPr/>
            <p:nvPr/>
          </p:nvSpPr>
          <p:spPr>
            <a:xfrm>
              <a:off x="4092377" y="1417533"/>
              <a:ext cx="3155734" cy="906391"/>
            </a:xfrm>
            <a:prstGeom prst="rect">
              <a:avLst/>
            </a:prstGeom>
            <a:no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5" name="Google Shape;493;p21">
              <a:extLst>
                <a:ext uri="{FF2B5EF4-FFF2-40B4-BE49-F238E27FC236}">
                  <a16:creationId xmlns:a16="http://schemas.microsoft.com/office/drawing/2014/main" id="{AB2A29FF-9F14-4B17-B720-B8D568DC5962}"/>
                </a:ext>
              </a:extLst>
            </p:cNvPr>
            <p:cNvSpPr txBox="1"/>
            <p:nvPr/>
          </p:nvSpPr>
          <p:spPr>
            <a:xfrm>
              <a:off x="4204200" y="1442310"/>
              <a:ext cx="4202400" cy="906300"/>
            </a:xfrm>
            <a:prstGeom prst="rect">
              <a:avLst/>
            </a:prstGeom>
            <a:noFill/>
            <a:ln>
              <a:noFill/>
            </a:ln>
          </p:spPr>
          <p:txBody>
            <a:bodyPr spcFirstLastPara="1" wrap="square" lIns="60950" tIns="60950" rIns="60950" bIns="60950" anchor="ctr" anchorCtr="0">
              <a:noAutofit/>
            </a:bodyPr>
            <a:lstStyle/>
            <a:p>
              <a:pPr marL="114297" lvl="1" indent="-114297">
                <a:lnSpc>
                  <a:spcPct val="90000"/>
                </a:lnSpc>
                <a:buClr>
                  <a:srgbClr val="000000"/>
                </a:buClr>
                <a:buSzPts val="1400"/>
                <a:buFont typeface="Arial"/>
                <a:buChar char="••"/>
              </a:pPr>
              <a:r>
                <a:rPr lang="en-US" sz="1500" dirty="0">
                  <a:solidFill>
                    <a:srgbClr val="000000"/>
                  </a:solidFill>
                  <a:latin typeface="Calibri"/>
                  <a:ea typeface="Calibri"/>
                  <a:cs typeface="Calibri"/>
                  <a:sym typeface="Calibri"/>
                </a:rPr>
                <a:t>Ready to use Templates</a:t>
              </a:r>
              <a:endParaRPr sz="1500" dirty="0">
                <a:solidFill>
                  <a:srgbClr val="000000"/>
                </a:solidFill>
                <a:latin typeface="Calibri"/>
                <a:ea typeface="Calibri"/>
                <a:cs typeface="Calibri"/>
                <a:sym typeface="Calibri"/>
              </a:endParaRPr>
            </a:p>
            <a:p>
              <a:pPr marL="114297" lvl="1" indent="-114297">
                <a:lnSpc>
                  <a:spcPct val="90000"/>
                </a:lnSpc>
                <a:spcBef>
                  <a:spcPts val="180"/>
                </a:spcBef>
                <a:buClr>
                  <a:srgbClr val="000000"/>
                </a:buClr>
                <a:buSzPts val="1400"/>
                <a:buFont typeface="Arial"/>
                <a:buChar char="••"/>
              </a:pPr>
              <a:r>
                <a:rPr lang="en-US" sz="1500" dirty="0" err="1">
                  <a:latin typeface="Calibri"/>
                  <a:ea typeface="Calibri"/>
                  <a:cs typeface="Calibri"/>
                  <a:sym typeface="Calibri"/>
                </a:rPr>
                <a:t>vTools</a:t>
              </a:r>
              <a:r>
                <a:rPr lang="en-US" sz="1500" dirty="0">
                  <a:latin typeface="Calibri"/>
                  <a:ea typeface="Calibri"/>
                  <a:cs typeface="Calibri"/>
                  <a:sym typeface="Calibri"/>
                </a:rPr>
                <a:t> Voting</a:t>
              </a:r>
              <a:endParaRPr sz="1500" dirty="0">
                <a:solidFill>
                  <a:srgbClr val="000000"/>
                </a:solidFill>
                <a:latin typeface="Calibri"/>
                <a:ea typeface="Calibri"/>
                <a:cs typeface="Calibri"/>
                <a:sym typeface="Calibri"/>
              </a:endParaRPr>
            </a:p>
            <a:p>
              <a:pPr marL="114297" lvl="1" indent="-114297">
                <a:lnSpc>
                  <a:spcPct val="90000"/>
                </a:lnSpc>
                <a:spcBef>
                  <a:spcPts val="180"/>
                </a:spcBef>
                <a:buClr>
                  <a:srgbClr val="000000"/>
                </a:buClr>
                <a:buSzPts val="1400"/>
                <a:buFont typeface="Arial"/>
                <a:buChar char="••"/>
              </a:pPr>
              <a:r>
                <a:rPr lang="en-US" sz="1500" dirty="0" err="1">
                  <a:latin typeface="Calibri"/>
                  <a:ea typeface="Calibri"/>
                  <a:cs typeface="Calibri"/>
                  <a:sym typeface="Calibri"/>
                </a:rPr>
                <a:t>vTools</a:t>
              </a:r>
              <a:r>
                <a:rPr lang="en-US" sz="1500" dirty="0">
                  <a:latin typeface="Calibri"/>
                  <a:ea typeface="Calibri"/>
                  <a:cs typeface="Calibri"/>
                  <a:sym typeface="Calibri"/>
                </a:rPr>
                <a:t> Nomination Tool²</a:t>
              </a:r>
              <a:endParaRPr sz="1500" dirty="0">
                <a:solidFill>
                  <a:srgbClr val="000000"/>
                </a:solidFill>
                <a:latin typeface="Calibri"/>
                <a:ea typeface="Calibri"/>
                <a:cs typeface="Calibri"/>
                <a:sym typeface="Calibri"/>
              </a:endParaRPr>
            </a:p>
          </p:txBody>
        </p:sp>
        <p:sp>
          <p:nvSpPr>
            <p:cNvPr id="16" name="Google Shape;494;p21">
              <a:extLst>
                <a:ext uri="{FF2B5EF4-FFF2-40B4-BE49-F238E27FC236}">
                  <a16:creationId xmlns:a16="http://schemas.microsoft.com/office/drawing/2014/main" id="{F8C910E1-E2FD-4216-84EA-CA232287EC54}"/>
                </a:ext>
              </a:extLst>
            </p:cNvPr>
            <p:cNvSpPr/>
            <p:nvPr/>
          </p:nvSpPr>
          <p:spPr>
            <a:xfrm>
              <a:off x="4376309" y="2540579"/>
              <a:ext cx="1602120" cy="1121432"/>
            </a:xfrm>
            <a:prstGeom prst="roundRect">
              <a:avLst>
                <a:gd name="adj" fmla="val 1667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7" name="Google Shape;495;p21">
              <a:extLst>
                <a:ext uri="{FF2B5EF4-FFF2-40B4-BE49-F238E27FC236}">
                  <a16:creationId xmlns:a16="http://schemas.microsoft.com/office/drawing/2014/main" id="{EDBC8A11-FABB-48C1-AE49-3AD46F80AAB3}"/>
                </a:ext>
              </a:extLst>
            </p:cNvPr>
            <p:cNvSpPr txBox="1"/>
            <p:nvPr/>
          </p:nvSpPr>
          <p:spPr>
            <a:xfrm>
              <a:off x="4431063" y="2595333"/>
              <a:ext cx="1492612" cy="1011924"/>
            </a:xfrm>
            <a:prstGeom prst="rect">
              <a:avLst/>
            </a:prstGeom>
            <a:noFill/>
            <a:ln>
              <a:noFill/>
            </a:ln>
          </p:spPr>
          <p:txBody>
            <a:bodyPr spcFirstLastPara="1" wrap="square" lIns="60950" tIns="60950" rIns="60950" bIns="60950" anchor="ctr" anchorCtr="0">
              <a:noAutofit/>
            </a:bodyPr>
            <a:lstStyle/>
            <a:p>
              <a:pPr algn="ctr">
                <a:lnSpc>
                  <a:spcPct val="90000"/>
                </a:lnSpc>
                <a:buClr>
                  <a:srgbClr val="000000"/>
                </a:buClr>
                <a:buSzPts val="1600"/>
              </a:pPr>
              <a:r>
                <a:rPr lang="en-US" sz="1600" dirty="0">
                  <a:solidFill>
                    <a:schemeClr val="bg1"/>
                  </a:solidFill>
                  <a:latin typeface="Calibri"/>
                  <a:ea typeface="Calibri"/>
                  <a:cs typeface="Calibri"/>
                  <a:sym typeface="Calibri"/>
                </a:rPr>
                <a:t>Common Process</a:t>
              </a:r>
              <a:endParaRPr sz="1600" dirty="0">
                <a:solidFill>
                  <a:schemeClr val="bg1"/>
                </a:solidFill>
                <a:latin typeface="Calibri"/>
                <a:ea typeface="Calibri"/>
                <a:cs typeface="Calibri"/>
                <a:sym typeface="Calibri"/>
              </a:endParaRPr>
            </a:p>
          </p:txBody>
        </p:sp>
        <p:sp>
          <p:nvSpPr>
            <p:cNvPr id="18" name="Google Shape;496;p21">
              <a:extLst>
                <a:ext uri="{FF2B5EF4-FFF2-40B4-BE49-F238E27FC236}">
                  <a16:creationId xmlns:a16="http://schemas.microsoft.com/office/drawing/2014/main" id="{EA0AEAD2-C22C-4BD6-9BA3-04F7AEE642CF}"/>
                </a:ext>
              </a:extLst>
            </p:cNvPr>
            <p:cNvSpPr/>
            <p:nvPr/>
          </p:nvSpPr>
          <p:spPr>
            <a:xfrm>
              <a:off x="5941078" y="2491117"/>
              <a:ext cx="2429772" cy="906391"/>
            </a:xfrm>
            <a:prstGeom prst="rect">
              <a:avLst/>
            </a:prstGeom>
            <a:no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9" name="Google Shape;497;p21">
              <a:extLst>
                <a:ext uri="{FF2B5EF4-FFF2-40B4-BE49-F238E27FC236}">
                  <a16:creationId xmlns:a16="http://schemas.microsoft.com/office/drawing/2014/main" id="{D513631C-1999-400D-8A5F-E2391C1C0DC9}"/>
                </a:ext>
              </a:extLst>
            </p:cNvPr>
            <p:cNvSpPr txBox="1"/>
            <p:nvPr/>
          </p:nvSpPr>
          <p:spPr>
            <a:xfrm>
              <a:off x="6086466" y="2760551"/>
              <a:ext cx="2620360" cy="906300"/>
            </a:xfrm>
            <a:prstGeom prst="rect">
              <a:avLst/>
            </a:prstGeom>
            <a:noFill/>
            <a:ln>
              <a:noFill/>
            </a:ln>
          </p:spPr>
          <p:txBody>
            <a:bodyPr spcFirstLastPara="1" wrap="square" lIns="45700" tIns="45700" rIns="45700" bIns="45700" anchor="ctr" anchorCtr="0">
              <a:noAutofit/>
            </a:bodyPr>
            <a:lstStyle/>
            <a:p>
              <a:pPr marL="114297" lvl="1" indent="-114297">
                <a:lnSpc>
                  <a:spcPct val="90000"/>
                </a:lnSpc>
                <a:buClr>
                  <a:srgbClr val="000000"/>
                </a:buClr>
                <a:buSzPts val="1400"/>
                <a:buFont typeface="Arial"/>
                <a:buChar char="••"/>
              </a:pPr>
              <a:r>
                <a:rPr lang="en-US" sz="1500" dirty="0">
                  <a:solidFill>
                    <a:srgbClr val="000000"/>
                  </a:solidFill>
                  <a:latin typeface="Calibri"/>
                  <a:ea typeface="Calibri"/>
                  <a:cs typeface="Calibri"/>
                  <a:sym typeface="Calibri"/>
                </a:rPr>
                <a:t>Clear</a:t>
              </a:r>
              <a:endParaRPr sz="1500" dirty="0">
                <a:solidFill>
                  <a:srgbClr val="000000"/>
                </a:solidFill>
                <a:latin typeface="Calibri"/>
                <a:ea typeface="Calibri"/>
                <a:cs typeface="Calibri"/>
                <a:sym typeface="Calibri"/>
              </a:endParaRPr>
            </a:p>
            <a:p>
              <a:pPr marL="114297" lvl="1" indent="-114297">
                <a:lnSpc>
                  <a:spcPct val="90000"/>
                </a:lnSpc>
                <a:spcBef>
                  <a:spcPts val="180"/>
                </a:spcBef>
                <a:buClr>
                  <a:srgbClr val="000000"/>
                </a:buClr>
                <a:buSzPts val="1400"/>
                <a:buFont typeface="Arial"/>
                <a:buChar char="••"/>
              </a:pPr>
              <a:r>
                <a:rPr lang="en-US" sz="1500" dirty="0">
                  <a:solidFill>
                    <a:srgbClr val="000000"/>
                  </a:solidFill>
                  <a:latin typeface="Calibri"/>
                  <a:ea typeface="Calibri"/>
                  <a:cs typeface="Calibri"/>
                  <a:sym typeface="Calibri"/>
                </a:rPr>
                <a:t>Easy to Follow for all </a:t>
              </a:r>
              <a:r>
                <a:rPr lang="en-US" sz="1500" dirty="0" err="1">
                  <a:solidFill>
                    <a:srgbClr val="000000"/>
                  </a:solidFill>
                  <a:latin typeface="Calibri"/>
                  <a:ea typeface="Calibri"/>
                  <a:cs typeface="Calibri"/>
                  <a:sym typeface="Calibri"/>
                </a:rPr>
                <a:t>GeoUnits</a:t>
              </a:r>
              <a:endParaRPr lang="en-US" sz="1500" dirty="0">
                <a:solidFill>
                  <a:srgbClr val="000000"/>
                </a:solidFill>
                <a:latin typeface="Calibri"/>
                <a:ea typeface="Calibri"/>
                <a:cs typeface="Calibri"/>
                <a:sym typeface="Calibri"/>
              </a:endParaRPr>
            </a:p>
            <a:p>
              <a:pPr marL="114297" lvl="1" indent="-114297">
                <a:lnSpc>
                  <a:spcPct val="90000"/>
                </a:lnSpc>
                <a:spcBef>
                  <a:spcPts val="180"/>
                </a:spcBef>
                <a:buClr>
                  <a:srgbClr val="000000"/>
                </a:buClr>
                <a:buSzPts val="1400"/>
                <a:buFont typeface="Arial"/>
                <a:buChar char="••"/>
              </a:pPr>
              <a:r>
                <a:rPr lang="en-US" sz="1500" dirty="0">
                  <a:latin typeface="Calibri"/>
                  <a:ea typeface="Calibri"/>
                  <a:cs typeface="Calibri"/>
                  <a:sym typeface="Calibri"/>
                </a:rPr>
                <a:t>Efficient Timeline</a:t>
              </a:r>
              <a:endParaRPr lang="en-US" sz="1500" dirty="0">
                <a:solidFill>
                  <a:srgbClr val="000000"/>
                </a:solidFill>
                <a:latin typeface="Calibri"/>
                <a:ea typeface="Calibri"/>
                <a:cs typeface="Calibri"/>
                <a:sym typeface="Calibri"/>
              </a:endParaRPr>
            </a:p>
            <a:p>
              <a:pPr marL="114297" lvl="1" indent="-114297">
                <a:lnSpc>
                  <a:spcPct val="90000"/>
                </a:lnSpc>
                <a:spcBef>
                  <a:spcPts val="180"/>
                </a:spcBef>
                <a:buClr>
                  <a:srgbClr val="000000"/>
                </a:buClr>
                <a:buSzPts val="1400"/>
                <a:buFont typeface="Arial"/>
                <a:buChar char="••"/>
              </a:pPr>
              <a:endParaRPr sz="1500" dirty="0">
                <a:solidFill>
                  <a:srgbClr val="000000"/>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76A7EBB3-3436-4B48-AD44-0A130144A459}"/>
              </a:ext>
            </a:extLst>
          </p:cNvPr>
          <p:cNvSpPr txBox="1"/>
          <p:nvPr/>
        </p:nvSpPr>
        <p:spPr>
          <a:xfrm>
            <a:off x="246378" y="3759918"/>
            <a:ext cx="7476798" cy="707886"/>
          </a:xfrm>
          <a:prstGeom prst="rect">
            <a:avLst/>
          </a:prstGeom>
          <a:noFill/>
        </p:spPr>
        <p:txBody>
          <a:bodyPr wrap="square" rtlCol="0">
            <a:spAutoFit/>
          </a:bodyPr>
          <a:lstStyle/>
          <a:p>
            <a:r>
              <a:rPr lang="en-US" sz="1000" i="1" dirty="0">
                <a:latin typeface="Calibri" panose="020F0502020204030204" pitchFamily="34" charset="0"/>
                <a:cs typeface="Calibri" panose="020F0502020204030204" pitchFamily="34" charset="0"/>
              </a:rPr>
              <a:t>¹ </a:t>
            </a:r>
            <a:r>
              <a:rPr lang="en-US" sz="1000" i="1" dirty="0" err="1">
                <a:latin typeface="Calibri" panose="020F0502020204030204" pitchFamily="34" charset="0"/>
                <a:cs typeface="Calibri" panose="020F0502020204030204" pitchFamily="34" charset="0"/>
              </a:rPr>
              <a:t>GeoUnit</a:t>
            </a:r>
            <a:r>
              <a:rPr lang="en-US" sz="1000" i="1" dirty="0">
                <a:latin typeface="Calibri" panose="020F0502020204030204" pitchFamily="34" charset="0"/>
                <a:cs typeface="Calibri" panose="020F0502020204030204" pitchFamily="34" charset="0"/>
              </a:rPr>
              <a:t> as used here is focused on all elections conducted by Sections, Chapters, Affinity Groups, and may be extended to Student Branches and Branch Chapters.  Elections for Region positions are defined in Region Bylaws, the MGA Ops Manual and in the IEEE Bylaws.  </a:t>
            </a:r>
          </a:p>
          <a:p>
            <a:r>
              <a:rPr lang="en-US" sz="1000" i="1" dirty="0">
                <a:latin typeface="Calibri" panose="020F0502020204030204" pitchFamily="34" charset="0"/>
                <a:cs typeface="Calibri" panose="020F0502020204030204" pitchFamily="34" charset="0"/>
              </a:rPr>
              <a:t>² The </a:t>
            </a:r>
            <a:r>
              <a:rPr lang="en-US" sz="1000" i="1" dirty="0" err="1">
                <a:latin typeface="Calibri" panose="020F0502020204030204" pitchFamily="34" charset="0"/>
                <a:cs typeface="Calibri" panose="020F0502020204030204" pitchFamily="34" charset="0"/>
              </a:rPr>
              <a:t>vTools</a:t>
            </a:r>
            <a:r>
              <a:rPr lang="en-US" sz="1000" i="1" dirty="0">
                <a:latin typeface="Calibri" panose="020F0502020204030204" pitchFamily="34" charset="0"/>
                <a:cs typeface="Calibri" panose="020F0502020204030204" pitchFamily="34" charset="0"/>
              </a:rPr>
              <a:t> Nomination Tool is live and can be used by Sections.  There is a link to it from the </a:t>
            </a:r>
            <a:r>
              <a:rPr lang="en-US" sz="1000" i="1" dirty="0" err="1">
                <a:latin typeface="Calibri" panose="020F0502020204030204" pitchFamily="34" charset="0"/>
                <a:cs typeface="Calibri" panose="020F0502020204030204" pitchFamily="34" charset="0"/>
              </a:rPr>
              <a:t>vTools</a:t>
            </a:r>
            <a:r>
              <a:rPr lang="en-US" sz="1000" i="1" dirty="0">
                <a:latin typeface="Calibri" panose="020F0502020204030204" pitchFamily="34" charset="0"/>
                <a:cs typeface="Calibri" panose="020F0502020204030204" pitchFamily="34" charset="0"/>
              </a:rPr>
              <a:t> Home Page.  The Election process will be updated to include the Nomination Tool and </a:t>
            </a:r>
            <a:r>
              <a:rPr lang="en-US" sz="1000" i="1" dirty="0" err="1">
                <a:latin typeface="Calibri" panose="020F0502020204030204" pitchFamily="34" charset="0"/>
                <a:cs typeface="Calibri" panose="020F0502020204030204" pitchFamily="34" charset="0"/>
              </a:rPr>
              <a:t>vTools</a:t>
            </a:r>
            <a:r>
              <a:rPr lang="en-US" sz="1000" i="1" dirty="0">
                <a:latin typeface="Calibri" panose="020F0502020204030204" pitchFamily="34" charset="0"/>
                <a:cs typeface="Calibri" panose="020F0502020204030204" pitchFamily="34" charset="0"/>
              </a:rPr>
              <a:t> Voting, during 2022.  </a:t>
            </a:r>
          </a:p>
        </p:txBody>
      </p:sp>
      <p:sp>
        <p:nvSpPr>
          <p:cNvPr id="21"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27</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3902873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116"/>
          <p:cNvSpPr txBox="1">
            <a:spLocks noGrp="1"/>
          </p:cNvSpPr>
          <p:nvPr>
            <p:ph type="title"/>
          </p:nvPr>
        </p:nvSpPr>
        <p:spPr>
          <a:xfrm>
            <a:off x="563375" y="291474"/>
            <a:ext cx="7886700" cy="477900"/>
          </a:xfrm>
          <a:prstGeom prst="rect">
            <a:avLst/>
          </a:prstGeom>
        </p:spPr>
        <p:txBody>
          <a:bodyPr spcFirstLastPara="1" vert="horz" wrap="square" lIns="52050" tIns="26025" rIns="52050" bIns="26025" numCol="1" rtlCol="0" anchor="t" anchorCtr="0" compatLnSpc="1">
            <a:prstTxWarp prst="textNoShape">
              <a:avLst/>
            </a:prstTxWarp>
            <a:noAutofit/>
          </a:bodyPr>
          <a:lstStyle/>
          <a:p>
            <a:r>
              <a:rPr lang="en-US" dirty="0">
                <a:solidFill>
                  <a:srgbClr val="004578"/>
                </a:solidFill>
                <a:latin typeface="+mn-lt"/>
                <a:ea typeface="Verdana"/>
                <a:cs typeface="Verdana"/>
                <a:sym typeface="Verdana"/>
              </a:rPr>
              <a:t>Elections: MGA </a:t>
            </a:r>
            <a:r>
              <a:rPr lang="en-US" dirty="0" err="1">
                <a:solidFill>
                  <a:srgbClr val="004578"/>
                </a:solidFill>
                <a:latin typeface="+mn-lt"/>
                <a:ea typeface="Verdana"/>
                <a:cs typeface="Verdana"/>
                <a:sym typeface="Verdana"/>
              </a:rPr>
              <a:t>GeoUnit</a:t>
            </a:r>
            <a:r>
              <a:rPr lang="en-US" dirty="0">
                <a:solidFill>
                  <a:srgbClr val="004578"/>
                </a:solidFill>
                <a:latin typeface="+mn-lt"/>
                <a:ea typeface="Verdana"/>
                <a:cs typeface="Verdana"/>
                <a:sym typeface="Verdana"/>
              </a:rPr>
              <a:t> Election Process</a:t>
            </a:r>
            <a:endParaRPr dirty="0">
              <a:solidFill>
                <a:srgbClr val="004578"/>
              </a:solidFill>
              <a:latin typeface="+mn-lt"/>
              <a:ea typeface="Verdana"/>
              <a:cs typeface="Verdana"/>
              <a:sym typeface="Verdana"/>
            </a:endParaRPr>
          </a:p>
        </p:txBody>
      </p:sp>
      <p:sp>
        <p:nvSpPr>
          <p:cNvPr id="992" name="Google Shape;992;p116"/>
          <p:cNvSpPr txBox="1">
            <a:spLocks noGrp="1"/>
          </p:cNvSpPr>
          <p:nvPr>
            <p:ph type="body" idx="1"/>
          </p:nvPr>
        </p:nvSpPr>
        <p:spPr>
          <a:xfrm>
            <a:off x="563375" y="769377"/>
            <a:ext cx="7886700" cy="4071900"/>
          </a:xfrm>
          <a:prstGeom prst="rect">
            <a:avLst/>
          </a:prstGeom>
        </p:spPr>
        <p:txBody>
          <a:bodyPr spcFirstLastPara="1" vert="horz" wrap="square" lIns="52050" tIns="26025" rIns="52050" bIns="26025" numCol="1" rtlCol="0" anchor="t" anchorCtr="0" compatLnSpc="1">
            <a:prstTxWarp prst="textNoShape">
              <a:avLst/>
            </a:prstTxWarp>
            <a:noAutofit/>
          </a:bodyPr>
          <a:lstStyle/>
          <a:p>
            <a:pPr marL="0" indent="0">
              <a:spcBef>
                <a:spcPts val="0"/>
              </a:spcBef>
              <a:buNone/>
            </a:pPr>
            <a:r>
              <a:rPr lang="en-US" sz="1350" b="1" dirty="0">
                <a:ea typeface="Verdana"/>
                <a:cs typeface="Verdana"/>
                <a:sym typeface="Verdana"/>
              </a:rPr>
              <a:t>Project: </a:t>
            </a:r>
            <a:r>
              <a:rPr lang="en-US" sz="1350" dirty="0">
                <a:ea typeface="Verdana"/>
                <a:cs typeface="Verdana"/>
                <a:sym typeface="Verdana"/>
              </a:rPr>
              <a:t>Update the current </a:t>
            </a:r>
            <a:r>
              <a:rPr lang="en-US" sz="1350" dirty="0" err="1">
                <a:ea typeface="Verdana"/>
                <a:cs typeface="Verdana"/>
                <a:sym typeface="Verdana"/>
              </a:rPr>
              <a:t>GeoUnit</a:t>
            </a:r>
            <a:r>
              <a:rPr lang="en-US" sz="1350" dirty="0">
                <a:ea typeface="Verdana"/>
                <a:cs typeface="Verdana"/>
                <a:sym typeface="Verdana"/>
              </a:rPr>
              <a:t> Election process to create a clear and cohesive documented process that works efficiently for all </a:t>
            </a:r>
            <a:r>
              <a:rPr lang="en-US" sz="1350" dirty="0" err="1">
                <a:ea typeface="Verdana"/>
                <a:cs typeface="Verdana"/>
                <a:sym typeface="Verdana"/>
              </a:rPr>
              <a:t>GeoUnit</a:t>
            </a:r>
            <a:r>
              <a:rPr lang="en-US" sz="1350" dirty="0">
                <a:ea typeface="Verdana"/>
                <a:cs typeface="Verdana"/>
                <a:sym typeface="Verdana"/>
              </a:rPr>
              <a:t> under a Region. Clearly identify the steps within the process that must be followed in an easy-to-follow timeline-oriented flow. Includes incorporation of </a:t>
            </a:r>
            <a:r>
              <a:rPr lang="en-US" sz="1350" dirty="0" err="1">
                <a:ea typeface="Verdana"/>
                <a:cs typeface="Verdana"/>
                <a:sym typeface="Verdana"/>
              </a:rPr>
              <a:t>vTools</a:t>
            </a:r>
            <a:r>
              <a:rPr lang="en-US" sz="1350" dirty="0">
                <a:ea typeface="Verdana"/>
                <a:cs typeface="Verdana"/>
                <a:sym typeface="Verdana"/>
              </a:rPr>
              <a:t> voting for all </a:t>
            </a:r>
            <a:r>
              <a:rPr lang="en-US" sz="1350" dirty="0" err="1">
                <a:ea typeface="Verdana"/>
                <a:cs typeface="Verdana"/>
                <a:sym typeface="Verdana"/>
              </a:rPr>
              <a:t>GeoUnit</a:t>
            </a:r>
            <a:r>
              <a:rPr lang="en-US" sz="1350" dirty="0">
                <a:ea typeface="Verdana"/>
                <a:cs typeface="Verdana"/>
                <a:sym typeface="Verdana"/>
              </a:rPr>
              <a:t> elections and the </a:t>
            </a:r>
            <a:r>
              <a:rPr lang="en-US" sz="1350" dirty="0" err="1">
                <a:ea typeface="Verdana"/>
                <a:cs typeface="Verdana"/>
                <a:sym typeface="Verdana"/>
              </a:rPr>
              <a:t>vTools</a:t>
            </a:r>
            <a:r>
              <a:rPr lang="en-US" sz="1350" dirty="0">
                <a:ea typeface="Verdana"/>
                <a:cs typeface="Verdana"/>
                <a:sym typeface="Verdana"/>
              </a:rPr>
              <a:t> nomination tool once the new election process is ready to be implemented.</a:t>
            </a:r>
            <a:endParaRPr sz="1350" dirty="0">
              <a:ea typeface="Verdana"/>
              <a:cs typeface="Verdana"/>
              <a:sym typeface="Verdana"/>
            </a:endParaRPr>
          </a:p>
          <a:p>
            <a:pPr marL="0" indent="0">
              <a:spcBef>
                <a:spcPts val="0"/>
              </a:spcBef>
              <a:buNone/>
            </a:pPr>
            <a:endParaRPr sz="1350" b="1" dirty="0">
              <a:ea typeface="Verdana"/>
              <a:cs typeface="Verdana"/>
              <a:sym typeface="Verdana"/>
            </a:endParaRPr>
          </a:p>
          <a:p>
            <a:pPr marL="0" indent="0">
              <a:spcBef>
                <a:spcPts val="0"/>
              </a:spcBef>
              <a:buNone/>
            </a:pPr>
            <a:r>
              <a:rPr lang="en-US" sz="1350" b="1" dirty="0">
                <a:ea typeface="Verdana"/>
                <a:cs typeface="Verdana"/>
                <a:sym typeface="Verdana"/>
              </a:rPr>
              <a:t>Key Components:</a:t>
            </a:r>
            <a:endParaRPr sz="1350" b="1" dirty="0">
              <a:ea typeface="Verdana"/>
              <a:cs typeface="Verdana"/>
              <a:sym typeface="Verdana"/>
            </a:endParaRPr>
          </a:p>
          <a:p>
            <a:pPr marL="171446" indent="-139697">
              <a:spcBef>
                <a:spcPts val="0"/>
              </a:spcBef>
              <a:buSzPts val="1100"/>
              <a:buFont typeface="Verdana"/>
              <a:buChar char="•"/>
            </a:pPr>
            <a:r>
              <a:rPr lang="en-US" sz="1350" dirty="0">
                <a:ea typeface="Verdana"/>
                <a:cs typeface="Verdana"/>
                <a:sym typeface="Verdana"/>
              </a:rPr>
              <a:t>MGA Operations Manual</a:t>
            </a:r>
            <a:endParaRPr sz="1350" dirty="0">
              <a:ea typeface="Verdana"/>
              <a:cs typeface="Verdana"/>
              <a:sym typeface="Verdana"/>
            </a:endParaRPr>
          </a:p>
          <a:p>
            <a:pPr marL="742931" lvl="1" indent="-253994">
              <a:spcBef>
                <a:spcPts val="0"/>
              </a:spcBef>
              <a:buSzPts val="1100"/>
              <a:buFont typeface="Verdana"/>
              <a:buChar char="•"/>
            </a:pPr>
            <a:r>
              <a:rPr lang="en-US" sz="1200" dirty="0">
                <a:ea typeface="Verdana"/>
                <a:cs typeface="Verdana"/>
                <a:sym typeface="Verdana"/>
              </a:rPr>
              <a:t>Update the current process to create a clear and cohesive documented process that works efficiently and consistently for all units</a:t>
            </a:r>
            <a:endParaRPr sz="1200" dirty="0">
              <a:ea typeface="Verdana"/>
              <a:cs typeface="Verdana"/>
              <a:sym typeface="Verdana"/>
            </a:endParaRPr>
          </a:p>
          <a:p>
            <a:pPr marL="742931" lvl="1" indent="-253994">
              <a:spcBef>
                <a:spcPts val="0"/>
              </a:spcBef>
              <a:buSzPts val="1100"/>
              <a:buFont typeface="Verdana"/>
              <a:buChar char="•"/>
            </a:pPr>
            <a:r>
              <a:rPr lang="en-US" sz="1200" dirty="0">
                <a:ea typeface="Verdana"/>
                <a:cs typeface="Verdana"/>
                <a:sym typeface="Verdana"/>
              </a:rPr>
              <a:t>Clearly identify the steps within the process that must be followed in a timeline-oriented manner</a:t>
            </a:r>
            <a:endParaRPr dirty="0">
              <a:ea typeface="Verdana"/>
              <a:cs typeface="Verdana"/>
              <a:sym typeface="Verdana"/>
            </a:endParaRPr>
          </a:p>
          <a:p>
            <a:pPr marL="171446" indent="-139697">
              <a:spcBef>
                <a:spcPts val="0"/>
              </a:spcBef>
              <a:buSzPts val="1100"/>
              <a:buFont typeface="Verdana"/>
              <a:buChar char="•"/>
            </a:pPr>
            <a:r>
              <a:rPr lang="en-US" sz="1350" dirty="0">
                <a:ea typeface="Verdana"/>
                <a:cs typeface="Verdana"/>
                <a:sym typeface="Verdana"/>
              </a:rPr>
              <a:t>Process and Tools</a:t>
            </a:r>
            <a:endParaRPr sz="1350" dirty="0">
              <a:ea typeface="Verdana"/>
              <a:cs typeface="Verdana"/>
              <a:sym typeface="Verdana"/>
            </a:endParaRPr>
          </a:p>
          <a:p>
            <a:pPr marL="742931" lvl="1" indent="-253994">
              <a:spcBef>
                <a:spcPts val="0"/>
              </a:spcBef>
              <a:buSzPts val="1100"/>
              <a:buFont typeface="Verdana"/>
              <a:buChar char="•"/>
            </a:pPr>
            <a:r>
              <a:rPr lang="en-US" sz="1200" dirty="0">
                <a:ea typeface="Verdana"/>
                <a:cs typeface="Verdana"/>
                <a:sym typeface="Verdana"/>
              </a:rPr>
              <a:t>Creation of clear processes that ensure one process being used by all units for critical parts of the election process</a:t>
            </a:r>
            <a:endParaRPr sz="1200" dirty="0">
              <a:ea typeface="Verdana"/>
              <a:cs typeface="Verdana"/>
              <a:sym typeface="Verdana"/>
            </a:endParaRPr>
          </a:p>
          <a:p>
            <a:pPr marL="742931" lvl="1" indent="-253994">
              <a:spcBef>
                <a:spcPts val="0"/>
              </a:spcBef>
              <a:buSzPts val="1100"/>
              <a:buFont typeface="Verdana"/>
              <a:buChar char="•"/>
            </a:pPr>
            <a:r>
              <a:rPr lang="en-US" sz="1200" dirty="0">
                <a:ea typeface="Verdana"/>
                <a:cs typeface="Verdana"/>
                <a:sym typeface="Verdana"/>
              </a:rPr>
              <a:t>Creation of templates to assist units with moving through various parts of the election process</a:t>
            </a:r>
            <a:endParaRPr sz="1200" dirty="0">
              <a:ea typeface="Verdana"/>
              <a:cs typeface="Verdana"/>
              <a:sym typeface="Verdana"/>
            </a:endParaRPr>
          </a:p>
          <a:p>
            <a:pPr marL="742931" lvl="1" indent="-253994">
              <a:spcBef>
                <a:spcPts val="0"/>
              </a:spcBef>
              <a:buSzPts val="1100"/>
              <a:buFont typeface="Verdana"/>
              <a:buChar char="•"/>
            </a:pPr>
            <a:r>
              <a:rPr lang="en-US" sz="1200" dirty="0">
                <a:ea typeface="Verdana"/>
                <a:cs typeface="Verdana"/>
                <a:sym typeface="Verdana"/>
              </a:rPr>
              <a:t>Require use of </a:t>
            </a:r>
            <a:r>
              <a:rPr lang="en-US" sz="1200" dirty="0" err="1">
                <a:ea typeface="Verdana"/>
                <a:cs typeface="Verdana"/>
                <a:sym typeface="Verdana"/>
              </a:rPr>
              <a:t>vTools</a:t>
            </a:r>
            <a:r>
              <a:rPr lang="en-US" sz="1200" dirty="0">
                <a:ea typeface="Verdana"/>
                <a:cs typeface="Verdana"/>
                <a:sym typeface="Verdana"/>
              </a:rPr>
              <a:t> voting for all elections</a:t>
            </a:r>
            <a:endParaRPr sz="1200" dirty="0">
              <a:ea typeface="Verdana"/>
              <a:cs typeface="Verdana"/>
              <a:sym typeface="Verdana"/>
            </a:endParaRPr>
          </a:p>
          <a:p>
            <a:pPr marL="742931" lvl="1" indent="-253994">
              <a:spcBef>
                <a:spcPts val="0"/>
              </a:spcBef>
              <a:buSzPts val="1100"/>
              <a:buFont typeface="Verdana"/>
              <a:buChar char="•"/>
            </a:pPr>
            <a:r>
              <a:rPr lang="en-US" sz="1200" dirty="0">
                <a:ea typeface="Verdana"/>
                <a:cs typeface="Verdana"/>
                <a:sym typeface="Verdana"/>
              </a:rPr>
              <a:t>Combine the Tellers and Nominations Committees to form one Election Committee</a:t>
            </a:r>
            <a:endParaRPr dirty="0">
              <a:ea typeface="Verdana"/>
              <a:cs typeface="Verdana"/>
              <a:sym typeface="Verdana"/>
            </a:endParaRPr>
          </a:p>
          <a:p>
            <a:pPr marL="171446" indent="-139697">
              <a:spcBef>
                <a:spcPts val="0"/>
              </a:spcBef>
              <a:buSzPts val="1100"/>
              <a:buFont typeface="Verdana"/>
              <a:buChar char="•"/>
            </a:pPr>
            <a:r>
              <a:rPr lang="en-US" sz="1350" dirty="0">
                <a:ea typeface="Verdana"/>
                <a:cs typeface="Verdana"/>
                <a:sym typeface="Verdana"/>
              </a:rPr>
              <a:t>Election Timeline</a:t>
            </a:r>
            <a:endParaRPr sz="1350" dirty="0">
              <a:ea typeface="Verdana"/>
              <a:cs typeface="Verdana"/>
              <a:sym typeface="Verdana"/>
            </a:endParaRPr>
          </a:p>
          <a:p>
            <a:pPr marL="742931" lvl="1" indent="-253994">
              <a:spcBef>
                <a:spcPts val="0"/>
              </a:spcBef>
              <a:buSzPts val="1100"/>
              <a:buFont typeface="Arial"/>
              <a:buChar char="•"/>
            </a:pPr>
            <a:r>
              <a:rPr lang="en-US" sz="1200" dirty="0">
                <a:ea typeface="Verdana"/>
                <a:cs typeface="Verdana"/>
                <a:sym typeface="Verdana"/>
              </a:rPr>
              <a:t>Reduce the </a:t>
            </a:r>
            <a:r>
              <a:rPr lang="en-US" sz="1200" b="1" dirty="0">
                <a:ea typeface="Verdana"/>
                <a:cs typeface="Verdana"/>
                <a:sym typeface="Verdana"/>
              </a:rPr>
              <a:t>minimum of 6 months </a:t>
            </a:r>
            <a:r>
              <a:rPr lang="en-US" sz="1200" dirty="0">
                <a:ea typeface="Verdana"/>
                <a:cs typeface="Verdana"/>
                <a:sym typeface="Verdana"/>
              </a:rPr>
              <a:t>to execute an election, </a:t>
            </a:r>
            <a:r>
              <a:rPr lang="en-US" sz="1200" b="1" dirty="0">
                <a:ea typeface="Verdana"/>
                <a:cs typeface="Verdana"/>
                <a:sym typeface="Verdana"/>
              </a:rPr>
              <a:t>to 3 months</a:t>
            </a:r>
            <a:endParaRPr sz="1200" dirty="0">
              <a:ea typeface="Verdana"/>
              <a:cs typeface="Verdana"/>
              <a:sym typeface="Verdana"/>
            </a:endParaRPr>
          </a:p>
          <a:p>
            <a:pPr marL="0" indent="0">
              <a:lnSpc>
                <a:spcPct val="115000"/>
              </a:lnSpc>
              <a:spcBef>
                <a:spcPts val="0"/>
              </a:spcBef>
              <a:buNone/>
            </a:pPr>
            <a:endParaRPr sz="1350" dirty="0">
              <a:solidFill>
                <a:srgbClr val="000000"/>
              </a:solidFill>
              <a:ea typeface="Verdana"/>
              <a:cs typeface="Verdana"/>
              <a:sym typeface="Verdana"/>
            </a:endParaRPr>
          </a:p>
          <a:p>
            <a:pPr marL="0" indent="0">
              <a:lnSpc>
                <a:spcPct val="115000"/>
              </a:lnSpc>
              <a:spcBef>
                <a:spcPts val="0"/>
              </a:spcBef>
              <a:buNone/>
            </a:pPr>
            <a:endParaRPr sz="1350" dirty="0">
              <a:solidFill>
                <a:srgbClr val="000000"/>
              </a:solidFill>
              <a:ea typeface="Verdana"/>
              <a:cs typeface="Verdana"/>
              <a:sym typeface="Verdana"/>
            </a:endParaRPr>
          </a:p>
          <a:p>
            <a:pPr marL="0" indent="0">
              <a:lnSpc>
                <a:spcPct val="115000"/>
              </a:lnSpc>
              <a:spcBef>
                <a:spcPts val="0"/>
              </a:spcBef>
              <a:buNone/>
            </a:pPr>
            <a:endParaRPr sz="1350" dirty="0">
              <a:ea typeface="Verdana"/>
              <a:cs typeface="Verdana"/>
              <a:sym typeface="Verdana"/>
            </a:endParaRPr>
          </a:p>
          <a:p>
            <a:pPr marL="0" indent="0">
              <a:spcBef>
                <a:spcPts val="0"/>
              </a:spcBef>
              <a:buNone/>
            </a:pPr>
            <a:endParaRPr sz="1350" dirty="0"/>
          </a:p>
          <a:p>
            <a:pPr marL="0" indent="0">
              <a:lnSpc>
                <a:spcPct val="115000"/>
              </a:lnSpc>
              <a:spcBef>
                <a:spcPts val="0"/>
              </a:spcBef>
              <a:buNone/>
            </a:pPr>
            <a:endParaRPr sz="1350" dirty="0">
              <a:solidFill>
                <a:srgbClr val="000000"/>
              </a:solidFill>
              <a:ea typeface="Verdana"/>
              <a:cs typeface="Verdana"/>
              <a:sym typeface="Verdana"/>
            </a:endParaRPr>
          </a:p>
          <a:p>
            <a:pPr marL="0" indent="0">
              <a:buNone/>
            </a:pPr>
            <a:endParaRPr sz="1350" dirty="0"/>
          </a:p>
        </p:txBody>
      </p:sp>
      <p:sp>
        <p:nvSpPr>
          <p:cNvPr id="6"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28</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3004699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5E22-DE72-453B-88AA-036E52A9F08D}"/>
              </a:ext>
            </a:extLst>
          </p:cNvPr>
          <p:cNvSpPr>
            <a:spLocks noGrp="1"/>
          </p:cNvSpPr>
          <p:nvPr>
            <p:ph type="title"/>
          </p:nvPr>
        </p:nvSpPr>
        <p:spPr>
          <a:xfrm>
            <a:off x="558800" y="417136"/>
            <a:ext cx="7886700" cy="415002"/>
          </a:xfrm>
        </p:spPr>
        <p:txBody>
          <a:bodyPr/>
          <a:lstStyle/>
          <a:p>
            <a:r>
              <a:rPr lang="en-US" dirty="0"/>
              <a:t>Elections: Nomination Application</a:t>
            </a:r>
          </a:p>
        </p:txBody>
      </p:sp>
      <p:sp>
        <p:nvSpPr>
          <p:cNvPr id="3" name="Text Placeholder 2">
            <a:extLst>
              <a:ext uri="{FF2B5EF4-FFF2-40B4-BE49-F238E27FC236}">
                <a16:creationId xmlns:a16="http://schemas.microsoft.com/office/drawing/2014/main" id="{7AE4C16B-A003-4A04-A4A2-9E56F968D7D5}"/>
              </a:ext>
            </a:extLst>
          </p:cNvPr>
          <p:cNvSpPr>
            <a:spLocks noGrp="1"/>
          </p:cNvSpPr>
          <p:nvPr>
            <p:ph type="body" sz="quarter" idx="13"/>
          </p:nvPr>
        </p:nvSpPr>
        <p:spPr>
          <a:xfrm>
            <a:off x="628650" y="1369220"/>
            <a:ext cx="7296150" cy="2957513"/>
          </a:xfrm>
        </p:spPr>
        <p:txBody>
          <a:bodyPr>
            <a:normAutofit fontScale="70000" lnSpcReduction="20000"/>
          </a:bodyPr>
          <a:lstStyle/>
          <a:p>
            <a:r>
              <a:rPr lang="en-US" dirty="0"/>
              <a:t>Enables Section volunteers to manage the nomination/petition process</a:t>
            </a:r>
          </a:p>
          <a:p>
            <a:pPr lvl="1"/>
            <a:r>
              <a:rPr lang="en-US" dirty="0"/>
              <a:t>Step by step, easy to follow</a:t>
            </a:r>
          </a:p>
          <a:p>
            <a:r>
              <a:rPr lang="en-US" dirty="0"/>
              <a:t>Section Officers Appoint Nominating Committee</a:t>
            </a:r>
          </a:p>
          <a:p>
            <a:r>
              <a:rPr lang="en-US" dirty="0"/>
              <a:t>Nominating Committee </a:t>
            </a:r>
          </a:p>
          <a:p>
            <a:pPr lvl="1"/>
            <a:r>
              <a:rPr lang="en-US" dirty="0"/>
              <a:t>Establishes timing</a:t>
            </a:r>
          </a:p>
          <a:p>
            <a:pPr lvl="1"/>
            <a:r>
              <a:rPr lang="en-US" dirty="0"/>
              <a:t>Sends call for nominations</a:t>
            </a:r>
          </a:p>
          <a:p>
            <a:pPr lvl="1"/>
            <a:r>
              <a:rPr lang="en-US" dirty="0"/>
              <a:t>Prepares 1</a:t>
            </a:r>
            <a:r>
              <a:rPr lang="en-US" baseline="30000" dirty="0"/>
              <a:t>st</a:t>
            </a:r>
            <a:r>
              <a:rPr lang="en-US" dirty="0"/>
              <a:t> slate of candidates</a:t>
            </a:r>
          </a:p>
          <a:p>
            <a:pPr lvl="1"/>
            <a:r>
              <a:rPr lang="en-US" dirty="0"/>
              <a:t>Reviews petition candidates</a:t>
            </a:r>
          </a:p>
          <a:p>
            <a:pPr lvl="1"/>
            <a:r>
              <a:rPr lang="en-US" dirty="0"/>
              <a:t>Send out final slate of candidates</a:t>
            </a:r>
          </a:p>
          <a:p>
            <a:r>
              <a:rPr lang="en-US" dirty="0"/>
              <a:t>Built-in validations</a:t>
            </a:r>
          </a:p>
          <a:p>
            <a:r>
              <a:rPr lang="en-US" dirty="0"/>
              <a:t>Built-in email function and with editable templates </a:t>
            </a:r>
          </a:p>
          <a:p>
            <a:pPr marL="0" indent="0">
              <a:buNone/>
            </a:pPr>
            <a:endParaRPr lang="en-US" dirty="0"/>
          </a:p>
        </p:txBody>
      </p:sp>
      <p:sp>
        <p:nvSpPr>
          <p:cNvPr id="4" name="Slide Number Placeholder 3">
            <a:extLst>
              <a:ext uri="{FF2B5EF4-FFF2-40B4-BE49-F238E27FC236}">
                <a16:creationId xmlns:a16="http://schemas.microsoft.com/office/drawing/2014/main" id="{5150F310-675A-4881-925A-A636A08365F8}"/>
              </a:ext>
            </a:extLst>
          </p:cNvPr>
          <p:cNvSpPr>
            <a:spLocks noGrp="1"/>
          </p:cNvSpPr>
          <p:nvPr>
            <p:ph type="sldNum" sz="quarter" idx="14"/>
          </p:nvPr>
        </p:nvSpPr>
        <p:spPr/>
        <p:txBody>
          <a:bodyPr/>
          <a:lstStyle/>
          <a:p>
            <a:fld id="{3DD97BEB-BAEF-0344-9D5C-EC73E478698A}" type="slidenum">
              <a:rPr lang="en-US" smtClean="0"/>
              <a:pPr/>
              <a:t>29</a:t>
            </a:fld>
            <a:endParaRPr lang="en-US"/>
          </a:p>
        </p:txBody>
      </p:sp>
      <p:sp>
        <p:nvSpPr>
          <p:cNvPr id="5" name="Text Placeholder 4">
            <a:extLst>
              <a:ext uri="{FF2B5EF4-FFF2-40B4-BE49-F238E27FC236}">
                <a16:creationId xmlns:a16="http://schemas.microsoft.com/office/drawing/2014/main" id="{039EE368-AB4D-4E67-84DE-F03683E592C6}"/>
              </a:ext>
            </a:extLst>
          </p:cNvPr>
          <p:cNvSpPr>
            <a:spLocks noGrp="1"/>
          </p:cNvSpPr>
          <p:nvPr>
            <p:ph type="body" sz="quarter" idx="15"/>
          </p:nvPr>
        </p:nvSpPr>
        <p:spPr>
          <a:xfrm>
            <a:off x="628650" y="778849"/>
            <a:ext cx="7886700" cy="267632"/>
          </a:xfrm>
        </p:spPr>
        <p:txBody>
          <a:bodyPr>
            <a:noAutofit/>
          </a:bodyPr>
          <a:lstStyle/>
          <a:p>
            <a:r>
              <a:rPr lang="en-US" dirty="0" err="1"/>
              <a:t>vTools</a:t>
            </a:r>
            <a:endParaRPr lang="en-US" dirty="0"/>
          </a:p>
        </p:txBody>
      </p:sp>
    </p:spTree>
    <p:extLst>
      <p:ext uri="{BB962C8B-B14F-4D97-AF65-F5344CB8AC3E}">
        <p14:creationId xmlns:p14="http://schemas.microsoft.com/office/powerpoint/2010/main" val="2455649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890" y="707492"/>
            <a:ext cx="5524931" cy="3226430"/>
          </a:xfrm>
        </p:spPr>
        <p:txBody>
          <a:bodyPr>
            <a:normAutofit fontScale="55000" lnSpcReduction="20000"/>
          </a:bodyPr>
          <a:lstStyle/>
          <a:p>
            <a:pPr>
              <a:spcBef>
                <a:spcPts val="400"/>
              </a:spcBef>
              <a:buFont typeface="Wingdings" panose="05000000000000000000" pitchFamily="2" charset="2"/>
              <a:buChar char="§"/>
              <a:defRPr/>
            </a:pPr>
            <a:r>
              <a:rPr lang="en-US" sz="3300" dirty="0">
                <a:solidFill>
                  <a:srgbClr val="0070C0"/>
                </a:solidFill>
              </a:rPr>
              <a:t>IEEE is the world’s largest technical professional association, dedicated to </a:t>
            </a:r>
            <a:r>
              <a:rPr lang="en-US" sz="3300" b="1" dirty="0">
                <a:solidFill>
                  <a:srgbClr val="0070C0"/>
                </a:solidFill>
              </a:rPr>
              <a:t>advancing technology for humanity</a:t>
            </a:r>
            <a:r>
              <a:rPr lang="en-US" sz="3300" dirty="0">
                <a:solidFill>
                  <a:srgbClr val="0070C0"/>
                </a:solidFill>
              </a:rPr>
              <a:t>.</a:t>
            </a:r>
          </a:p>
          <a:p>
            <a:pPr marL="0" indent="0">
              <a:spcBef>
                <a:spcPts val="400"/>
              </a:spcBef>
              <a:buNone/>
              <a:defRPr/>
            </a:pPr>
            <a:endParaRPr lang="en-US" sz="3300" dirty="0">
              <a:solidFill>
                <a:srgbClr val="0070C0"/>
              </a:solidFill>
            </a:endParaRPr>
          </a:p>
          <a:p>
            <a:pPr>
              <a:spcBef>
                <a:spcPts val="400"/>
              </a:spcBef>
              <a:buFont typeface="Wingdings" panose="05000000000000000000" pitchFamily="2" charset="2"/>
              <a:buChar char="§"/>
              <a:defRPr/>
            </a:pPr>
            <a:r>
              <a:rPr lang="en-US" sz="3300" dirty="0">
                <a:solidFill>
                  <a:srgbClr val="0070C0"/>
                </a:solidFill>
              </a:rPr>
              <a:t>It is designed to serve professionals (and students!) involved in all aspects of the electrical, electronic and computing fields and related areas of science and technology.</a:t>
            </a:r>
          </a:p>
          <a:p>
            <a:pPr marL="0" indent="0">
              <a:spcBef>
                <a:spcPts val="400"/>
              </a:spcBef>
              <a:buNone/>
              <a:defRPr/>
            </a:pPr>
            <a:endParaRPr lang="en-US" sz="3300" dirty="0">
              <a:solidFill>
                <a:srgbClr val="0070C0"/>
              </a:solidFill>
            </a:endParaRPr>
          </a:p>
          <a:p>
            <a:pPr>
              <a:spcBef>
                <a:spcPts val="400"/>
              </a:spcBef>
              <a:buFont typeface="Wingdings" panose="05000000000000000000" pitchFamily="2" charset="2"/>
              <a:buChar char="§"/>
              <a:defRPr/>
            </a:pPr>
            <a:r>
              <a:rPr lang="en-US" sz="3300" dirty="0">
                <a:solidFill>
                  <a:srgbClr val="0070C0"/>
                </a:solidFill>
              </a:rPr>
              <a:t>It is a non-profit organization formed by the merger in 1963 of the Institute of Radio Engineers (IRE, founded in 1912) and the American Institute of Electrical Engineers (AIEE, founded in 1884)</a:t>
            </a:r>
          </a:p>
          <a:p>
            <a:pPr marL="0" indent="0">
              <a:spcBef>
                <a:spcPts val="400"/>
              </a:spcBef>
              <a:buNone/>
              <a:defRPr/>
            </a:pPr>
            <a:r>
              <a:rPr lang="en-US" sz="1800" dirty="0">
                <a:solidFill>
                  <a:srgbClr val="0070C0"/>
                </a:solidFill>
              </a:rPr>
              <a:t>	</a:t>
            </a:r>
          </a:p>
        </p:txBody>
      </p:sp>
      <p:sp>
        <p:nvSpPr>
          <p:cNvPr id="6" name="Shape 180"/>
          <p:cNvSpPr txBox="1">
            <a:spLocks/>
          </p:cNvSpPr>
          <p:nvPr/>
        </p:nvSpPr>
        <p:spPr bwMode="auto">
          <a:xfrm>
            <a:off x="52424" y="246203"/>
            <a:ext cx="8905596" cy="391130"/>
          </a:xfrm>
          <a:prstGeom prst="rect">
            <a:avLst/>
          </a:prstGeom>
          <a:noFill/>
          <a:ln w="9525">
            <a:noFill/>
            <a:miter lim="800000"/>
            <a:headEnd/>
            <a:tailEnd/>
          </a:ln>
        </p:spPr>
        <p:txBody>
          <a:bodyPr vert="horz" wrap="square" lIns="68575" tIns="34275" rIns="68575" bIns="34275" numCol="1" anchor="t" anchorCtr="0" compatLnSpc="1">
            <a:prstTxWarp prst="textNoShape">
              <a:avLst/>
            </a:prstTxWarp>
            <a:noAutofit/>
          </a:bodyPr>
          <a:lstStyle>
            <a:lvl1pPr algn="l" rtl="0" eaLnBrk="0" fontAlgn="base" hangingPunct="0">
              <a:spcBef>
                <a:spcPct val="0"/>
              </a:spcBef>
              <a:spcAft>
                <a:spcPct val="0"/>
              </a:spcAft>
              <a:defRPr sz="24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24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24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24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2400" b="1">
                <a:solidFill>
                  <a:schemeClr val="tx2"/>
                </a:solidFill>
                <a:latin typeface="Verdana" pitchFamily="-112" charset="0"/>
                <a:ea typeface="ＭＳ Ｐゴシック" pitchFamily="28" charset="-128"/>
                <a:cs typeface="ＭＳ Ｐゴシック" pitchFamily="28" charset="-128"/>
              </a:defRPr>
            </a:lvl5pPr>
            <a:lvl6pPr marL="342900" algn="l" rtl="0" eaLnBrk="1" fontAlgn="base" hangingPunct="1">
              <a:spcBef>
                <a:spcPct val="0"/>
              </a:spcBef>
              <a:spcAft>
                <a:spcPct val="0"/>
              </a:spcAft>
              <a:defRPr sz="2700" b="1">
                <a:solidFill>
                  <a:schemeClr val="tx2"/>
                </a:solidFill>
                <a:latin typeface="Arial" pitchFamily="28" charset="0"/>
                <a:ea typeface="ＭＳ Ｐゴシック" pitchFamily="28" charset="-128"/>
                <a:cs typeface="ＭＳ Ｐゴシック" pitchFamily="28" charset="-128"/>
              </a:defRPr>
            </a:lvl6pPr>
            <a:lvl7pPr marL="685800" algn="l" rtl="0" eaLnBrk="1" fontAlgn="base" hangingPunct="1">
              <a:spcBef>
                <a:spcPct val="0"/>
              </a:spcBef>
              <a:spcAft>
                <a:spcPct val="0"/>
              </a:spcAft>
              <a:defRPr sz="2700" b="1">
                <a:solidFill>
                  <a:schemeClr val="tx2"/>
                </a:solidFill>
                <a:latin typeface="Arial" pitchFamily="28" charset="0"/>
                <a:ea typeface="ＭＳ Ｐゴシック" pitchFamily="28" charset="-128"/>
                <a:cs typeface="ＭＳ Ｐゴシック" pitchFamily="28" charset="-128"/>
              </a:defRPr>
            </a:lvl7pPr>
            <a:lvl8pPr marL="1028700" algn="l" rtl="0" eaLnBrk="1" fontAlgn="base" hangingPunct="1">
              <a:spcBef>
                <a:spcPct val="0"/>
              </a:spcBef>
              <a:spcAft>
                <a:spcPct val="0"/>
              </a:spcAft>
              <a:defRPr sz="2700" b="1">
                <a:solidFill>
                  <a:schemeClr val="tx2"/>
                </a:solidFill>
                <a:latin typeface="Arial" pitchFamily="28" charset="0"/>
                <a:ea typeface="ＭＳ Ｐゴシック" pitchFamily="28" charset="-128"/>
                <a:cs typeface="ＭＳ Ｐゴシック" pitchFamily="28" charset="-128"/>
              </a:defRPr>
            </a:lvl8pPr>
            <a:lvl9pPr marL="1371600" algn="l" rtl="0" eaLnBrk="1" fontAlgn="base" hangingPunct="1">
              <a:spcBef>
                <a:spcPct val="0"/>
              </a:spcBef>
              <a:spcAft>
                <a:spcPct val="0"/>
              </a:spcAft>
              <a:defRPr sz="2700" b="1">
                <a:solidFill>
                  <a:schemeClr val="tx2"/>
                </a:solidFill>
                <a:latin typeface="Arial" pitchFamily="28" charset="0"/>
                <a:ea typeface="ＭＳ Ｐゴシック" pitchFamily="28" charset="-128"/>
                <a:cs typeface="ＭＳ Ｐゴシック" pitchFamily="28" charset="-128"/>
              </a:defRPr>
            </a:lvl9pPr>
          </a:lstStyle>
          <a:p>
            <a:pPr indent="-146046" algn="ctr" defTabSz="914378"/>
            <a:r>
              <a:rPr lang="en-US" sz="2100" kern="0" dirty="0">
                <a:solidFill>
                  <a:srgbClr val="0066A1"/>
                </a:solidFill>
                <a:latin typeface="Verdana"/>
                <a:sym typeface="Arial"/>
              </a:rPr>
              <a:t>What is IEEE?</a:t>
            </a:r>
            <a:endParaRPr lang="en-US" sz="2100" kern="0" dirty="0">
              <a:solidFill>
                <a:srgbClr val="0066A1"/>
              </a:solidFill>
              <a:latin typeface="Calibri"/>
              <a:ea typeface="Calibri"/>
              <a:cs typeface="Calibri"/>
              <a:sym typeface="Calibri"/>
            </a:endParaRPr>
          </a:p>
        </p:txBody>
      </p:sp>
      <p:sp>
        <p:nvSpPr>
          <p:cNvPr id="4" name="TextBox 3"/>
          <p:cNvSpPr txBox="1"/>
          <p:nvPr/>
        </p:nvSpPr>
        <p:spPr>
          <a:xfrm>
            <a:off x="858291" y="3831376"/>
            <a:ext cx="6434838" cy="553998"/>
          </a:xfrm>
          <a:prstGeom prst="rect">
            <a:avLst/>
          </a:prstGeom>
          <a:solidFill>
            <a:schemeClr val="accent1">
              <a:lumMod val="50000"/>
            </a:schemeClr>
          </a:solidFill>
        </p:spPr>
        <p:txBody>
          <a:bodyPr wrap="none" rtlCol="0">
            <a:spAutoFit/>
          </a:bodyPr>
          <a:lstStyle/>
          <a:p>
            <a:pPr algn="ctr"/>
            <a:r>
              <a:rPr lang="en-US" sz="1500" dirty="0">
                <a:solidFill>
                  <a:schemeClr val="bg1"/>
                </a:solidFill>
              </a:rPr>
              <a:t>It has the most members of any technical professional organization in the world,</a:t>
            </a:r>
          </a:p>
          <a:p>
            <a:pPr algn="ctr"/>
            <a:r>
              <a:rPr lang="en-US" sz="1500" dirty="0">
                <a:solidFill>
                  <a:schemeClr val="bg1"/>
                </a:solidFill>
              </a:rPr>
              <a:t>with ~420,000 members in over 160 countries</a:t>
            </a:r>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66692" y="535293"/>
            <a:ext cx="2847363" cy="189824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093" y="2521985"/>
            <a:ext cx="1985963" cy="1293019"/>
          </a:xfrm>
          <a:prstGeom prst="rect">
            <a:avLst/>
          </a:prstGeom>
        </p:spPr>
      </p:pic>
      <p:sp>
        <p:nvSpPr>
          <p:cNvPr id="9"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3</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58149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82735" y="219533"/>
            <a:ext cx="8961264" cy="409516"/>
          </a:xfrm>
        </p:spPr>
        <p:txBody>
          <a:bodyPr/>
          <a:lstStyle/>
          <a:p>
            <a:r>
              <a:rPr lang="en-US" altLang="en-US" sz="1800" i="1" dirty="0">
                <a:ea typeface="ＭＳ Ｐゴシック" panose="020B0600070205080204" pitchFamily="34" charset="-128"/>
              </a:rPr>
              <a:t>MGA Call for Nominations 2023 IEEE MGA Committee Member Positions: Deadline 1 August</a:t>
            </a:r>
          </a:p>
        </p:txBody>
      </p:sp>
      <p:sp>
        <p:nvSpPr>
          <p:cNvPr id="68612" name="Slide Number Placeholder 4"/>
          <p:cNvSpPr>
            <a:spLocks noGrp="1"/>
          </p:cNvSpPr>
          <p:nvPr>
            <p:ph type="sldNum" sz="quarter" idx="14"/>
          </p:nvPr>
        </p:nvSpPr>
        <p:spPr bwMode="auto">
          <a:xfrm>
            <a:off x="0" y="4756150"/>
            <a:ext cx="685800" cy="27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80000"/>
              <a:buBlip>
                <a:blip r:embed="rId2"/>
              </a:buBlip>
              <a:defRPr sz="2100">
                <a:solidFill>
                  <a:schemeClr val="tx1"/>
                </a:solidFill>
                <a:latin typeface="Verdana" panose="020B0604030504040204" pitchFamily="34" charset="0"/>
                <a:ea typeface="ＭＳ Ｐゴシック" panose="020B0600070205080204" pitchFamily="34" charset="-128"/>
              </a:defRPr>
            </a:lvl1pPr>
            <a:lvl2pPr marL="557199" indent="-214308">
              <a:spcBef>
                <a:spcPct val="20000"/>
              </a:spcBef>
              <a:buClr>
                <a:srgbClr val="595959"/>
              </a:buClr>
              <a:buChar char="–"/>
              <a:defRPr sz="1950">
                <a:solidFill>
                  <a:schemeClr val="tx1"/>
                </a:solidFill>
                <a:latin typeface="Verdana" panose="020B0604030504040204" pitchFamily="34" charset="0"/>
                <a:ea typeface="ＭＳ Ｐゴシック" panose="020B0600070205080204" pitchFamily="34" charset="-128"/>
              </a:defRPr>
            </a:lvl2pPr>
            <a:lvl3pPr marL="857228" indent="-171446">
              <a:spcBef>
                <a:spcPct val="20000"/>
              </a:spcBef>
              <a:buClr>
                <a:srgbClr val="595959"/>
              </a:buClr>
              <a:buFont typeface="Wingdings" panose="05000000000000000000" pitchFamily="2" charset="2"/>
              <a:buChar char="§"/>
              <a:defRPr sz="1650">
                <a:solidFill>
                  <a:schemeClr val="tx1"/>
                </a:solidFill>
                <a:latin typeface="Verdana" panose="020B0604030504040204" pitchFamily="34" charset="0"/>
                <a:ea typeface="ＭＳ Ｐゴシック" panose="020B0600070205080204" pitchFamily="34" charset="-128"/>
              </a:defRPr>
            </a:lvl3pPr>
            <a:lvl4pPr marL="1200120" indent="-171446">
              <a:spcBef>
                <a:spcPct val="20000"/>
              </a:spcBef>
              <a:buClr>
                <a:srgbClr val="595959"/>
              </a:buClr>
              <a:buChar char="–"/>
              <a:defRPr sz="1500">
                <a:solidFill>
                  <a:schemeClr val="tx1"/>
                </a:solidFill>
                <a:latin typeface="Verdana" panose="020B0604030504040204" pitchFamily="34" charset="0"/>
                <a:ea typeface="ＭＳ Ｐゴシック" panose="020B0600070205080204" pitchFamily="34" charset="-128"/>
              </a:defRPr>
            </a:lvl4pPr>
            <a:lvl5pPr marL="1543012" indent="-171446">
              <a:spcBef>
                <a:spcPct val="20000"/>
              </a:spcBef>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5pPr>
            <a:lvl6pPr marL="1885903" indent="-171446"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6pPr>
            <a:lvl7pPr marL="2228795" indent="-171446"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7pPr>
            <a:lvl8pPr marL="2571686" indent="-171446"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8pPr>
            <a:lvl9pPr marL="2914577" indent="-171446"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Verdana" panose="020B0604030504040204" pitchFamily="34" charset="0"/>
                <a:ea typeface="ＭＳ Ｐゴシック" panose="020B0600070205080204" pitchFamily="34" charset="-128"/>
              </a:defRPr>
            </a:lvl9pPr>
          </a:lstStyle>
          <a:p>
            <a:pPr defTabSz="914378">
              <a:spcBef>
                <a:spcPct val="0"/>
              </a:spcBef>
              <a:buClrTx/>
              <a:buSzTx/>
              <a:buNone/>
              <a:defRPr/>
            </a:pPr>
            <a:fld id="{6BE9C239-C9EE-421A-8D89-D59EFA52AC7A}" type="slidenum">
              <a:rPr lang="en-US" altLang="en-US" sz="750">
                <a:solidFill>
                  <a:srgbClr val="898989"/>
                </a:solidFill>
                <a:latin typeface="Arial" panose="020B0604020202020204" pitchFamily="34" charset="0"/>
                <a:cs typeface="Arial" panose="020B0604020202020204" pitchFamily="34" charset="0"/>
              </a:rPr>
              <a:pPr defTabSz="914378">
                <a:spcBef>
                  <a:spcPct val="0"/>
                </a:spcBef>
                <a:buClrTx/>
                <a:buSzTx/>
                <a:buNone/>
                <a:defRPr/>
              </a:pPr>
              <a:t>30</a:t>
            </a:fld>
            <a:endParaRPr lang="en-US" altLang="en-US" sz="750">
              <a:solidFill>
                <a:srgbClr val="898989"/>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0DDA185-BC48-41E3-8E6D-AF4176EFCF1F}"/>
              </a:ext>
            </a:extLst>
          </p:cNvPr>
          <p:cNvPicPr>
            <a:picLocks noChangeAspect="1"/>
          </p:cNvPicPr>
          <p:nvPr/>
        </p:nvPicPr>
        <p:blipFill>
          <a:blip r:embed="rId3"/>
          <a:stretch>
            <a:fillRect/>
          </a:stretch>
        </p:blipFill>
        <p:spPr>
          <a:xfrm>
            <a:off x="3027750" y="644497"/>
            <a:ext cx="2516310" cy="1311098"/>
          </a:xfrm>
          <a:prstGeom prst="rect">
            <a:avLst/>
          </a:prstGeom>
        </p:spPr>
      </p:pic>
      <p:sp>
        <p:nvSpPr>
          <p:cNvPr id="11" name="TextBox 10">
            <a:extLst>
              <a:ext uri="{FF2B5EF4-FFF2-40B4-BE49-F238E27FC236}">
                <a16:creationId xmlns:a16="http://schemas.microsoft.com/office/drawing/2014/main" id="{80C733DF-2B85-4F08-8DA0-CECF1466205B}"/>
              </a:ext>
            </a:extLst>
          </p:cNvPr>
          <p:cNvSpPr txBox="1"/>
          <p:nvPr/>
        </p:nvSpPr>
        <p:spPr>
          <a:xfrm>
            <a:off x="2822711" y="4499004"/>
            <a:ext cx="3227296" cy="307777"/>
          </a:xfrm>
          <a:prstGeom prst="rect">
            <a:avLst/>
          </a:prstGeom>
          <a:solidFill>
            <a:schemeClr val="accent1">
              <a:lumMod val="20000"/>
              <a:lumOff val="80000"/>
            </a:schemeClr>
          </a:solidFill>
        </p:spPr>
        <p:txBody>
          <a:bodyPr wrap="square">
            <a:spAutoFit/>
          </a:bodyPr>
          <a:lstStyle/>
          <a:p>
            <a:pPr defTabSz="914378">
              <a:defRPr/>
            </a:pPr>
            <a:r>
              <a:rPr lang="fr-FR" sz="1400" dirty="0">
                <a:solidFill>
                  <a:srgbClr val="000000"/>
                </a:solidFill>
                <a:latin typeface="Calibri"/>
              </a:rPr>
              <a:t>For questions, email </a:t>
            </a:r>
            <a:r>
              <a:rPr lang="fr-FR" sz="1400" dirty="0">
                <a:solidFill>
                  <a:srgbClr val="009FDA"/>
                </a:solidFill>
                <a:latin typeface="Calibri"/>
                <a:hlinkClick r:id="rId4"/>
              </a:rPr>
              <a:t>mga-noms@ieee.org</a:t>
            </a:r>
            <a:endParaRPr lang="en-US" sz="1400" dirty="0">
              <a:solidFill>
                <a:prstClr val="black"/>
              </a:solidFill>
              <a:latin typeface="Calibri"/>
            </a:endParaRPr>
          </a:p>
        </p:txBody>
      </p:sp>
      <p:sp>
        <p:nvSpPr>
          <p:cNvPr id="13" name="TextBox 12">
            <a:extLst>
              <a:ext uri="{FF2B5EF4-FFF2-40B4-BE49-F238E27FC236}">
                <a16:creationId xmlns:a16="http://schemas.microsoft.com/office/drawing/2014/main" id="{71EA932C-A2AB-4B96-B394-8E50FAA381DE}"/>
              </a:ext>
            </a:extLst>
          </p:cNvPr>
          <p:cNvSpPr txBox="1"/>
          <p:nvPr/>
        </p:nvSpPr>
        <p:spPr>
          <a:xfrm>
            <a:off x="2149189" y="3939924"/>
            <a:ext cx="4574341" cy="523220"/>
          </a:xfrm>
          <a:prstGeom prst="rect">
            <a:avLst/>
          </a:prstGeom>
          <a:solidFill>
            <a:schemeClr val="accent1">
              <a:lumMod val="40000"/>
              <a:lumOff val="60000"/>
            </a:schemeClr>
          </a:solidFill>
        </p:spPr>
        <p:txBody>
          <a:bodyPr wrap="square">
            <a:spAutoFit/>
          </a:bodyPr>
          <a:lstStyle/>
          <a:p>
            <a:pPr algn="ctr" defTabSz="914378">
              <a:defRPr/>
            </a:pPr>
            <a:r>
              <a:rPr lang="en-US" sz="1400" b="1" dirty="0">
                <a:solidFill>
                  <a:prstClr val="black"/>
                </a:solidFill>
                <a:latin typeface="Calibri"/>
              </a:rPr>
              <a:t>Visit </a:t>
            </a:r>
            <a:r>
              <a:rPr lang="en-US" sz="1400" dirty="0">
                <a:solidFill>
                  <a:prstClr val="black"/>
                </a:solidFill>
                <a:latin typeface="Calibri"/>
                <a:hlinkClick r:id="rId5"/>
              </a:rPr>
              <a:t>https://mga.ieee.org/board-committees/available-mga-positions</a:t>
            </a:r>
            <a:r>
              <a:rPr lang="en-US" sz="1400" dirty="0">
                <a:solidFill>
                  <a:prstClr val="black"/>
                </a:solidFill>
                <a:latin typeface="Calibri"/>
              </a:rPr>
              <a:t> </a:t>
            </a:r>
            <a:r>
              <a:rPr lang="en-US" sz="1400" b="1" dirty="0">
                <a:solidFill>
                  <a:prstClr val="black"/>
                </a:solidFill>
                <a:latin typeface="Calibri"/>
              </a:rPr>
              <a:t>for more information!</a:t>
            </a:r>
            <a:endParaRPr lang="en-US" sz="1400" dirty="0">
              <a:solidFill>
                <a:prstClr val="black"/>
              </a:solidFill>
              <a:latin typeface="Calibri"/>
            </a:endParaRPr>
          </a:p>
        </p:txBody>
      </p:sp>
      <p:sp>
        <p:nvSpPr>
          <p:cNvPr id="2" name="TextBox 1">
            <a:extLst>
              <a:ext uri="{FF2B5EF4-FFF2-40B4-BE49-F238E27FC236}">
                <a16:creationId xmlns:a16="http://schemas.microsoft.com/office/drawing/2014/main" id="{7CA7496C-28A1-4612-940F-B2660E73A443}"/>
              </a:ext>
            </a:extLst>
          </p:cNvPr>
          <p:cNvSpPr txBox="1"/>
          <p:nvPr/>
        </p:nvSpPr>
        <p:spPr>
          <a:xfrm>
            <a:off x="2743200" y="2020258"/>
            <a:ext cx="3281082" cy="338554"/>
          </a:xfrm>
          <a:prstGeom prst="rect">
            <a:avLst/>
          </a:prstGeom>
          <a:noFill/>
        </p:spPr>
        <p:txBody>
          <a:bodyPr wrap="square" rtlCol="0">
            <a:spAutoFit/>
          </a:bodyPr>
          <a:lstStyle/>
          <a:p>
            <a:pPr defTabSz="914378">
              <a:defRPr/>
            </a:pPr>
            <a:r>
              <a:rPr lang="en-US" sz="1600" b="1" dirty="0">
                <a:solidFill>
                  <a:prstClr val="black"/>
                </a:solidFill>
                <a:latin typeface="Calibri"/>
              </a:rPr>
              <a:t>MGA Committee Member Positions</a:t>
            </a:r>
          </a:p>
        </p:txBody>
      </p:sp>
      <p:sp>
        <p:nvSpPr>
          <p:cNvPr id="3" name="TextBox 2">
            <a:extLst>
              <a:ext uri="{FF2B5EF4-FFF2-40B4-BE49-F238E27FC236}">
                <a16:creationId xmlns:a16="http://schemas.microsoft.com/office/drawing/2014/main" id="{4CD69186-2F2B-46ED-8905-9F7AB3919971}"/>
              </a:ext>
            </a:extLst>
          </p:cNvPr>
          <p:cNvSpPr txBox="1"/>
          <p:nvPr/>
        </p:nvSpPr>
        <p:spPr>
          <a:xfrm>
            <a:off x="1575227" y="2296428"/>
            <a:ext cx="3188875" cy="1846659"/>
          </a:xfrm>
          <a:prstGeom prst="rect">
            <a:avLst/>
          </a:prstGeom>
          <a:noFill/>
        </p:spPr>
        <p:txBody>
          <a:bodyPr wrap="square" rtlCol="0">
            <a:spAutoFit/>
          </a:bodyPr>
          <a:lstStyle/>
          <a:p>
            <a:pPr marL="171446" indent="-171446" defTabSz="914378">
              <a:buFont typeface="Arial" panose="020B0604020202020204" pitchFamily="34" charset="0"/>
              <a:buChar char="•"/>
              <a:defRPr/>
            </a:pPr>
            <a:r>
              <a:rPr lang="en-US" sz="1200" dirty="0">
                <a:solidFill>
                  <a:srgbClr val="333333"/>
                </a:solidFill>
                <a:latin typeface="Calibri"/>
              </a:rPr>
              <a:t>IEEE Admission and Advancement </a:t>
            </a:r>
          </a:p>
          <a:p>
            <a:pPr marL="171446" indent="-171446" defTabSz="914378">
              <a:buFont typeface="Arial" panose="020B0604020202020204" pitchFamily="34" charset="0"/>
              <a:buChar char="•"/>
              <a:defRPr/>
            </a:pPr>
            <a:r>
              <a:rPr lang="en-US" sz="1200" dirty="0">
                <a:solidFill>
                  <a:srgbClr val="333333"/>
                </a:solidFill>
                <a:latin typeface="Calibri"/>
              </a:rPr>
              <a:t>MGA Awards and Recognition </a:t>
            </a:r>
          </a:p>
          <a:p>
            <a:pPr marL="171446" indent="-171446" defTabSz="914378">
              <a:buFont typeface="Arial" panose="020B0604020202020204" pitchFamily="34" charset="0"/>
              <a:buChar char="•"/>
              <a:defRPr/>
            </a:pPr>
            <a:r>
              <a:rPr lang="en-US" sz="1200" dirty="0">
                <a:solidFill>
                  <a:srgbClr val="333333"/>
                </a:solidFill>
                <a:latin typeface="Calibri"/>
              </a:rPr>
              <a:t>MGA Geographic Unit Operations Support</a:t>
            </a:r>
          </a:p>
          <a:p>
            <a:pPr marL="171446" indent="-171446" defTabSz="914378">
              <a:buFont typeface="Arial" panose="020B0604020202020204" pitchFamily="34" charset="0"/>
              <a:buChar char="•"/>
              <a:defRPr/>
            </a:pPr>
            <a:r>
              <a:rPr lang="en-US" sz="1200" dirty="0">
                <a:solidFill>
                  <a:srgbClr val="333333"/>
                </a:solidFill>
                <a:latin typeface="Calibri"/>
              </a:rPr>
              <a:t>MGA ieee.tv Advisory </a:t>
            </a:r>
          </a:p>
          <a:p>
            <a:pPr marL="171446" indent="-171446" defTabSz="914378">
              <a:buFont typeface="Arial" panose="020B0604020202020204" pitchFamily="34" charset="0"/>
              <a:buChar char="•"/>
              <a:defRPr/>
            </a:pPr>
            <a:r>
              <a:rPr lang="en-US" sz="1200" dirty="0">
                <a:solidFill>
                  <a:srgbClr val="333333"/>
                </a:solidFill>
                <a:latin typeface="Calibri"/>
              </a:rPr>
              <a:t>MGA IT Coordination and Oversight </a:t>
            </a:r>
          </a:p>
          <a:p>
            <a:pPr marL="171446" indent="-171446" defTabSz="914378">
              <a:buFont typeface="Arial" panose="020B0604020202020204" pitchFamily="34" charset="0"/>
              <a:buChar char="•"/>
              <a:defRPr/>
            </a:pPr>
            <a:r>
              <a:rPr lang="en-US" sz="1200" dirty="0">
                <a:solidFill>
                  <a:srgbClr val="333333"/>
                </a:solidFill>
                <a:latin typeface="Calibri"/>
              </a:rPr>
              <a:t>IEEE Life Members </a:t>
            </a:r>
          </a:p>
          <a:p>
            <a:pPr marL="171446" indent="-171446" defTabSz="914378">
              <a:buFont typeface="Arial" panose="020B0604020202020204" pitchFamily="34" charset="0"/>
              <a:buChar char="•"/>
              <a:defRPr/>
            </a:pPr>
            <a:r>
              <a:rPr lang="en-US" sz="1200" dirty="0">
                <a:solidFill>
                  <a:srgbClr val="333333"/>
                </a:solidFill>
                <a:latin typeface="Calibri"/>
              </a:rPr>
              <a:t>MGA Member Benefits Portfolio Advisory</a:t>
            </a:r>
          </a:p>
          <a:p>
            <a:pPr marL="171446" indent="-171446" defTabSz="914378">
              <a:buFont typeface="Arial" panose="020B0604020202020204" pitchFamily="34" charset="0"/>
              <a:buChar char="•"/>
              <a:defRPr/>
            </a:pPr>
            <a:r>
              <a:rPr lang="en-US" sz="1200" dirty="0">
                <a:solidFill>
                  <a:srgbClr val="333333"/>
                </a:solidFill>
                <a:latin typeface="Calibri"/>
              </a:rPr>
              <a:t>MGA Nominations and Appointments</a:t>
            </a:r>
          </a:p>
          <a:p>
            <a:pPr defTabSz="914378">
              <a:defRPr/>
            </a:pPr>
            <a:endParaRPr lang="en-US" dirty="0">
              <a:solidFill>
                <a:prstClr val="black"/>
              </a:solidFill>
              <a:latin typeface="Calibri"/>
            </a:endParaRPr>
          </a:p>
        </p:txBody>
      </p:sp>
      <p:sp>
        <p:nvSpPr>
          <p:cNvPr id="5" name="TextBox 4">
            <a:extLst>
              <a:ext uri="{FF2B5EF4-FFF2-40B4-BE49-F238E27FC236}">
                <a16:creationId xmlns:a16="http://schemas.microsoft.com/office/drawing/2014/main" id="{C0E66C35-FF94-4C62-8613-7B5BFCF1B0FC}"/>
              </a:ext>
            </a:extLst>
          </p:cNvPr>
          <p:cNvSpPr txBox="1"/>
          <p:nvPr/>
        </p:nvSpPr>
        <p:spPr>
          <a:xfrm>
            <a:off x="4766022" y="2356551"/>
            <a:ext cx="2516521" cy="1661993"/>
          </a:xfrm>
          <a:prstGeom prst="rect">
            <a:avLst/>
          </a:prstGeom>
          <a:noFill/>
        </p:spPr>
        <p:txBody>
          <a:bodyPr wrap="square" rtlCol="0">
            <a:spAutoFit/>
          </a:bodyPr>
          <a:lstStyle/>
          <a:p>
            <a:pPr marL="171446" indent="-171446" defTabSz="914378">
              <a:buFont typeface="Arial" panose="020B0604020202020204" pitchFamily="34" charset="0"/>
              <a:buChar char="•"/>
              <a:defRPr/>
            </a:pPr>
            <a:r>
              <a:rPr lang="en-US" sz="1200" dirty="0">
                <a:solidFill>
                  <a:srgbClr val="333333"/>
                </a:solidFill>
                <a:latin typeface="Calibri"/>
              </a:rPr>
              <a:t>MGA Potentials Editorial Board</a:t>
            </a:r>
          </a:p>
          <a:p>
            <a:pPr marL="171446" indent="-171446" defTabSz="914378">
              <a:buFont typeface="Arial" panose="020B0604020202020204" pitchFamily="34" charset="0"/>
              <a:buChar char="•"/>
              <a:defRPr/>
            </a:pPr>
            <a:r>
              <a:rPr lang="en-US" sz="1200" dirty="0">
                <a:solidFill>
                  <a:srgbClr val="333333"/>
                </a:solidFill>
                <a:latin typeface="Calibri"/>
              </a:rPr>
              <a:t>Strategic Planning </a:t>
            </a:r>
          </a:p>
          <a:p>
            <a:pPr marL="171446" indent="-171446" defTabSz="914378">
              <a:buFont typeface="Arial" panose="020B0604020202020204" pitchFamily="34" charset="0"/>
              <a:buChar char="•"/>
              <a:defRPr/>
            </a:pPr>
            <a:r>
              <a:rPr lang="en-US" sz="1200" dirty="0">
                <a:solidFill>
                  <a:srgbClr val="333333"/>
                </a:solidFill>
                <a:latin typeface="Calibri"/>
              </a:rPr>
              <a:t>MGA Student Activities </a:t>
            </a:r>
          </a:p>
          <a:p>
            <a:pPr marL="171446" indent="-171446" defTabSz="914378">
              <a:buFont typeface="Arial" panose="020B0604020202020204" pitchFamily="34" charset="0"/>
              <a:buChar char="•"/>
              <a:defRPr/>
            </a:pPr>
            <a:r>
              <a:rPr lang="en-US" sz="1200" dirty="0">
                <a:solidFill>
                  <a:srgbClr val="333333"/>
                </a:solidFill>
                <a:latin typeface="Calibri"/>
              </a:rPr>
              <a:t>MGA Training </a:t>
            </a:r>
          </a:p>
          <a:p>
            <a:pPr marL="171446" indent="-171446" defTabSz="914378">
              <a:buFont typeface="Arial" panose="020B0604020202020204" pitchFamily="34" charset="0"/>
              <a:buChar char="•"/>
              <a:defRPr/>
            </a:pPr>
            <a:r>
              <a:rPr lang="en-US" sz="1200" dirty="0">
                <a:solidFill>
                  <a:srgbClr val="333333"/>
                </a:solidFill>
                <a:latin typeface="Calibri"/>
              </a:rPr>
              <a:t>MGA </a:t>
            </a:r>
            <a:r>
              <a:rPr lang="en-US" sz="1200" dirty="0" err="1">
                <a:solidFill>
                  <a:srgbClr val="333333"/>
                </a:solidFill>
                <a:latin typeface="Calibri"/>
              </a:rPr>
              <a:t>vTools</a:t>
            </a:r>
            <a:r>
              <a:rPr lang="en-US" sz="1200" dirty="0">
                <a:solidFill>
                  <a:srgbClr val="333333"/>
                </a:solidFill>
                <a:latin typeface="Calibri"/>
              </a:rPr>
              <a:t> </a:t>
            </a:r>
          </a:p>
          <a:p>
            <a:pPr marL="171446" indent="-171446" defTabSz="914378">
              <a:buFont typeface="Arial" panose="020B0604020202020204" pitchFamily="34" charset="0"/>
              <a:buChar char="•"/>
              <a:defRPr/>
            </a:pPr>
            <a:r>
              <a:rPr lang="en-US" sz="1200" dirty="0">
                <a:solidFill>
                  <a:srgbClr val="333333"/>
                </a:solidFill>
                <a:latin typeface="Calibri"/>
              </a:rPr>
              <a:t>IEEE Women in Engineering</a:t>
            </a:r>
          </a:p>
          <a:p>
            <a:pPr marL="171446" indent="-171446" defTabSz="914378">
              <a:buFont typeface="Arial" panose="020B0604020202020204" pitchFamily="34" charset="0"/>
              <a:buChar char="•"/>
              <a:defRPr/>
            </a:pPr>
            <a:r>
              <a:rPr lang="en-US" sz="1200" dirty="0">
                <a:solidFill>
                  <a:srgbClr val="333333"/>
                </a:solidFill>
                <a:latin typeface="Calibri"/>
              </a:rPr>
              <a:t>IEEE Young Professionals </a:t>
            </a:r>
          </a:p>
          <a:p>
            <a:pPr defTabSz="914378">
              <a:defRPr/>
            </a:pPr>
            <a:endParaRPr lang="en-US" dirty="0">
              <a:solidFill>
                <a:prstClr val="black"/>
              </a:solidFill>
              <a:latin typeface="Calibri"/>
            </a:endParaRPr>
          </a:p>
        </p:txBody>
      </p:sp>
      <p:sp>
        <p:nvSpPr>
          <p:cNvPr id="12"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30</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2076145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Sections Congress</a:t>
            </a:r>
          </a:p>
        </p:txBody>
      </p:sp>
      <p:sp>
        <p:nvSpPr>
          <p:cNvPr id="4" name="Slide Number Placeholder 3"/>
          <p:cNvSpPr>
            <a:spLocks noGrp="1"/>
          </p:cNvSpPr>
          <p:nvPr>
            <p:ph type="sldNum" sz="quarter" idx="4294967295"/>
          </p:nvPr>
        </p:nvSpPr>
        <p:spPr>
          <a:xfrm>
            <a:off x="8658225" y="4745038"/>
            <a:ext cx="485775" cy="273050"/>
          </a:xfrm>
        </p:spPr>
        <p:txBody>
          <a:bodyPr/>
          <a:lstStyle/>
          <a:p>
            <a:pPr defTabSz="914378">
              <a:defRPr/>
            </a:pPr>
            <a:fld id="{3DD97BEB-BAEF-0344-9D5C-EC73E478698A}" type="slidenum">
              <a:rPr lang="en-US" smtClean="0">
                <a:solidFill>
                  <a:srgbClr val="0066A1"/>
                </a:solidFill>
                <a:cs typeface="Arial"/>
                <a:sym typeface="Arial"/>
              </a:rPr>
              <a:pPr defTabSz="914378">
                <a:defRPr/>
              </a:pPr>
              <a:t>31</a:t>
            </a:fld>
            <a:endParaRPr lang="en-US">
              <a:solidFill>
                <a:srgbClr val="0066A1"/>
              </a:solidFill>
              <a:cs typeface="Arial"/>
              <a:sym typeface="Arial"/>
            </a:endParaRPr>
          </a:p>
        </p:txBody>
      </p:sp>
      <p:sp>
        <p:nvSpPr>
          <p:cNvPr id="5"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31</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2218013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CBD444-E3E0-4F79-A4E3-57C18BD21B44}"/>
              </a:ext>
            </a:extLst>
          </p:cNvPr>
          <p:cNvSpPr>
            <a:spLocks noGrp="1"/>
          </p:cNvSpPr>
          <p:nvPr>
            <p:ph type="title"/>
          </p:nvPr>
        </p:nvSpPr>
        <p:spPr>
          <a:xfrm>
            <a:off x="440531" y="337235"/>
            <a:ext cx="7886700" cy="415002"/>
          </a:xfrm>
        </p:spPr>
        <p:txBody>
          <a:bodyPr/>
          <a:lstStyle/>
          <a:p>
            <a:r>
              <a:rPr lang="en-US" sz="2700" dirty="0">
                <a:solidFill>
                  <a:srgbClr val="004578"/>
                </a:solidFill>
              </a:rPr>
              <a:t>Sections Congress 2020:  Top </a:t>
            </a:r>
            <a:r>
              <a:rPr lang="en-US" sz="2700" dirty="0"/>
              <a:t>3 </a:t>
            </a:r>
            <a:r>
              <a:rPr lang="en-US" sz="2700" dirty="0">
                <a:solidFill>
                  <a:srgbClr val="004578"/>
                </a:solidFill>
              </a:rPr>
              <a:t>Recommendations</a:t>
            </a:r>
            <a:endParaRPr lang="en-US" dirty="0"/>
          </a:p>
        </p:txBody>
      </p:sp>
      <p:sp>
        <p:nvSpPr>
          <p:cNvPr id="2" name="Text Placeholder 1">
            <a:extLst>
              <a:ext uri="{FF2B5EF4-FFF2-40B4-BE49-F238E27FC236}">
                <a16:creationId xmlns:a16="http://schemas.microsoft.com/office/drawing/2014/main" id="{78F10A2F-80DF-4AEB-AA7A-1B094878903F}"/>
              </a:ext>
            </a:extLst>
          </p:cNvPr>
          <p:cNvSpPr>
            <a:spLocks noGrp="1"/>
          </p:cNvSpPr>
          <p:nvPr>
            <p:ph type="body" idx="2"/>
          </p:nvPr>
        </p:nvSpPr>
        <p:spPr>
          <a:xfrm>
            <a:off x="603483" y="3237313"/>
            <a:ext cx="5549842" cy="1231337"/>
          </a:xfrm>
        </p:spPr>
        <p:txBody>
          <a:bodyPr>
            <a:normAutofit fontScale="62500" lnSpcReduction="20000"/>
          </a:bodyPr>
          <a:lstStyle/>
          <a:p>
            <a:r>
              <a:rPr lang="en-US" dirty="0"/>
              <a:t>IEEE MGA Ad Hoc Committee on Sections Congress 2020 Top 3 Recommendations Implementation was formed to consider implementation of the recommendations.</a:t>
            </a:r>
          </a:p>
          <a:p>
            <a:r>
              <a:rPr lang="en-US" dirty="0"/>
              <a:t>Ad Hoc chaired by Jim Jefferies with members from multiple IEEE OUs and committees with knowledge of topics</a:t>
            </a:r>
          </a:p>
          <a:p>
            <a:pPr marL="114297" indent="0">
              <a:buNone/>
            </a:pPr>
            <a:endParaRPr lang="en-US" dirty="0"/>
          </a:p>
          <a:p>
            <a:endParaRPr lang="en-US" dirty="0"/>
          </a:p>
        </p:txBody>
      </p:sp>
      <p:graphicFrame>
        <p:nvGraphicFramePr>
          <p:cNvPr id="9" name="Content Placeholder 8">
            <a:extLst>
              <a:ext uri="{FF2B5EF4-FFF2-40B4-BE49-F238E27FC236}">
                <a16:creationId xmlns:a16="http://schemas.microsoft.com/office/drawing/2014/main" id="{240EE7A4-7202-4558-A0B4-F29CC4A8B5EC}"/>
              </a:ext>
            </a:extLst>
          </p:cNvPr>
          <p:cNvGraphicFramePr>
            <a:graphicFrameLocks noGrp="1"/>
          </p:cNvGraphicFramePr>
          <p:nvPr>
            <p:ph sz="quarter" idx="4294967295"/>
          </p:nvPr>
        </p:nvGraphicFramePr>
        <p:xfrm>
          <a:off x="358630" y="1008314"/>
          <a:ext cx="8327231" cy="2384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32</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135504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22"/>
        <p:cNvGrpSpPr/>
        <p:nvPr/>
      </p:nvGrpSpPr>
      <p:grpSpPr>
        <a:xfrm>
          <a:off x="0" y="0"/>
          <a:ext cx="0" cy="0"/>
          <a:chOff x="0" y="0"/>
          <a:chExt cx="0" cy="0"/>
        </a:xfrm>
      </p:grpSpPr>
      <p:sp>
        <p:nvSpPr>
          <p:cNvPr id="2523" name="Google Shape;2523;gdeb24414e9_9_0"/>
          <p:cNvSpPr txBox="1">
            <a:spLocks noGrp="1"/>
          </p:cNvSpPr>
          <p:nvPr>
            <p:ph type="title"/>
          </p:nvPr>
        </p:nvSpPr>
        <p:spPr>
          <a:xfrm>
            <a:off x="628650" y="335199"/>
            <a:ext cx="7886700" cy="415002"/>
          </a:xfrm>
          <a:prstGeom prst="rect">
            <a:avLst/>
          </a:prstGeom>
          <a:noFill/>
          <a:ln>
            <a:noFill/>
          </a:ln>
        </p:spPr>
        <p:txBody>
          <a:bodyPr spcFirstLastPara="1" vert="horz" wrap="square" lIns="91425" tIns="45700" rIns="91425" bIns="45700" numCol="1" rtlCol="0" anchor="b" anchorCtr="0" compatLnSpc="1">
            <a:prstTxWarp prst="textNoShape">
              <a:avLst/>
            </a:prstTxWarp>
            <a:noAutofit/>
          </a:bodyPr>
          <a:lstStyle/>
          <a:p>
            <a:pPr>
              <a:buSzPts val="2500"/>
            </a:pPr>
            <a:r>
              <a:rPr lang="en-US" dirty="0">
                <a:solidFill>
                  <a:srgbClr val="004578"/>
                </a:solidFill>
                <a:latin typeface="Calibri" charset="0"/>
                <a:cs typeface="Calibri" charset="0"/>
              </a:rPr>
              <a:t>Sections Congress Virtual Training 2021</a:t>
            </a:r>
            <a:endParaRPr lang="en-US" dirty="0">
              <a:solidFill>
                <a:schemeClr val="accent5">
                  <a:lumMod val="75000"/>
                </a:schemeClr>
              </a:solidFill>
              <a:latin typeface="+mn-lt"/>
            </a:endParaRPr>
          </a:p>
        </p:txBody>
      </p:sp>
      <p:sp>
        <p:nvSpPr>
          <p:cNvPr id="2524" name="Google Shape;2524;gdeb24414e9_9_0"/>
          <p:cNvSpPr txBox="1">
            <a:spLocks noGrp="1"/>
          </p:cNvSpPr>
          <p:nvPr>
            <p:ph type="body" idx="1"/>
          </p:nvPr>
        </p:nvSpPr>
        <p:spPr>
          <a:xfrm>
            <a:off x="297238" y="1131901"/>
            <a:ext cx="6755807" cy="2957513"/>
          </a:xfrm>
          <a:prstGeom prst="rect">
            <a:avLst/>
          </a:prstGeom>
          <a:noFill/>
          <a:ln>
            <a:noFill/>
          </a:ln>
        </p:spPr>
        <p:txBody>
          <a:bodyPr spcFirstLastPara="1" vert="horz" wrap="square" lIns="91425" tIns="45700" rIns="91425" bIns="45700" numCol="1" rtlCol="0" anchor="t" anchorCtr="0" compatLnSpc="1">
            <a:prstTxWarp prst="textNoShape">
              <a:avLst/>
            </a:prstTxWarp>
            <a:noAutofit/>
          </a:bodyPr>
          <a:lstStyle/>
          <a:p>
            <a:pPr marL="171446" indent="-171446">
              <a:lnSpc>
                <a:spcPct val="70000"/>
              </a:lnSpc>
              <a:spcBef>
                <a:spcPts val="0"/>
              </a:spcBef>
              <a:buSzPts val="1400"/>
            </a:pPr>
            <a:r>
              <a:rPr lang="en-US" sz="1350" dirty="0">
                <a:latin typeface="+mn-lt"/>
              </a:rPr>
              <a:t>First SC event to go virtual and was open to all IEEE volunteers and members</a:t>
            </a:r>
            <a:endParaRPr sz="1350" dirty="0">
              <a:latin typeface="+mn-lt"/>
            </a:endParaRPr>
          </a:p>
          <a:p>
            <a:pPr marL="171446" indent="-171446">
              <a:lnSpc>
                <a:spcPct val="70000"/>
              </a:lnSpc>
              <a:buSzPts val="1400"/>
            </a:pPr>
            <a:r>
              <a:rPr lang="en-US" sz="1350" dirty="0">
                <a:latin typeface="+mn-lt"/>
              </a:rPr>
              <a:t>Session formats: Virtual presentations, breakouts, panel, exhibits, networking (</a:t>
            </a:r>
            <a:r>
              <a:rPr lang="en-US" sz="1350" dirty="0" err="1">
                <a:latin typeface="+mn-lt"/>
              </a:rPr>
              <a:t>SpatialChat</a:t>
            </a:r>
            <a:r>
              <a:rPr lang="en-US" sz="1350" dirty="0">
                <a:latin typeface="+mn-lt"/>
              </a:rPr>
              <a:t>)</a:t>
            </a:r>
            <a:endParaRPr sz="1350" dirty="0">
              <a:latin typeface="+mn-lt"/>
            </a:endParaRPr>
          </a:p>
          <a:p>
            <a:pPr marL="171446" indent="-171446">
              <a:lnSpc>
                <a:spcPct val="70000"/>
              </a:lnSpc>
              <a:buSzPts val="1400"/>
            </a:pPr>
            <a:r>
              <a:rPr lang="en-US" sz="1350" dirty="0">
                <a:latin typeface="+mn-lt"/>
              </a:rPr>
              <a:t>Hosted more than 1,550 people over the weekend - highest number of attendees at SC ever</a:t>
            </a:r>
            <a:endParaRPr sz="1350" dirty="0">
              <a:latin typeface="+mn-lt"/>
            </a:endParaRPr>
          </a:p>
          <a:p>
            <a:pPr marL="514337" lvl="1" indent="-171446">
              <a:lnSpc>
                <a:spcPct val="70000"/>
              </a:lnSpc>
              <a:buSzPts val="1100"/>
            </a:pPr>
            <a:r>
              <a:rPr lang="en-US" dirty="0">
                <a:latin typeface="+mn-lt"/>
              </a:rPr>
              <a:t>18% Student Members and 8% GSMs</a:t>
            </a:r>
            <a:endParaRPr dirty="0">
              <a:latin typeface="+mn-lt"/>
            </a:endParaRPr>
          </a:p>
          <a:p>
            <a:pPr marL="171446" indent="-171446">
              <a:lnSpc>
                <a:spcPct val="70000"/>
              </a:lnSpc>
              <a:buSzPts val="1400"/>
            </a:pPr>
            <a:r>
              <a:rPr lang="en-US" sz="1350" dirty="0">
                <a:latin typeface="+mn-lt"/>
              </a:rPr>
              <a:t>81.5% overall event satisfaction rate</a:t>
            </a:r>
            <a:endParaRPr sz="1350" dirty="0">
              <a:latin typeface="+mn-lt"/>
            </a:endParaRPr>
          </a:p>
          <a:p>
            <a:pPr marL="171446" indent="-171446">
              <a:lnSpc>
                <a:spcPct val="70000"/>
              </a:lnSpc>
              <a:buSzPts val="1400"/>
            </a:pPr>
            <a:r>
              <a:rPr lang="en-US" sz="1350" dirty="0">
                <a:latin typeface="+mn-lt"/>
              </a:rPr>
              <a:t>Post-event survey results:</a:t>
            </a:r>
            <a:endParaRPr sz="1350" dirty="0">
              <a:latin typeface="+mn-lt"/>
            </a:endParaRPr>
          </a:p>
          <a:p>
            <a:pPr marL="514337" lvl="1" indent="-171446">
              <a:lnSpc>
                <a:spcPct val="70000"/>
              </a:lnSpc>
              <a:buSzPts val="1100"/>
            </a:pPr>
            <a:r>
              <a:rPr lang="en-US" dirty="0">
                <a:latin typeface="+mn-lt"/>
              </a:rPr>
              <a:t>53% attended SC for the first time</a:t>
            </a:r>
            <a:endParaRPr dirty="0">
              <a:latin typeface="+mn-lt"/>
            </a:endParaRPr>
          </a:p>
          <a:p>
            <a:pPr marL="514337" lvl="1" indent="-171446">
              <a:lnSpc>
                <a:spcPct val="70000"/>
              </a:lnSpc>
              <a:buSzPts val="1100"/>
            </a:pPr>
            <a:r>
              <a:rPr lang="en-US" dirty="0">
                <a:latin typeface="+mn-lt"/>
              </a:rPr>
              <a:t>73% are volunteers with 6 or more years of service</a:t>
            </a:r>
            <a:endParaRPr dirty="0">
              <a:latin typeface="+mn-lt"/>
            </a:endParaRPr>
          </a:p>
          <a:p>
            <a:pPr marL="514337" lvl="1" indent="-171446">
              <a:lnSpc>
                <a:spcPct val="70000"/>
              </a:lnSpc>
              <a:buSzPts val="1100"/>
            </a:pPr>
            <a:r>
              <a:rPr lang="en-US" dirty="0">
                <a:latin typeface="+mn-lt"/>
              </a:rPr>
              <a:t>69% already shared their learnings from the event with their network</a:t>
            </a:r>
            <a:endParaRPr dirty="0">
              <a:latin typeface="+mn-lt"/>
            </a:endParaRPr>
          </a:p>
          <a:p>
            <a:pPr marL="514337" lvl="1" indent="-171446">
              <a:lnSpc>
                <a:spcPct val="70000"/>
              </a:lnSpc>
              <a:buSzPts val="1100"/>
            </a:pPr>
            <a:r>
              <a:rPr lang="en-US" dirty="0">
                <a:latin typeface="+mn-lt"/>
              </a:rPr>
              <a:t>76% intend to make changes as a result of what they learned at the event</a:t>
            </a:r>
            <a:endParaRPr dirty="0">
              <a:latin typeface="+mn-lt"/>
            </a:endParaRPr>
          </a:p>
          <a:p>
            <a:pPr marL="514337" lvl="1" indent="-171446">
              <a:lnSpc>
                <a:spcPct val="70000"/>
              </a:lnSpc>
              <a:buSzPts val="1100"/>
            </a:pPr>
            <a:r>
              <a:rPr lang="en-US" dirty="0">
                <a:latin typeface="+mn-lt"/>
              </a:rPr>
              <a:t>74% felt the duration of the event was just right</a:t>
            </a:r>
            <a:endParaRPr dirty="0">
              <a:latin typeface="+mn-lt"/>
            </a:endParaRPr>
          </a:p>
          <a:p>
            <a:pPr marL="0" indent="0">
              <a:lnSpc>
                <a:spcPct val="70000"/>
              </a:lnSpc>
              <a:buSzPts val="1200"/>
              <a:buNone/>
            </a:pPr>
            <a:endParaRPr lang="en-US" sz="1350" i="1" dirty="0">
              <a:latin typeface="+mn-lt"/>
            </a:endParaRPr>
          </a:p>
          <a:p>
            <a:pPr marL="0" indent="0">
              <a:lnSpc>
                <a:spcPct val="70000"/>
              </a:lnSpc>
              <a:buSzPts val="1200"/>
              <a:buNone/>
            </a:pPr>
            <a:r>
              <a:rPr lang="en-US" sz="1350" i="1" dirty="0">
                <a:latin typeface="+mn-lt"/>
              </a:rPr>
              <a:t>Recordings and slides available in the </a:t>
            </a:r>
            <a:r>
              <a:rPr lang="en-US" sz="1350" i="1" u="sng" dirty="0">
                <a:solidFill>
                  <a:schemeClr val="hlink"/>
                </a:solidFill>
                <a:latin typeface="+mn-lt"/>
                <a:hlinkClick r:id="rId3"/>
              </a:rPr>
              <a:t>IEEE Center for Leadership Excellence (CLE)</a:t>
            </a:r>
            <a:endParaRPr sz="1350" i="1" dirty="0">
              <a:latin typeface="+mn-lt"/>
            </a:endParaRPr>
          </a:p>
          <a:p>
            <a:pPr marL="0" indent="0">
              <a:lnSpc>
                <a:spcPct val="70000"/>
              </a:lnSpc>
              <a:buSzPts val="1200"/>
              <a:buNone/>
            </a:pPr>
            <a:r>
              <a:rPr lang="en-US" sz="1350" i="1" dirty="0">
                <a:latin typeface="+mn-lt"/>
              </a:rPr>
              <a:t>SC website: </a:t>
            </a:r>
            <a:r>
              <a:rPr lang="en-US" sz="1350" i="1" u="sng" dirty="0">
                <a:solidFill>
                  <a:schemeClr val="hlink"/>
                </a:solidFill>
                <a:latin typeface="+mn-lt"/>
                <a:hlinkClick r:id="rId4"/>
              </a:rPr>
              <a:t>sections-congress.ieee.org</a:t>
            </a:r>
            <a:endParaRPr sz="1350" i="1" dirty="0">
              <a:latin typeface="+mn-lt"/>
            </a:endParaRPr>
          </a:p>
        </p:txBody>
      </p:sp>
      <p:sp>
        <p:nvSpPr>
          <p:cNvPr id="2525" name="Google Shape;2525;gdeb24414e9_9_0"/>
          <p:cNvSpPr txBox="1">
            <a:spLocks noGrp="1"/>
          </p:cNvSpPr>
          <p:nvPr>
            <p:ph type="sldNum" idx="12"/>
          </p:nvPr>
        </p:nvSpPr>
        <p:spPr>
          <a:prstGeom prst="rect">
            <a:avLst/>
          </a:prstGeom>
          <a:noFill/>
          <a:ln>
            <a:noFill/>
          </a:ln>
        </p:spPr>
        <p:txBody>
          <a:bodyPr spcFirstLastPara="1" vert="horz" wrap="square" lIns="91425" tIns="45700" rIns="91425" bIns="45700" rtlCol="0" anchor="ctr" anchorCtr="0">
            <a:noAutofit/>
          </a:bodyPr>
          <a:lstStyle/>
          <a:p>
            <a:pPr>
              <a:buClr>
                <a:srgbClr val="0066A1"/>
              </a:buClr>
            </a:pPr>
            <a:fld id="{00000000-1234-1234-1234-123412341234}" type="slidenum">
              <a:rPr lang="en-US"/>
              <a:pPr>
                <a:buClr>
                  <a:srgbClr val="0066A1"/>
                </a:buClr>
              </a:pPr>
              <a:t>33</a:t>
            </a:fld>
            <a:endParaRPr/>
          </a:p>
        </p:txBody>
      </p:sp>
      <p:sp>
        <p:nvSpPr>
          <p:cNvPr id="2526" name="Google Shape;2526;gdeb24414e9_9_0"/>
          <p:cNvSpPr txBox="1">
            <a:spLocks noGrp="1"/>
          </p:cNvSpPr>
          <p:nvPr>
            <p:ph type="body" idx="2"/>
          </p:nvPr>
        </p:nvSpPr>
        <p:spPr>
          <a:xfrm>
            <a:off x="628650" y="713095"/>
            <a:ext cx="7886700" cy="267632"/>
          </a:xfrm>
          <a:prstGeom prst="rect">
            <a:avLst/>
          </a:prstGeom>
          <a:noFill/>
          <a:ln>
            <a:noFill/>
          </a:ln>
        </p:spPr>
        <p:txBody>
          <a:bodyPr spcFirstLastPara="1" vert="horz" wrap="square" lIns="91425" tIns="45700" rIns="91425" bIns="45700" numCol="1" rtlCol="0" anchor="t" anchorCtr="0" compatLnSpc="1">
            <a:prstTxWarp prst="textNoShape">
              <a:avLst/>
            </a:prstTxWarp>
            <a:noAutofit/>
          </a:bodyPr>
          <a:lstStyle/>
          <a:p>
            <a:pPr marL="0" indent="0">
              <a:spcBef>
                <a:spcPts val="0"/>
              </a:spcBef>
              <a:buSzPct val="100000"/>
            </a:pPr>
            <a:r>
              <a:rPr lang="en-US" dirty="0">
                <a:latin typeface="+mn-lt"/>
              </a:rPr>
              <a:t>Held virtually on 9-11 April 2021</a:t>
            </a:r>
            <a:endParaRPr dirty="0">
              <a:latin typeface="+mn-lt"/>
            </a:endParaRPr>
          </a:p>
        </p:txBody>
      </p:sp>
      <p:pic>
        <p:nvPicPr>
          <p:cNvPr id="2527" name="Google Shape;2527;gdeb24414e9_9_0"/>
          <p:cNvPicPr preferRelativeResize="0"/>
          <p:nvPr/>
        </p:nvPicPr>
        <p:blipFill rotWithShape="1">
          <a:blip r:embed="rId5">
            <a:alphaModFix/>
          </a:blip>
          <a:srcRect/>
          <a:stretch/>
        </p:blipFill>
        <p:spPr>
          <a:xfrm>
            <a:off x="6971660" y="314444"/>
            <a:ext cx="1741487" cy="797301"/>
          </a:xfrm>
          <a:prstGeom prst="rect">
            <a:avLst/>
          </a:prstGeom>
          <a:noFill/>
          <a:ln>
            <a:noFill/>
          </a:ln>
        </p:spPr>
      </p:pic>
      <p:pic>
        <p:nvPicPr>
          <p:cNvPr id="2528" name="Google Shape;2528;gdeb24414e9_9_0"/>
          <p:cNvPicPr preferRelativeResize="0"/>
          <p:nvPr/>
        </p:nvPicPr>
        <p:blipFill rotWithShape="1">
          <a:blip r:embed="rId6">
            <a:alphaModFix/>
          </a:blip>
          <a:srcRect/>
          <a:stretch/>
        </p:blipFill>
        <p:spPr>
          <a:xfrm>
            <a:off x="6213533" y="1605688"/>
            <a:ext cx="2991718" cy="2865426"/>
          </a:xfrm>
          <a:prstGeom prst="rect">
            <a:avLst/>
          </a:prstGeom>
          <a:noFill/>
          <a:ln>
            <a:noFill/>
          </a:ln>
        </p:spPr>
      </p:pic>
      <p:sp>
        <p:nvSpPr>
          <p:cNvPr id="9"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33</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1061988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f8c194c4a7_0_16"/>
          <p:cNvSpPr txBox="1">
            <a:spLocks noGrp="1"/>
          </p:cNvSpPr>
          <p:nvPr>
            <p:ph type="title"/>
          </p:nvPr>
        </p:nvSpPr>
        <p:spPr>
          <a:xfrm>
            <a:off x="173063" y="386029"/>
            <a:ext cx="8312100" cy="414900"/>
          </a:xfrm>
          <a:prstGeom prst="rect">
            <a:avLst/>
          </a:prstGeom>
          <a:noFill/>
          <a:ln>
            <a:noFill/>
          </a:ln>
        </p:spPr>
        <p:txBody>
          <a:bodyPr spcFirstLastPara="1" vert="horz" wrap="square" lIns="91425" tIns="91425" rIns="91425" bIns="91425" numCol="1" rtlCol="0" anchor="b" anchorCtr="0" compatLnSpc="1">
            <a:prstTxWarp prst="textNoShape">
              <a:avLst/>
            </a:prstTxWarp>
            <a:noAutofit/>
          </a:bodyPr>
          <a:lstStyle/>
          <a:p>
            <a:pPr>
              <a:buSzPts val="1900"/>
            </a:pPr>
            <a:r>
              <a:rPr lang="en-US" dirty="0">
                <a:ea typeface="Arial"/>
                <a:sym typeface="Arial"/>
              </a:rPr>
              <a:t>IEEE Sections Congress</a:t>
            </a:r>
            <a:endParaRPr lang="en-US" sz="2400" dirty="0">
              <a:solidFill>
                <a:schemeClr val="accent5">
                  <a:lumMod val="75000"/>
                </a:schemeClr>
              </a:solidFill>
              <a:latin typeface="+mn-lt"/>
              <a:ea typeface="Arial"/>
              <a:cs typeface="Arial"/>
              <a:sym typeface="Arial"/>
            </a:endParaRPr>
          </a:p>
        </p:txBody>
      </p:sp>
      <p:sp>
        <p:nvSpPr>
          <p:cNvPr id="13" name="Google Shape;476;gf8c194c4a7_0_16">
            <a:extLst>
              <a:ext uri="{FF2B5EF4-FFF2-40B4-BE49-F238E27FC236}">
                <a16:creationId xmlns:a16="http://schemas.microsoft.com/office/drawing/2014/main" id="{DA256063-86B0-419B-8AA3-9E764A4A00BE}"/>
              </a:ext>
            </a:extLst>
          </p:cNvPr>
          <p:cNvSpPr txBox="1"/>
          <p:nvPr/>
        </p:nvSpPr>
        <p:spPr>
          <a:xfrm>
            <a:off x="731988" y="1017197"/>
            <a:ext cx="7551925" cy="4150253"/>
          </a:xfrm>
          <a:prstGeom prst="rect">
            <a:avLst/>
          </a:prstGeom>
          <a:noFill/>
          <a:ln>
            <a:noFill/>
          </a:ln>
        </p:spPr>
        <p:txBody>
          <a:bodyPr spcFirstLastPara="1" wrap="square" lIns="0" tIns="0" rIns="91425" bIns="0" anchor="t" anchorCtr="0">
            <a:noAutofit/>
          </a:bodyPr>
          <a:lstStyle/>
          <a:p>
            <a:pPr marL="126997">
              <a:buClr>
                <a:srgbClr val="0066A1"/>
              </a:buClr>
              <a:buSzPts val="1200"/>
            </a:pPr>
            <a:endParaRPr lang="en-US" sz="1600" dirty="0">
              <a:solidFill>
                <a:srgbClr val="000000"/>
              </a:solidFill>
              <a:latin typeface="Calibri"/>
              <a:ea typeface="Calibri"/>
              <a:cs typeface="Calibri"/>
              <a:sym typeface="Calibri"/>
            </a:endParaRPr>
          </a:p>
          <a:p>
            <a:pPr marL="622293" lvl="1" indent="-152396">
              <a:buClr>
                <a:srgbClr val="0066A1"/>
              </a:buClr>
              <a:buSzPts val="1200"/>
              <a:buFont typeface="Arial"/>
              <a:buChar char="▸"/>
            </a:pPr>
            <a:endParaRPr lang="en-US" sz="1600" dirty="0">
              <a:solidFill>
                <a:srgbClr val="000000"/>
              </a:solidFill>
              <a:latin typeface="Calibri"/>
              <a:ea typeface="Calibri"/>
              <a:cs typeface="Calibri"/>
              <a:sym typeface="Calibri"/>
            </a:endParaRPr>
          </a:p>
          <a:p>
            <a:pPr marL="622293" lvl="1" indent="-152396">
              <a:buClr>
                <a:srgbClr val="0066A1"/>
              </a:buClr>
              <a:buSzPts val="1200"/>
              <a:buFont typeface="Arial"/>
              <a:buChar char="▸"/>
            </a:pPr>
            <a:endParaRPr lang="en-US" sz="1600" dirty="0">
              <a:solidFill>
                <a:srgbClr val="000000"/>
              </a:solidFill>
              <a:latin typeface="Calibri"/>
              <a:ea typeface="Calibri"/>
              <a:cs typeface="Calibri"/>
              <a:sym typeface="Calibri"/>
            </a:endParaRPr>
          </a:p>
          <a:p>
            <a:pPr marL="469897" lvl="1">
              <a:buClr>
                <a:srgbClr val="0066A1"/>
              </a:buClr>
              <a:buSzPts val="1200"/>
            </a:pPr>
            <a:endParaRPr lang="en-US" sz="1600" dirty="0">
              <a:solidFill>
                <a:srgbClr val="000000"/>
              </a:solidFill>
              <a:latin typeface="Calibri"/>
              <a:ea typeface="Calibri"/>
              <a:cs typeface="Calibri"/>
              <a:sym typeface="Calibri"/>
            </a:endParaRPr>
          </a:p>
          <a:p>
            <a:pPr marL="622293" lvl="1" indent="-152396">
              <a:buClr>
                <a:srgbClr val="0066A1"/>
              </a:buClr>
              <a:buSzPts val="1200"/>
              <a:buFont typeface="Arial"/>
              <a:buChar char="▸"/>
            </a:pPr>
            <a:endParaRPr lang="en-US" sz="1600" dirty="0">
              <a:solidFill>
                <a:srgbClr val="000000"/>
              </a:solidFill>
              <a:latin typeface="Calibri"/>
              <a:ea typeface="Calibri"/>
              <a:cs typeface="Calibri"/>
              <a:sym typeface="Calibri"/>
            </a:endParaRPr>
          </a:p>
          <a:p>
            <a:pPr marL="622293" lvl="1" indent="-152396">
              <a:buClr>
                <a:srgbClr val="0066A1"/>
              </a:buClr>
              <a:buSzPts val="1200"/>
              <a:buFont typeface="Arial"/>
              <a:buChar char="▸"/>
            </a:pPr>
            <a:endParaRPr lang="en-US" sz="1600" dirty="0">
              <a:solidFill>
                <a:srgbClr val="000000"/>
              </a:solidFill>
              <a:latin typeface="Calibri"/>
              <a:ea typeface="Calibri"/>
              <a:cs typeface="Calibri"/>
              <a:sym typeface="Calibri"/>
            </a:endParaRPr>
          </a:p>
          <a:p>
            <a:pPr marL="622293" lvl="1" indent="-152396">
              <a:buClr>
                <a:srgbClr val="0066A1"/>
              </a:buClr>
              <a:buSzPts val="1200"/>
              <a:buFont typeface="Arial"/>
              <a:buChar char="▸"/>
            </a:pPr>
            <a:endParaRPr lang="en-US" sz="1600" dirty="0">
              <a:solidFill>
                <a:srgbClr val="000000"/>
              </a:solidFill>
              <a:latin typeface="Calibri"/>
              <a:ea typeface="Calibri"/>
              <a:cs typeface="Calibri"/>
              <a:sym typeface="Calibri"/>
            </a:endParaRPr>
          </a:p>
          <a:p>
            <a:pPr marL="622293" lvl="1" indent="-152396">
              <a:buClr>
                <a:srgbClr val="0066A1"/>
              </a:buClr>
              <a:buSzPts val="1200"/>
              <a:buFont typeface="Arial"/>
              <a:buChar char="▸"/>
            </a:pPr>
            <a:endParaRPr lang="en-US" sz="1600" dirty="0">
              <a:solidFill>
                <a:srgbClr val="000000"/>
              </a:solidFill>
              <a:latin typeface="Calibri"/>
              <a:ea typeface="Calibri"/>
              <a:cs typeface="Calibri"/>
              <a:sym typeface="Calibri"/>
            </a:endParaRPr>
          </a:p>
          <a:p>
            <a:pPr marL="622293" lvl="1" indent="-152396">
              <a:buClr>
                <a:srgbClr val="0066A1"/>
              </a:buClr>
              <a:buSzPts val="1200"/>
              <a:buFont typeface="Arial"/>
              <a:buChar char="▸"/>
            </a:pPr>
            <a:endParaRPr lang="en-US" sz="1600" dirty="0">
              <a:solidFill>
                <a:srgbClr val="000000"/>
              </a:solidFill>
              <a:latin typeface="Calibri"/>
              <a:ea typeface="Calibri"/>
              <a:cs typeface="Calibri"/>
              <a:sym typeface="Calibri"/>
            </a:endParaRPr>
          </a:p>
          <a:p>
            <a:pPr marL="469897" lvl="1">
              <a:buClr>
                <a:srgbClr val="0066A1"/>
              </a:buClr>
              <a:buSzPts val="1200"/>
            </a:pPr>
            <a:endParaRPr lang="en-US" sz="1600" dirty="0">
              <a:solidFill>
                <a:srgbClr val="000000"/>
              </a:solidFill>
              <a:latin typeface="Calibri"/>
              <a:ea typeface="Calibri"/>
              <a:cs typeface="Calibri"/>
              <a:sym typeface="Calibri"/>
            </a:endParaRPr>
          </a:p>
        </p:txBody>
      </p:sp>
      <p:cxnSp>
        <p:nvCxnSpPr>
          <p:cNvPr id="6" name="Straight Connector 5">
            <a:extLst>
              <a:ext uri="{FF2B5EF4-FFF2-40B4-BE49-F238E27FC236}">
                <a16:creationId xmlns:a16="http://schemas.microsoft.com/office/drawing/2014/main" id="{BA4A469A-6AD1-4C34-9314-019F3A9A09FD}"/>
              </a:ext>
            </a:extLst>
          </p:cNvPr>
          <p:cNvCxnSpPr/>
          <p:nvPr/>
        </p:nvCxnSpPr>
        <p:spPr>
          <a:xfrm>
            <a:off x="605790" y="2808101"/>
            <a:ext cx="7932420" cy="0"/>
          </a:xfrm>
          <a:prstGeom prst="line">
            <a:avLst/>
          </a:prstGeom>
          <a:ln w="57150"/>
        </p:spPr>
        <p:style>
          <a:lnRef idx="3">
            <a:schemeClr val="dk1"/>
          </a:lnRef>
          <a:fillRef idx="0">
            <a:schemeClr val="dk1"/>
          </a:fillRef>
          <a:effectRef idx="2">
            <a:schemeClr val="dk1"/>
          </a:effectRef>
          <a:fontRef idx="minor">
            <a:schemeClr val="tx1"/>
          </a:fontRef>
        </p:style>
      </p:cxnSp>
      <p:pic>
        <p:nvPicPr>
          <p:cNvPr id="7" name="Graphic 6" descr="Marker outline">
            <a:extLst>
              <a:ext uri="{FF2B5EF4-FFF2-40B4-BE49-F238E27FC236}">
                <a16:creationId xmlns:a16="http://schemas.microsoft.com/office/drawing/2014/main" id="{88A74155-4BD2-456E-AE11-A76568A3AAC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5790" y="2165298"/>
            <a:ext cx="685800" cy="685800"/>
          </a:xfrm>
          <a:prstGeom prst="rect">
            <a:avLst/>
          </a:prstGeom>
        </p:spPr>
      </p:pic>
      <p:pic>
        <p:nvPicPr>
          <p:cNvPr id="8" name="Graphic 7" descr="Marker outline">
            <a:extLst>
              <a:ext uri="{FF2B5EF4-FFF2-40B4-BE49-F238E27FC236}">
                <a16:creationId xmlns:a16="http://schemas.microsoft.com/office/drawing/2014/main" id="{864129B2-6FB1-4573-A084-6F67E5FAD51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7774" y="2198092"/>
            <a:ext cx="685800" cy="685800"/>
          </a:xfrm>
          <a:prstGeom prst="rect">
            <a:avLst/>
          </a:prstGeom>
        </p:spPr>
      </p:pic>
      <p:pic>
        <p:nvPicPr>
          <p:cNvPr id="9" name="Graphic 8" descr="Marker outline">
            <a:extLst>
              <a:ext uri="{FF2B5EF4-FFF2-40B4-BE49-F238E27FC236}">
                <a16:creationId xmlns:a16="http://schemas.microsoft.com/office/drawing/2014/main" id="{45A374F2-D110-41D7-9CC8-BE4E74EF85F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2509" y="2192429"/>
            <a:ext cx="685800" cy="685800"/>
          </a:xfrm>
          <a:prstGeom prst="rect">
            <a:avLst/>
          </a:prstGeom>
        </p:spPr>
      </p:pic>
      <p:pic>
        <p:nvPicPr>
          <p:cNvPr id="10" name="Graphic 9" descr="Marker outline">
            <a:extLst>
              <a:ext uri="{FF2B5EF4-FFF2-40B4-BE49-F238E27FC236}">
                <a16:creationId xmlns:a16="http://schemas.microsoft.com/office/drawing/2014/main" id="{AA6A057C-2169-476E-9A65-07C1D46FF8C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6865" y="2173674"/>
            <a:ext cx="685800" cy="685800"/>
          </a:xfrm>
          <a:prstGeom prst="rect">
            <a:avLst/>
          </a:prstGeom>
        </p:spPr>
      </p:pic>
      <p:sp>
        <p:nvSpPr>
          <p:cNvPr id="11" name="Google Shape;2526;gdeb24414e9_9_0">
            <a:extLst>
              <a:ext uri="{FF2B5EF4-FFF2-40B4-BE49-F238E27FC236}">
                <a16:creationId xmlns:a16="http://schemas.microsoft.com/office/drawing/2014/main" id="{45653964-2E5D-4B4D-BC50-A70191C9D4C5}"/>
              </a:ext>
            </a:extLst>
          </p:cNvPr>
          <p:cNvSpPr txBox="1">
            <a:spLocks/>
          </p:cNvSpPr>
          <p:nvPr/>
        </p:nvSpPr>
        <p:spPr>
          <a:xfrm>
            <a:off x="195962" y="749597"/>
            <a:ext cx="7886700" cy="267600"/>
          </a:xfrm>
          <a:prstGeom prst="rect">
            <a:avLst/>
          </a:prstGeom>
          <a:noFill/>
          <a:ln>
            <a:noFill/>
          </a:ln>
        </p:spPr>
        <p:txBody>
          <a:bodyPr spcFirstLastPara="1" vert="horz" wrap="square" lIns="91425" tIns="45700" rIns="91425" bIns="45700" rtlCol="0" anchor="t" anchorCtr="0">
            <a:normAutofit fontScale="92500" lnSpcReduction="20000"/>
          </a:bodyPr>
          <a:lstStyle>
            <a:lvl1pPr marL="609585" lvl="0" indent="-457189" algn="l" defTabSz="914377" rtl="0" eaLnBrk="1" latinLnBrk="0" hangingPunct="1">
              <a:lnSpc>
                <a:spcPct val="90000"/>
              </a:lnSpc>
              <a:spcBef>
                <a:spcPts val="1000"/>
              </a:spcBef>
              <a:spcAft>
                <a:spcPts val="0"/>
              </a:spcAft>
              <a:buClr>
                <a:srgbClr val="00355C"/>
              </a:buClr>
              <a:buSzPts val="1800"/>
              <a:buFont typeface="LucidaGrande" charset="0"/>
              <a:buChar char="▸"/>
              <a:defRPr sz="2200" kern="1200">
                <a:solidFill>
                  <a:schemeClr val="tx1"/>
                </a:solidFill>
                <a:latin typeface="+mn-lt"/>
                <a:ea typeface="+mn-ea"/>
                <a:cs typeface="+mn-cs"/>
              </a:defRPr>
            </a:lvl1pPr>
            <a:lvl2pPr marL="1219170" lvl="1" indent="-457189" algn="l" defTabSz="914377" rtl="0" eaLnBrk="1" latinLnBrk="0" hangingPunct="1">
              <a:lnSpc>
                <a:spcPct val="90000"/>
              </a:lnSpc>
              <a:spcBef>
                <a:spcPts val="500"/>
              </a:spcBef>
              <a:spcAft>
                <a:spcPts val="0"/>
              </a:spcAft>
              <a:buClr>
                <a:srgbClr val="00355C"/>
              </a:buClr>
              <a:buSzPts val="1800"/>
              <a:buFont typeface="LucidaGrande" charset="0"/>
              <a:buChar char="-"/>
              <a:defRPr sz="1800" kern="1200">
                <a:solidFill>
                  <a:schemeClr val="tx1"/>
                </a:solidFill>
                <a:latin typeface="+mn-lt"/>
                <a:ea typeface="+mn-ea"/>
                <a:cs typeface="+mn-cs"/>
              </a:defRPr>
            </a:lvl2pPr>
            <a:lvl3pPr marL="1828754" lvl="2" indent="-457189" algn="l" defTabSz="914377" rtl="0" eaLnBrk="1" latinLnBrk="0" hangingPunct="1">
              <a:lnSpc>
                <a:spcPct val="90000"/>
              </a:lnSpc>
              <a:spcBef>
                <a:spcPts val="500"/>
              </a:spcBef>
              <a:spcAft>
                <a:spcPts val="0"/>
              </a:spcAft>
              <a:buClr>
                <a:srgbClr val="00355C"/>
              </a:buClr>
              <a:buSzPts val="1800"/>
              <a:buFont typeface="Arial" panose="020B0604020202020204" pitchFamily="34" charset="0"/>
              <a:buChar char="•"/>
              <a:defRPr sz="1800" kern="1200">
                <a:solidFill>
                  <a:schemeClr val="tx1"/>
                </a:solidFill>
                <a:latin typeface="+mn-lt"/>
                <a:ea typeface="+mn-ea"/>
                <a:cs typeface="+mn-cs"/>
              </a:defRPr>
            </a:lvl3pPr>
            <a:lvl4pPr marL="2438339" lvl="3" indent="-457189" algn="l" defTabSz="914377" rtl="0" eaLnBrk="1" latinLnBrk="0" hangingPunct="1">
              <a:lnSpc>
                <a:spcPct val="90000"/>
              </a:lnSpc>
              <a:spcBef>
                <a:spcPts val="500"/>
              </a:spcBef>
              <a:spcAft>
                <a:spcPts val="0"/>
              </a:spcAft>
              <a:buClr>
                <a:srgbClr val="00355C"/>
              </a:buClr>
              <a:buSzPts val="1800"/>
              <a:buFont typeface="Wingdings" charset="2"/>
              <a:buChar char="▪"/>
              <a:defRPr sz="1800" kern="1200">
                <a:solidFill>
                  <a:schemeClr val="tx1"/>
                </a:solidFill>
                <a:latin typeface="+mn-lt"/>
                <a:ea typeface="+mn-ea"/>
                <a:cs typeface="+mn-cs"/>
              </a:defRPr>
            </a:lvl4pPr>
            <a:lvl5pPr marL="3047924" lvl="4" indent="-457189" algn="l" defTabSz="914377" rtl="0" eaLnBrk="1" latinLnBrk="0" hangingPunct="1">
              <a:lnSpc>
                <a:spcPct val="90000"/>
              </a:lnSpc>
              <a:spcBef>
                <a:spcPts val="500"/>
              </a:spcBef>
              <a:spcAft>
                <a:spcPts val="0"/>
              </a:spcAft>
              <a:buClr>
                <a:srgbClr val="00355C"/>
              </a:buClr>
              <a:buSzPts val="1800"/>
              <a:buFont typeface="Courier New" charset="0"/>
              <a:buChar char="o"/>
              <a:defRPr sz="1800" kern="1200">
                <a:solidFill>
                  <a:schemeClr val="tx1"/>
                </a:solidFill>
                <a:latin typeface="+mn-lt"/>
                <a:ea typeface="+mn-ea"/>
                <a:cs typeface="+mn-cs"/>
              </a:defRPr>
            </a:lvl5pPr>
            <a:lvl6pPr marL="3657509" lvl="5" indent="-457189" algn="l" defTabSz="914377"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4267093" lvl="6" indent="-457189" algn="l" defTabSz="914377"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4876678" lvl="7" indent="-457189" algn="l" defTabSz="914377"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5486263" lvl="8" indent="-457189" algn="l" defTabSz="914377"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indent="0" defTabSz="685783" fontAlgn="auto">
              <a:spcBef>
                <a:spcPts val="0"/>
              </a:spcBef>
              <a:buClr>
                <a:srgbClr val="0066A1"/>
              </a:buClr>
              <a:buSzPct val="100000"/>
              <a:buNone/>
              <a:defRPr/>
            </a:pPr>
            <a:r>
              <a:rPr lang="en-US" sz="1650" b="1" i="1" dirty="0">
                <a:solidFill>
                  <a:srgbClr val="7F7F7F"/>
                </a:solidFill>
                <a:latin typeface="Calibri" panose="020F0502020204030204"/>
                <a:cs typeface="Arial"/>
                <a:sym typeface="Arial"/>
              </a:rPr>
              <a:t>The Road to Sections Congress</a:t>
            </a:r>
          </a:p>
        </p:txBody>
      </p:sp>
      <p:sp>
        <p:nvSpPr>
          <p:cNvPr id="3" name="TextBox 2">
            <a:extLst>
              <a:ext uri="{FF2B5EF4-FFF2-40B4-BE49-F238E27FC236}">
                <a16:creationId xmlns:a16="http://schemas.microsoft.com/office/drawing/2014/main" id="{9B7820BC-17AB-4D3E-8E91-406B79C82B04}"/>
              </a:ext>
            </a:extLst>
          </p:cNvPr>
          <p:cNvSpPr txBox="1"/>
          <p:nvPr/>
        </p:nvSpPr>
        <p:spPr>
          <a:xfrm>
            <a:off x="173063" y="1022271"/>
            <a:ext cx="1553011" cy="1200329"/>
          </a:xfrm>
          <a:prstGeom prst="rect">
            <a:avLst/>
          </a:prstGeom>
          <a:solidFill>
            <a:schemeClr val="accent1">
              <a:lumMod val="20000"/>
              <a:lumOff val="80000"/>
            </a:schemeClr>
          </a:solidFill>
        </p:spPr>
        <p:txBody>
          <a:bodyPr wrap="square" rtlCol="0">
            <a:spAutoFit/>
          </a:bodyPr>
          <a:lstStyle/>
          <a:p>
            <a:pPr algn="ctr"/>
            <a:r>
              <a:rPr lang="en-US" b="1" dirty="0"/>
              <a:t>2023</a:t>
            </a:r>
          </a:p>
          <a:p>
            <a:pPr algn="ctr"/>
            <a:r>
              <a:rPr lang="en-US" dirty="0"/>
              <a:t>Ottawa, Canada </a:t>
            </a:r>
          </a:p>
          <a:p>
            <a:pPr algn="ctr"/>
            <a:r>
              <a:rPr lang="en-US" dirty="0"/>
              <a:t>11-13 August</a:t>
            </a:r>
          </a:p>
        </p:txBody>
      </p:sp>
      <p:sp>
        <p:nvSpPr>
          <p:cNvPr id="14" name="TextBox 13">
            <a:extLst>
              <a:ext uri="{FF2B5EF4-FFF2-40B4-BE49-F238E27FC236}">
                <a16:creationId xmlns:a16="http://schemas.microsoft.com/office/drawing/2014/main" id="{1E54CDDC-D4F8-45B8-AC52-09F4A5E5B4A3}"/>
              </a:ext>
            </a:extLst>
          </p:cNvPr>
          <p:cNvSpPr txBox="1"/>
          <p:nvPr/>
        </p:nvSpPr>
        <p:spPr>
          <a:xfrm>
            <a:off x="2632222" y="1326346"/>
            <a:ext cx="1553011" cy="923330"/>
          </a:xfrm>
          <a:prstGeom prst="rect">
            <a:avLst/>
          </a:prstGeom>
          <a:solidFill>
            <a:schemeClr val="accent1">
              <a:lumMod val="20000"/>
              <a:lumOff val="80000"/>
            </a:schemeClr>
          </a:solidFill>
        </p:spPr>
        <p:txBody>
          <a:bodyPr wrap="square" rtlCol="0">
            <a:spAutoFit/>
          </a:bodyPr>
          <a:lstStyle/>
          <a:p>
            <a:pPr algn="ctr"/>
            <a:r>
              <a:rPr lang="en-US" b="1" dirty="0"/>
              <a:t>2024</a:t>
            </a:r>
          </a:p>
          <a:p>
            <a:pPr algn="ctr"/>
            <a:r>
              <a:rPr lang="en-US" dirty="0"/>
              <a:t>Virtual Event</a:t>
            </a:r>
          </a:p>
          <a:p>
            <a:pPr algn="ctr"/>
            <a:r>
              <a:rPr lang="en-US" dirty="0"/>
              <a:t>Date TBD</a:t>
            </a:r>
          </a:p>
        </p:txBody>
      </p:sp>
      <p:sp>
        <p:nvSpPr>
          <p:cNvPr id="15" name="TextBox 14">
            <a:extLst>
              <a:ext uri="{FF2B5EF4-FFF2-40B4-BE49-F238E27FC236}">
                <a16:creationId xmlns:a16="http://schemas.microsoft.com/office/drawing/2014/main" id="{A02B6810-DEC8-43EF-B76E-0B04ADC2D0D8}"/>
              </a:ext>
            </a:extLst>
          </p:cNvPr>
          <p:cNvSpPr txBox="1"/>
          <p:nvPr/>
        </p:nvSpPr>
        <p:spPr>
          <a:xfrm>
            <a:off x="5105200" y="1331520"/>
            <a:ext cx="1553011" cy="923330"/>
          </a:xfrm>
          <a:prstGeom prst="rect">
            <a:avLst/>
          </a:prstGeom>
          <a:solidFill>
            <a:schemeClr val="accent1">
              <a:lumMod val="20000"/>
              <a:lumOff val="80000"/>
            </a:schemeClr>
          </a:solidFill>
        </p:spPr>
        <p:txBody>
          <a:bodyPr wrap="square" rtlCol="0">
            <a:spAutoFit/>
          </a:bodyPr>
          <a:lstStyle/>
          <a:p>
            <a:pPr algn="ctr"/>
            <a:r>
              <a:rPr lang="en-US" b="1" dirty="0"/>
              <a:t>2025</a:t>
            </a:r>
          </a:p>
          <a:p>
            <a:pPr algn="ctr"/>
            <a:r>
              <a:rPr lang="en-US" dirty="0"/>
              <a:t>Virtual Event</a:t>
            </a:r>
          </a:p>
          <a:p>
            <a:pPr algn="ctr"/>
            <a:r>
              <a:rPr lang="en-US" dirty="0"/>
              <a:t>Date TBD</a:t>
            </a:r>
          </a:p>
        </p:txBody>
      </p:sp>
      <p:sp>
        <p:nvSpPr>
          <p:cNvPr id="16" name="TextBox 15">
            <a:extLst>
              <a:ext uri="{FF2B5EF4-FFF2-40B4-BE49-F238E27FC236}">
                <a16:creationId xmlns:a16="http://schemas.microsoft.com/office/drawing/2014/main" id="{5E88D0E7-E390-4BD6-9115-A5AC77EB86E5}"/>
              </a:ext>
            </a:extLst>
          </p:cNvPr>
          <p:cNvSpPr txBox="1"/>
          <p:nvPr/>
        </p:nvSpPr>
        <p:spPr>
          <a:xfrm>
            <a:off x="7423259" y="1029107"/>
            <a:ext cx="1553011" cy="1200329"/>
          </a:xfrm>
          <a:prstGeom prst="rect">
            <a:avLst/>
          </a:prstGeom>
          <a:solidFill>
            <a:schemeClr val="accent1">
              <a:lumMod val="20000"/>
              <a:lumOff val="80000"/>
            </a:schemeClr>
          </a:solidFill>
        </p:spPr>
        <p:txBody>
          <a:bodyPr wrap="square" rtlCol="0">
            <a:spAutoFit/>
          </a:bodyPr>
          <a:lstStyle/>
          <a:p>
            <a:pPr algn="ctr"/>
            <a:r>
              <a:rPr lang="en-US" b="1" dirty="0"/>
              <a:t>2026</a:t>
            </a:r>
          </a:p>
          <a:p>
            <a:pPr algn="ctr"/>
            <a:r>
              <a:rPr lang="en-US" dirty="0"/>
              <a:t>R8 or R10 (Area 2)</a:t>
            </a:r>
          </a:p>
          <a:p>
            <a:pPr algn="ctr"/>
            <a:r>
              <a:rPr lang="en-US" dirty="0"/>
              <a:t>Date TBD</a:t>
            </a:r>
          </a:p>
        </p:txBody>
      </p:sp>
      <p:sp>
        <p:nvSpPr>
          <p:cNvPr id="5" name="TextBox 4">
            <a:extLst>
              <a:ext uri="{FF2B5EF4-FFF2-40B4-BE49-F238E27FC236}">
                <a16:creationId xmlns:a16="http://schemas.microsoft.com/office/drawing/2014/main" id="{164954CB-10D3-45E0-BD9E-822B926A76B5}"/>
              </a:ext>
            </a:extLst>
          </p:cNvPr>
          <p:cNvSpPr txBox="1"/>
          <p:nvPr/>
        </p:nvSpPr>
        <p:spPr>
          <a:xfrm>
            <a:off x="52339" y="2914004"/>
            <a:ext cx="1936876" cy="738664"/>
          </a:xfrm>
          <a:prstGeom prst="rect">
            <a:avLst/>
          </a:prstGeom>
          <a:solidFill>
            <a:schemeClr val="accent6">
              <a:lumMod val="20000"/>
              <a:lumOff val="80000"/>
            </a:schemeClr>
          </a:solidFill>
        </p:spPr>
        <p:txBody>
          <a:bodyPr wrap="square" rtlCol="0">
            <a:spAutoFit/>
          </a:bodyPr>
          <a:lstStyle/>
          <a:p>
            <a:endParaRPr lang="en-US" sz="1200" b="1" dirty="0">
              <a:latin typeface="+mn-lt"/>
            </a:endParaRPr>
          </a:p>
          <a:p>
            <a:pPr marL="214313" indent="-214313">
              <a:buFont typeface="Arial" panose="020B0604020202020204" pitchFamily="34" charset="0"/>
              <a:buChar char="•"/>
            </a:pPr>
            <a:r>
              <a:rPr lang="en-US" sz="1200" dirty="0">
                <a:solidFill>
                  <a:srgbClr val="000000"/>
                </a:solidFill>
                <a:latin typeface="+mn-lt"/>
              </a:rPr>
              <a:t>IEEE training in-person</a:t>
            </a:r>
            <a:endParaRPr lang="en-US" sz="1200" b="1" i="1" dirty="0">
              <a:latin typeface="+mn-lt"/>
            </a:endParaRPr>
          </a:p>
          <a:p>
            <a:endParaRPr lang="en-US" dirty="0"/>
          </a:p>
        </p:txBody>
      </p:sp>
      <p:sp>
        <p:nvSpPr>
          <p:cNvPr id="18" name="TextBox 17">
            <a:extLst>
              <a:ext uri="{FF2B5EF4-FFF2-40B4-BE49-F238E27FC236}">
                <a16:creationId xmlns:a16="http://schemas.microsoft.com/office/drawing/2014/main" id="{DD83BAFC-85B8-4923-B003-CF4130193EBD}"/>
              </a:ext>
            </a:extLst>
          </p:cNvPr>
          <p:cNvSpPr txBox="1"/>
          <p:nvPr/>
        </p:nvSpPr>
        <p:spPr>
          <a:xfrm>
            <a:off x="4864796" y="2939111"/>
            <a:ext cx="1936876" cy="1223412"/>
          </a:xfrm>
          <a:prstGeom prst="rect">
            <a:avLst/>
          </a:prstGeom>
          <a:solidFill>
            <a:schemeClr val="accent6">
              <a:lumMod val="20000"/>
              <a:lumOff val="80000"/>
            </a:schemeClr>
          </a:solidFill>
        </p:spPr>
        <p:txBody>
          <a:bodyPr wrap="square" rtlCol="0">
            <a:spAutoFit/>
          </a:bodyPr>
          <a:lstStyle/>
          <a:p>
            <a:pPr marL="214313" indent="-214313">
              <a:buFont typeface="Arial" panose="020B0604020202020204" pitchFamily="34" charset="0"/>
              <a:buChar char="•"/>
            </a:pPr>
            <a:r>
              <a:rPr lang="en-US" sz="1050" dirty="0">
                <a:latin typeface="+mn-lt"/>
              </a:rPr>
              <a:t>Basic IEEE training virtually</a:t>
            </a:r>
          </a:p>
          <a:p>
            <a:pPr marL="214313" indent="-214313">
              <a:buFont typeface="Arial" panose="020B0604020202020204" pitchFamily="34" charset="0"/>
              <a:buChar char="•"/>
            </a:pPr>
            <a:r>
              <a:rPr lang="en-US" sz="1050" dirty="0">
                <a:latin typeface="+mn-lt"/>
              </a:rPr>
              <a:t>Session detailing status of past recommendations</a:t>
            </a:r>
          </a:p>
          <a:p>
            <a:pPr marL="214313" indent="-214313">
              <a:buFont typeface="Arial" panose="020B0604020202020204" pitchFamily="34" charset="0"/>
              <a:buChar char="•"/>
            </a:pPr>
            <a:r>
              <a:rPr lang="en-US" sz="1050" dirty="0">
                <a:latin typeface="+mn-lt"/>
              </a:rPr>
              <a:t>Region breakout –focus on Recommendations (issues and opportunities)</a:t>
            </a:r>
          </a:p>
          <a:p>
            <a:pPr marL="214313" indent="-214313">
              <a:buFont typeface="Arial" panose="020B0604020202020204" pitchFamily="34" charset="0"/>
              <a:buChar char="•"/>
            </a:pPr>
            <a:r>
              <a:rPr lang="en-US" sz="1050" b="1" i="1" dirty="0">
                <a:latin typeface="+mn-lt"/>
              </a:rPr>
              <a:t>All Volunteers</a:t>
            </a:r>
          </a:p>
        </p:txBody>
      </p:sp>
      <p:sp>
        <p:nvSpPr>
          <p:cNvPr id="19" name="TextBox 18">
            <a:extLst>
              <a:ext uri="{FF2B5EF4-FFF2-40B4-BE49-F238E27FC236}">
                <a16:creationId xmlns:a16="http://schemas.microsoft.com/office/drawing/2014/main" id="{1DE20D22-8EEF-4217-B80B-02064990521A}"/>
              </a:ext>
            </a:extLst>
          </p:cNvPr>
          <p:cNvSpPr txBox="1"/>
          <p:nvPr/>
        </p:nvSpPr>
        <p:spPr>
          <a:xfrm>
            <a:off x="2392237" y="2941110"/>
            <a:ext cx="1936876" cy="1384995"/>
          </a:xfrm>
          <a:prstGeom prst="rect">
            <a:avLst/>
          </a:prstGeom>
          <a:solidFill>
            <a:schemeClr val="accent6">
              <a:lumMod val="20000"/>
              <a:lumOff val="80000"/>
            </a:schemeClr>
          </a:solidFill>
        </p:spPr>
        <p:txBody>
          <a:bodyPr wrap="square" rtlCol="0">
            <a:spAutoFit/>
          </a:bodyPr>
          <a:lstStyle/>
          <a:p>
            <a:pPr marL="214313" indent="-214313">
              <a:buFont typeface="Arial" panose="020B0604020202020204" pitchFamily="34" charset="0"/>
              <a:buChar char="•"/>
            </a:pPr>
            <a:r>
              <a:rPr lang="en-US" sz="1050" dirty="0">
                <a:solidFill>
                  <a:srgbClr val="000000"/>
                </a:solidFill>
                <a:latin typeface="+mn-lt"/>
              </a:rPr>
              <a:t>Focus on overview of all major IEEE organizational units and initiatives</a:t>
            </a:r>
          </a:p>
          <a:p>
            <a:pPr marL="214313" indent="-214313">
              <a:buFont typeface="Arial" panose="020B0604020202020204" pitchFamily="34" charset="0"/>
              <a:buChar char="•"/>
            </a:pPr>
            <a:r>
              <a:rPr lang="en-US" sz="1050" dirty="0">
                <a:latin typeface="+mn-lt"/>
              </a:rPr>
              <a:t>Session detailing process of recommendations</a:t>
            </a:r>
          </a:p>
          <a:p>
            <a:pPr marL="214313" indent="-214313">
              <a:buFont typeface="Arial" panose="020B0604020202020204" pitchFamily="34" charset="0"/>
              <a:buChar char="•"/>
            </a:pPr>
            <a:r>
              <a:rPr lang="en-US" sz="1050" dirty="0">
                <a:latin typeface="+mn-lt"/>
              </a:rPr>
              <a:t>Status of prior SC recommendations</a:t>
            </a:r>
          </a:p>
          <a:p>
            <a:pPr marL="214313" indent="-214313">
              <a:buFont typeface="Arial" panose="020B0604020202020204" pitchFamily="34" charset="0"/>
              <a:buChar char="•"/>
            </a:pPr>
            <a:r>
              <a:rPr lang="en-US" sz="1050" b="1" i="1" dirty="0">
                <a:latin typeface="+mn-lt"/>
              </a:rPr>
              <a:t>All Volunteers</a:t>
            </a:r>
          </a:p>
        </p:txBody>
      </p:sp>
      <p:sp>
        <p:nvSpPr>
          <p:cNvPr id="20" name="TextBox 19">
            <a:extLst>
              <a:ext uri="{FF2B5EF4-FFF2-40B4-BE49-F238E27FC236}">
                <a16:creationId xmlns:a16="http://schemas.microsoft.com/office/drawing/2014/main" id="{1FA3C543-F987-4666-A113-CAE08E9CF0BE}"/>
              </a:ext>
            </a:extLst>
          </p:cNvPr>
          <p:cNvSpPr txBox="1"/>
          <p:nvPr/>
        </p:nvSpPr>
        <p:spPr>
          <a:xfrm>
            <a:off x="7088157" y="2912005"/>
            <a:ext cx="1936876" cy="1384995"/>
          </a:xfrm>
          <a:prstGeom prst="rect">
            <a:avLst/>
          </a:prstGeom>
          <a:solidFill>
            <a:schemeClr val="accent6">
              <a:lumMod val="20000"/>
              <a:lumOff val="80000"/>
            </a:schemeClr>
          </a:solidFill>
        </p:spPr>
        <p:txBody>
          <a:bodyPr wrap="square" rtlCol="0">
            <a:spAutoFit/>
          </a:bodyPr>
          <a:lstStyle/>
          <a:p>
            <a:pPr marL="214313" indent="-214313">
              <a:buFont typeface="Arial" panose="020B0604020202020204" pitchFamily="34" charset="0"/>
              <a:buChar char="•"/>
            </a:pPr>
            <a:r>
              <a:rPr lang="en-US" sz="1050" dirty="0">
                <a:latin typeface="+mn-lt"/>
              </a:rPr>
              <a:t>New IEEE training in-person with in depth MGA Leadership specific events</a:t>
            </a:r>
          </a:p>
          <a:p>
            <a:pPr marL="214313" indent="-214313">
              <a:buFont typeface="Arial" panose="020B0604020202020204" pitchFamily="34" charset="0"/>
              <a:buChar char="•"/>
            </a:pPr>
            <a:r>
              <a:rPr lang="en-US" sz="1050" dirty="0">
                <a:latin typeface="+mn-lt"/>
              </a:rPr>
              <a:t>Develop solutions, improvements</a:t>
            </a:r>
          </a:p>
          <a:p>
            <a:pPr marL="214313" indent="-214313">
              <a:buFont typeface="Arial" panose="020B0604020202020204" pitchFamily="34" charset="0"/>
              <a:buChar char="•"/>
            </a:pPr>
            <a:r>
              <a:rPr lang="en-US" sz="1050" dirty="0">
                <a:latin typeface="+mn-lt"/>
              </a:rPr>
              <a:t>Voting of recommendations</a:t>
            </a:r>
          </a:p>
          <a:p>
            <a:pPr marL="214313" indent="-214313">
              <a:buFont typeface="Arial" panose="020B0604020202020204" pitchFamily="34" charset="0"/>
              <a:buChar char="•"/>
            </a:pPr>
            <a:r>
              <a:rPr lang="en-US" sz="1050" b="1" i="1" dirty="0">
                <a:latin typeface="+mn-lt"/>
              </a:rPr>
              <a:t>Leadership focus, smaller attendance</a:t>
            </a:r>
          </a:p>
        </p:txBody>
      </p:sp>
      <p:sp>
        <p:nvSpPr>
          <p:cNvPr id="22"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34</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3504892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f8c194c4a7_0_16"/>
          <p:cNvSpPr txBox="1">
            <a:spLocks noGrp="1"/>
          </p:cNvSpPr>
          <p:nvPr>
            <p:ph type="title"/>
          </p:nvPr>
        </p:nvSpPr>
        <p:spPr>
          <a:xfrm>
            <a:off x="415950" y="485760"/>
            <a:ext cx="8312100" cy="414900"/>
          </a:xfrm>
          <a:prstGeom prst="rect">
            <a:avLst/>
          </a:prstGeom>
          <a:noFill/>
          <a:ln>
            <a:noFill/>
          </a:ln>
        </p:spPr>
        <p:txBody>
          <a:bodyPr spcFirstLastPara="1" vert="horz" wrap="square" lIns="91425" tIns="91425" rIns="91425" bIns="91425" numCol="1" rtlCol="0" anchor="b" anchorCtr="0" compatLnSpc="1">
            <a:prstTxWarp prst="textNoShape">
              <a:avLst/>
            </a:prstTxWarp>
            <a:noAutofit/>
          </a:bodyPr>
          <a:lstStyle/>
          <a:p>
            <a:pPr>
              <a:buSzPts val="1900"/>
            </a:pPr>
            <a:r>
              <a:rPr lang="en-US" sz="2400" dirty="0">
                <a:latin typeface="Arial"/>
                <a:ea typeface="Arial"/>
                <a:cs typeface="Arial"/>
                <a:sym typeface="Arial"/>
              </a:rPr>
              <a:t>IEEE Sections Congress 2023</a:t>
            </a:r>
            <a:endParaRPr sz="2400" dirty="0">
              <a:latin typeface="Arial"/>
              <a:ea typeface="Arial"/>
              <a:cs typeface="Arial"/>
              <a:sym typeface="Arial"/>
            </a:endParaRPr>
          </a:p>
        </p:txBody>
      </p:sp>
      <p:sp>
        <p:nvSpPr>
          <p:cNvPr id="13" name="Google Shape;476;gf8c194c4a7_0_16">
            <a:extLst>
              <a:ext uri="{FF2B5EF4-FFF2-40B4-BE49-F238E27FC236}">
                <a16:creationId xmlns:a16="http://schemas.microsoft.com/office/drawing/2014/main" id="{DA256063-86B0-419B-8AA3-9E764A4A00BE}"/>
              </a:ext>
            </a:extLst>
          </p:cNvPr>
          <p:cNvSpPr txBox="1"/>
          <p:nvPr/>
        </p:nvSpPr>
        <p:spPr>
          <a:xfrm>
            <a:off x="728271" y="1006194"/>
            <a:ext cx="5991311" cy="3206504"/>
          </a:xfrm>
          <a:prstGeom prst="rect">
            <a:avLst/>
          </a:prstGeom>
          <a:noFill/>
          <a:ln>
            <a:noFill/>
          </a:ln>
        </p:spPr>
        <p:txBody>
          <a:bodyPr spcFirstLastPara="1" wrap="square" lIns="0" tIns="0" rIns="91425" bIns="0" anchor="t" anchorCtr="0">
            <a:noAutofit/>
          </a:bodyPr>
          <a:lstStyle/>
          <a:p>
            <a:pPr marL="279393" indent="-152396">
              <a:buClr>
                <a:srgbClr val="0066A1"/>
              </a:buClr>
              <a:buSzPts val="1200"/>
              <a:buFont typeface="Arial"/>
              <a:buChar char="▸"/>
            </a:pPr>
            <a:r>
              <a:rPr lang="en-US" sz="2100" dirty="0">
                <a:solidFill>
                  <a:srgbClr val="000000"/>
                </a:solidFill>
                <a:ea typeface="Calibri"/>
                <a:cs typeface="Calibri"/>
                <a:sym typeface="Calibri"/>
              </a:rPr>
              <a:t>Sections Congress Planning</a:t>
            </a:r>
          </a:p>
          <a:p>
            <a:pPr marL="622293" lvl="1" indent="-152396">
              <a:buClr>
                <a:srgbClr val="0066A1"/>
              </a:buClr>
              <a:buSzPts val="1200"/>
              <a:buFont typeface="Arial"/>
              <a:buChar char="▸"/>
            </a:pPr>
            <a:r>
              <a:rPr lang="en-US" sz="2100" dirty="0">
                <a:solidFill>
                  <a:srgbClr val="000000"/>
                </a:solidFill>
                <a:ea typeface="Calibri"/>
                <a:cs typeface="Calibri"/>
                <a:sym typeface="Calibri"/>
              </a:rPr>
              <a:t>Location:  Ottawa, Canada </a:t>
            </a:r>
          </a:p>
          <a:p>
            <a:pPr marL="622293" lvl="1" indent="-152396">
              <a:buClr>
                <a:srgbClr val="0066A1"/>
              </a:buClr>
              <a:buSzPts val="1200"/>
              <a:buFont typeface="Arial"/>
              <a:buChar char="▸"/>
            </a:pPr>
            <a:r>
              <a:rPr lang="en-US" sz="2100" dirty="0">
                <a:solidFill>
                  <a:srgbClr val="000000"/>
                </a:solidFill>
                <a:ea typeface="Calibri"/>
                <a:cs typeface="Calibri"/>
                <a:sym typeface="Calibri"/>
              </a:rPr>
              <a:t>Dates:  11-13 August 2023</a:t>
            </a:r>
          </a:p>
          <a:p>
            <a:pPr marL="622293" lvl="1" indent="-152396">
              <a:buClr>
                <a:srgbClr val="0066A1"/>
              </a:buClr>
              <a:buSzPts val="1200"/>
              <a:buFont typeface="Arial"/>
              <a:buChar char="▸"/>
            </a:pPr>
            <a:r>
              <a:rPr lang="en-US" sz="2100" dirty="0">
                <a:solidFill>
                  <a:srgbClr val="000000"/>
                </a:solidFill>
                <a:ea typeface="Calibri"/>
                <a:cs typeface="Calibri"/>
                <a:sym typeface="Calibri"/>
              </a:rPr>
              <a:t>Friday Evening, Saturday and Sunday</a:t>
            </a:r>
          </a:p>
          <a:p>
            <a:pPr marL="622293" lvl="1" indent="-152396">
              <a:buClr>
                <a:srgbClr val="0066A1"/>
              </a:buClr>
              <a:buSzPts val="1200"/>
              <a:buFont typeface="Arial"/>
              <a:buChar char="▸"/>
            </a:pPr>
            <a:endParaRPr lang="en-US" sz="2100" dirty="0">
              <a:solidFill>
                <a:srgbClr val="000000"/>
              </a:solidFill>
              <a:ea typeface="Calibri"/>
              <a:cs typeface="Calibri"/>
              <a:sym typeface="Calibri"/>
            </a:endParaRPr>
          </a:p>
          <a:p>
            <a:pPr marL="279393" indent="-152396">
              <a:buClr>
                <a:srgbClr val="0066A1"/>
              </a:buClr>
              <a:buSzPts val="1200"/>
              <a:buFont typeface="Arial"/>
              <a:buChar char="▸"/>
            </a:pPr>
            <a:r>
              <a:rPr lang="en-US" sz="2100" dirty="0">
                <a:solidFill>
                  <a:srgbClr val="000000"/>
                </a:solidFill>
                <a:ea typeface="Calibri"/>
                <a:cs typeface="Calibri"/>
                <a:sym typeface="Calibri"/>
              </a:rPr>
              <a:t>2023 SC Steering Committee</a:t>
            </a:r>
          </a:p>
          <a:p>
            <a:pPr marL="469897" lvl="1">
              <a:buClr>
                <a:srgbClr val="0066A1"/>
              </a:buClr>
              <a:buSzPts val="1200"/>
            </a:pPr>
            <a:r>
              <a:rPr lang="en-US" sz="2100" dirty="0">
                <a:solidFill>
                  <a:srgbClr val="000000"/>
                </a:solidFill>
                <a:ea typeface="Calibri"/>
                <a:cs typeface="Calibri"/>
                <a:sym typeface="Calibri"/>
              </a:rPr>
              <a:t>General Chair – TBD</a:t>
            </a:r>
          </a:p>
          <a:p>
            <a:pPr marL="469897" lvl="1">
              <a:buClr>
                <a:srgbClr val="0066A1"/>
              </a:buClr>
              <a:buSzPts val="1200"/>
            </a:pPr>
            <a:r>
              <a:rPr lang="en-US" sz="2100" dirty="0">
                <a:solidFill>
                  <a:srgbClr val="000000"/>
                </a:solidFill>
                <a:ea typeface="Calibri"/>
                <a:cs typeface="Calibri"/>
                <a:sym typeface="Calibri"/>
              </a:rPr>
              <a:t>Program Chair – Ruben Barrera (R9)  </a:t>
            </a:r>
          </a:p>
          <a:p>
            <a:pPr marL="469897" lvl="1">
              <a:buClr>
                <a:srgbClr val="0066A1"/>
              </a:buClr>
              <a:buSzPts val="1200"/>
            </a:pPr>
            <a:r>
              <a:rPr lang="en-US" sz="2100" dirty="0">
                <a:solidFill>
                  <a:srgbClr val="000000"/>
                </a:solidFill>
                <a:ea typeface="Calibri"/>
                <a:cs typeface="Calibri"/>
                <a:sym typeface="Calibri"/>
              </a:rPr>
              <a:t>Local Organization Chair – Winnie Ye (R7) </a:t>
            </a:r>
          </a:p>
          <a:p>
            <a:pPr marL="469897" lvl="1">
              <a:buClr>
                <a:srgbClr val="0066A1"/>
              </a:buClr>
              <a:buSzPts val="1200"/>
            </a:pPr>
            <a:r>
              <a:rPr lang="en-US" sz="2100" dirty="0">
                <a:solidFill>
                  <a:srgbClr val="000000"/>
                </a:solidFill>
                <a:ea typeface="Calibri"/>
                <a:cs typeface="Calibri"/>
                <a:sym typeface="Calibri"/>
              </a:rPr>
              <a:t>Past Committee Chair – Loretta Arellano (R6) </a:t>
            </a:r>
          </a:p>
          <a:p>
            <a:pPr marL="469897" lvl="1">
              <a:buClr>
                <a:srgbClr val="0066A1"/>
              </a:buClr>
              <a:buSzPts val="1200"/>
            </a:pPr>
            <a:endParaRPr lang="en-US" sz="2100" dirty="0">
              <a:solidFill>
                <a:srgbClr val="000000"/>
              </a:solidFill>
              <a:ea typeface="Calibri"/>
              <a:cs typeface="Calibri"/>
              <a:sym typeface="Calibri"/>
            </a:endParaRPr>
          </a:p>
          <a:p>
            <a:pPr marL="622293" lvl="1" indent="-152396">
              <a:buClr>
                <a:srgbClr val="0066A1"/>
              </a:buClr>
              <a:buSzPts val="1200"/>
              <a:buFont typeface="Arial"/>
              <a:buChar char="▸"/>
            </a:pPr>
            <a:endParaRPr lang="en-US" sz="2100" dirty="0">
              <a:solidFill>
                <a:srgbClr val="000000"/>
              </a:solidFill>
              <a:ea typeface="Calibri"/>
              <a:cs typeface="Calibri"/>
              <a:sym typeface="Calibri"/>
            </a:endParaRPr>
          </a:p>
          <a:p>
            <a:pPr marL="469897" lvl="1">
              <a:buClr>
                <a:srgbClr val="0066A1"/>
              </a:buClr>
              <a:buSzPts val="1200"/>
            </a:pPr>
            <a:endParaRPr sz="2100" dirty="0">
              <a:solidFill>
                <a:srgbClr val="000000"/>
              </a:solidFill>
              <a:ea typeface="Calibri"/>
              <a:cs typeface="Calibri"/>
              <a:sym typeface="Calibri"/>
            </a:endParaRPr>
          </a:p>
        </p:txBody>
      </p:sp>
      <p:sp>
        <p:nvSpPr>
          <p:cNvPr id="6"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35</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1646331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EF49072-5F63-4A49-AD64-B67011519FEA}"/>
              </a:ext>
            </a:extLst>
          </p:cNvPr>
          <p:cNvSpPr>
            <a:spLocks noGrp="1"/>
          </p:cNvSpPr>
          <p:nvPr>
            <p:ph type="title"/>
          </p:nvPr>
        </p:nvSpPr>
        <p:spPr/>
        <p:txBody>
          <a:bodyPr/>
          <a:lstStyle/>
          <a:p>
            <a:r>
              <a:rPr lang="en-US" dirty="0"/>
              <a:t>Shaw Centre – Ottawa, Canada</a:t>
            </a:r>
          </a:p>
        </p:txBody>
      </p:sp>
      <p:sp>
        <p:nvSpPr>
          <p:cNvPr id="11" name="Text Placeholder 10">
            <a:extLst>
              <a:ext uri="{FF2B5EF4-FFF2-40B4-BE49-F238E27FC236}">
                <a16:creationId xmlns:a16="http://schemas.microsoft.com/office/drawing/2014/main" id="{04AB58DD-8A55-4AA8-BE49-D1546DA17FD5}"/>
              </a:ext>
            </a:extLst>
          </p:cNvPr>
          <p:cNvSpPr>
            <a:spLocks noGrp="1"/>
          </p:cNvSpPr>
          <p:nvPr>
            <p:ph type="body" sz="quarter" idx="13"/>
          </p:nvPr>
        </p:nvSpPr>
        <p:spPr>
          <a:xfrm>
            <a:off x="320983" y="1334526"/>
            <a:ext cx="3988127" cy="2957513"/>
          </a:xfrm>
        </p:spPr>
        <p:txBody>
          <a:bodyPr/>
          <a:lstStyle/>
          <a:p>
            <a:r>
              <a:rPr lang="en-US" sz="1800" dirty="0"/>
              <a:t>The  Centre houses 192,000 sq. ft. of flexible, state-of-the-art function space spread over four floors</a:t>
            </a:r>
          </a:p>
          <a:p>
            <a:r>
              <a:rPr lang="en-US" sz="1800" dirty="0"/>
              <a:t>Recently named one of the top 3 convention centers in the world in AIPC’s World’s Best Convention Centre rankings</a:t>
            </a:r>
          </a:p>
          <a:p>
            <a:r>
              <a:rPr lang="en-US" sz="1800" dirty="0"/>
              <a:t>20-minute commute from the airport </a:t>
            </a:r>
          </a:p>
          <a:p>
            <a:r>
              <a:rPr lang="en-US" sz="1800" dirty="0"/>
              <a:t>Within a short walk of 6,000 downtown hotel rooms</a:t>
            </a:r>
          </a:p>
          <a:p>
            <a:endParaRPr lang="en-US" dirty="0"/>
          </a:p>
        </p:txBody>
      </p:sp>
      <p:sp>
        <p:nvSpPr>
          <p:cNvPr id="7" name="Slide Number Placeholder 6">
            <a:extLst>
              <a:ext uri="{FF2B5EF4-FFF2-40B4-BE49-F238E27FC236}">
                <a16:creationId xmlns:a16="http://schemas.microsoft.com/office/drawing/2014/main" id="{AE722187-9EE7-434F-A61C-5CF4DFA17CE5}"/>
              </a:ext>
            </a:extLst>
          </p:cNvPr>
          <p:cNvSpPr>
            <a:spLocks noGrp="1"/>
          </p:cNvSpPr>
          <p:nvPr>
            <p:ph type="sldNum" sz="quarter" idx="14"/>
          </p:nvPr>
        </p:nvSpPr>
        <p:spPr/>
        <p:txBody>
          <a:bodyPr/>
          <a:lstStyle/>
          <a:p>
            <a:fld id="{00000000-1234-1234-1234-123412341234}" type="slidenum">
              <a:rPr lang="en-US" smtClean="0"/>
              <a:pPr/>
              <a:t>36</a:t>
            </a:fld>
            <a:endParaRPr lang="en-US"/>
          </a:p>
        </p:txBody>
      </p:sp>
      <p:pic>
        <p:nvPicPr>
          <p:cNvPr id="13" name="Picture 12">
            <a:extLst>
              <a:ext uri="{FF2B5EF4-FFF2-40B4-BE49-F238E27FC236}">
                <a16:creationId xmlns:a16="http://schemas.microsoft.com/office/drawing/2014/main" id="{5938785F-CDCF-4B73-A3AF-BEF46AA62290}"/>
              </a:ext>
            </a:extLst>
          </p:cNvPr>
          <p:cNvPicPr>
            <a:picLocks noChangeAspect="1"/>
          </p:cNvPicPr>
          <p:nvPr/>
        </p:nvPicPr>
        <p:blipFill>
          <a:blip r:embed="rId2"/>
          <a:stretch>
            <a:fillRect/>
          </a:stretch>
        </p:blipFill>
        <p:spPr>
          <a:xfrm>
            <a:off x="4637967" y="1153465"/>
            <a:ext cx="4120712" cy="3138574"/>
          </a:xfrm>
          <a:prstGeom prst="rect">
            <a:avLst/>
          </a:prstGeom>
        </p:spPr>
      </p:pic>
    </p:spTree>
    <p:extLst>
      <p:ext uri="{BB962C8B-B14F-4D97-AF65-F5344CB8AC3E}">
        <p14:creationId xmlns:p14="http://schemas.microsoft.com/office/powerpoint/2010/main" val="4286748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1"/>
          </p:nvPr>
        </p:nvSpPr>
        <p:spPr/>
        <p:txBody>
          <a:bodyPr/>
          <a:lstStyle/>
          <a:p>
            <a:r>
              <a:rPr lang="en-US" dirty="0"/>
              <a:t>Jill Gostin, jgostin@ieee.org</a:t>
            </a:r>
          </a:p>
          <a:p>
            <a:endParaRPr lang="en-US" dirty="0"/>
          </a:p>
          <a:p>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37</a:t>
            </a:fld>
            <a:endParaRPr lang="en-US"/>
          </a:p>
        </p:txBody>
      </p:sp>
    </p:spTree>
    <p:extLst>
      <p:ext uri="{BB962C8B-B14F-4D97-AF65-F5344CB8AC3E}">
        <p14:creationId xmlns:p14="http://schemas.microsoft.com/office/powerpoint/2010/main" val="383155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a:t>
            </a:r>
          </a:p>
        </p:txBody>
      </p:sp>
      <p:sp>
        <p:nvSpPr>
          <p:cNvPr id="4" name="Slide Number Placeholder 3"/>
          <p:cNvSpPr>
            <a:spLocks noGrp="1"/>
          </p:cNvSpPr>
          <p:nvPr>
            <p:ph type="sldNum" sz="quarter" idx="10"/>
          </p:nvPr>
        </p:nvSpPr>
        <p:spPr/>
        <p:txBody>
          <a:bodyPr/>
          <a:lstStyle/>
          <a:p>
            <a:pPr algn="ctr">
              <a:defRPr/>
            </a:pPr>
            <a:fld id="{FAFECC55-8F5B-0744-8CCA-2517E57F8A8B}" type="slidenum">
              <a:rPr lang="en-US" smtClean="0"/>
              <a:pPr algn="ctr">
                <a:defRPr/>
              </a:pPr>
              <a:t>38</a:t>
            </a:fld>
            <a:endParaRPr lang="en-US" dirty="0"/>
          </a:p>
        </p:txBody>
      </p:sp>
    </p:spTree>
    <p:extLst>
      <p:ext uri="{BB962C8B-B14F-4D97-AF65-F5344CB8AC3E}">
        <p14:creationId xmlns:p14="http://schemas.microsoft.com/office/powerpoint/2010/main" val="1331209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115a34b9bce_3_172"/>
          <p:cNvSpPr txBox="1">
            <a:spLocks noGrp="1"/>
          </p:cNvSpPr>
          <p:nvPr>
            <p:ph type="title"/>
          </p:nvPr>
        </p:nvSpPr>
        <p:spPr>
          <a:xfrm>
            <a:off x="385321" y="1180706"/>
            <a:ext cx="7886700" cy="415002"/>
          </a:xfrm>
          <a:prstGeom prst="rect">
            <a:avLst/>
          </a:prstGeom>
          <a:noFill/>
          <a:ln>
            <a:noFill/>
          </a:ln>
        </p:spPr>
        <p:txBody>
          <a:bodyPr spcFirstLastPara="1" vert="horz" wrap="square" lIns="91425" tIns="45700" rIns="91425" bIns="45700" numCol="1" rtlCol="0" anchor="b" anchorCtr="0" compatLnSpc="1">
            <a:prstTxWarp prst="textNoShape">
              <a:avLst/>
            </a:prstTxWarp>
            <a:noAutofit/>
          </a:bodyPr>
          <a:lstStyle/>
          <a:p>
            <a:pPr>
              <a:buClr>
                <a:schemeClr val="dk1"/>
              </a:buClr>
              <a:buSzPts val="2500"/>
            </a:pPr>
            <a:r>
              <a:rPr lang="en-US" dirty="0"/>
              <a:t>Collabratec has delivered a proven prospect pipeline for            IEEE Membership</a:t>
            </a:r>
            <a:br>
              <a:rPr lang="en-US" dirty="0"/>
            </a:br>
            <a:endParaRPr dirty="0"/>
          </a:p>
        </p:txBody>
      </p:sp>
      <p:sp>
        <p:nvSpPr>
          <p:cNvPr id="339" name="Google Shape;339;g115a34b9bce_3_172"/>
          <p:cNvSpPr txBox="1">
            <a:spLocks noGrp="1"/>
          </p:cNvSpPr>
          <p:nvPr>
            <p:ph type="body" idx="2"/>
          </p:nvPr>
        </p:nvSpPr>
        <p:spPr>
          <a:xfrm>
            <a:off x="4871650" y="1595709"/>
            <a:ext cx="3228689" cy="2344350"/>
          </a:xfrm>
          <a:prstGeom prst="rect">
            <a:avLst/>
          </a:prstGeom>
          <a:noFill/>
          <a:ln>
            <a:noFill/>
          </a:ln>
        </p:spPr>
        <p:txBody>
          <a:bodyPr spcFirstLastPara="1" vert="horz" wrap="square" lIns="91425" tIns="45700" rIns="91425" bIns="45700" numCol="1" rtlCol="0" anchor="t" anchorCtr="0" compatLnSpc="1">
            <a:prstTxWarp prst="textNoShape">
              <a:avLst/>
            </a:prstTxWarp>
            <a:normAutofit fontScale="92500"/>
          </a:bodyPr>
          <a:lstStyle/>
          <a:p>
            <a:pPr marL="171446" indent="-171446">
              <a:lnSpc>
                <a:spcPct val="150000"/>
              </a:lnSpc>
              <a:spcBef>
                <a:spcPts val="0"/>
              </a:spcBef>
              <a:buSzPts val="1600"/>
            </a:pPr>
            <a:r>
              <a:rPr lang="en-US" dirty="0"/>
              <a:t>20 % of Non-members reported that Collabratec had played a role in their decision to join IEEE</a:t>
            </a:r>
            <a:endParaRPr dirty="0"/>
          </a:p>
          <a:p>
            <a:pPr marL="171446" indent="0">
              <a:lnSpc>
                <a:spcPct val="150000"/>
              </a:lnSpc>
              <a:buNone/>
            </a:pPr>
            <a:endParaRPr dirty="0"/>
          </a:p>
        </p:txBody>
      </p:sp>
      <p:sp>
        <p:nvSpPr>
          <p:cNvPr id="340" name="Google Shape;340;g115a34b9bce_3_172"/>
          <p:cNvSpPr txBox="1">
            <a:spLocks noGrp="1"/>
          </p:cNvSpPr>
          <p:nvPr>
            <p:ph type="sldNum" idx="12"/>
          </p:nvPr>
        </p:nvSpPr>
        <p:spPr>
          <a:xfrm>
            <a:off x="385322" y="4654044"/>
            <a:ext cx="486659" cy="273844"/>
          </a:xfrm>
          <a:prstGeom prst="rect">
            <a:avLst/>
          </a:prstGeom>
          <a:noFill/>
          <a:ln>
            <a:noFill/>
          </a:ln>
        </p:spPr>
        <p:txBody>
          <a:bodyPr spcFirstLastPara="1" vert="horz" wrap="square" lIns="91425" tIns="45700" rIns="91425" bIns="45700" rtlCol="0" anchor="ctr" anchorCtr="0">
            <a:noAutofit/>
          </a:bodyPr>
          <a:lstStyle/>
          <a:p>
            <a:pPr defTabSz="914378">
              <a:buClr>
                <a:srgbClr val="000000"/>
              </a:buClr>
              <a:defRPr/>
            </a:pPr>
            <a:fld id="{00000000-1234-1234-1234-123412341234}" type="slidenum">
              <a:rPr lang="en-US" kern="0">
                <a:solidFill>
                  <a:srgbClr val="0066A1"/>
                </a:solidFill>
                <a:latin typeface="Calibri"/>
                <a:cs typeface="Calibri"/>
                <a:sym typeface="Calibri"/>
              </a:rPr>
              <a:pPr defTabSz="914378">
                <a:buClr>
                  <a:srgbClr val="000000"/>
                </a:buClr>
                <a:defRPr/>
              </a:pPr>
              <a:t>39</a:t>
            </a:fld>
            <a:endParaRPr kern="0">
              <a:solidFill>
                <a:srgbClr val="0066A1"/>
              </a:solidFill>
              <a:latin typeface="Calibri"/>
              <a:cs typeface="Calibri"/>
              <a:sym typeface="Calibri"/>
            </a:endParaRPr>
          </a:p>
        </p:txBody>
      </p:sp>
      <p:pic>
        <p:nvPicPr>
          <p:cNvPr id="341" name="Google Shape;341;g115a34b9bce_3_172"/>
          <p:cNvPicPr preferRelativeResize="0"/>
          <p:nvPr/>
        </p:nvPicPr>
        <p:blipFill rotWithShape="1">
          <a:blip r:embed="rId3">
            <a:alphaModFix/>
          </a:blip>
          <a:srcRect/>
          <a:stretch/>
        </p:blipFill>
        <p:spPr>
          <a:xfrm>
            <a:off x="187174" y="3871040"/>
            <a:ext cx="1916701" cy="442316"/>
          </a:xfrm>
          <a:prstGeom prst="rect">
            <a:avLst/>
          </a:prstGeom>
          <a:noFill/>
          <a:ln>
            <a:noFill/>
          </a:ln>
        </p:spPr>
      </p:pic>
      <p:pic>
        <p:nvPicPr>
          <p:cNvPr id="342" name="Google Shape;342;g115a34b9bce_3_172"/>
          <p:cNvPicPr preferRelativeResize="0"/>
          <p:nvPr/>
        </p:nvPicPr>
        <p:blipFill rotWithShape="1">
          <a:blip r:embed="rId4">
            <a:alphaModFix/>
          </a:blip>
          <a:srcRect t="76499"/>
          <a:stretch/>
        </p:blipFill>
        <p:spPr>
          <a:xfrm>
            <a:off x="684946" y="2874206"/>
            <a:ext cx="3720465" cy="415002"/>
          </a:xfrm>
          <a:prstGeom prst="rect">
            <a:avLst/>
          </a:prstGeom>
          <a:noFill/>
          <a:ln>
            <a:noFill/>
          </a:ln>
        </p:spPr>
      </p:pic>
      <p:sp>
        <p:nvSpPr>
          <p:cNvPr id="343" name="Google Shape;343;g115a34b9bce_3_172"/>
          <p:cNvSpPr txBox="1"/>
          <p:nvPr/>
        </p:nvSpPr>
        <p:spPr>
          <a:xfrm>
            <a:off x="29996" y="3483851"/>
            <a:ext cx="3303000" cy="323135"/>
          </a:xfrm>
          <a:prstGeom prst="rect">
            <a:avLst/>
          </a:prstGeom>
          <a:noFill/>
          <a:ln>
            <a:noFill/>
          </a:ln>
        </p:spPr>
        <p:txBody>
          <a:bodyPr spcFirstLastPara="1" wrap="square" lIns="91425" tIns="91425" rIns="91425" bIns="91425" anchor="t" anchorCtr="0">
            <a:spAutoFit/>
          </a:bodyPr>
          <a:lstStyle/>
          <a:p>
            <a:pPr algn="r" defTabSz="914378">
              <a:buClr>
                <a:srgbClr val="000000"/>
              </a:buClr>
              <a:buSzPts val="1300"/>
              <a:defRPr/>
            </a:pPr>
            <a:r>
              <a:rPr lang="en-US" sz="900" kern="0">
                <a:solidFill>
                  <a:srgbClr val="000000"/>
                </a:solidFill>
                <a:latin typeface="Calibri"/>
                <a:ea typeface="Calibri"/>
                <a:cs typeface="Calibri"/>
                <a:sym typeface="Calibri"/>
              </a:rPr>
              <a:t>*</a:t>
            </a:r>
            <a:r>
              <a:rPr lang="en-US" sz="900" i="1" kern="0">
                <a:solidFill>
                  <a:srgbClr val="000000"/>
                </a:solidFill>
                <a:latin typeface="Calibri"/>
                <a:ea typeface="Calibri"/>
                <a:cs typeface="Calibri"/>
                <a:sym typeface="Calibri"/>
              </a:rPr>
              <a:t>Cumulative through 31 Dec 2021</a:t>
            </a:r>
            <a:endParaRPr sz="900" i="1" kern="0">
              <a:solidFill>
                <a:srgbClr val="000000"/>
              </a:solidFill>
              <a:latin typeface="Calibri"/>
              <a:ea typeface="Calibri"/>
              <a:cs typeface="Calibri"/>
              <a:sym typeface="Calibri"/>
            </a:endParaRPr>
          </a:p>
        </p:txBody>
      </p:sp>
      <p:sp>
        <p:nvSpPr>
          <p:cNvPr id="344" name="Google Shape;344;g115a34b9bce_3_172"/>
          <p:cNvSpPr txBox="1"/>
          <p:nvPr/>
        </p:nvSpPr>
        <p:spPr>
          <a:xfrm>
            <a:off x="4823755" y="3483851"/>
            <a:ext cx="3124448" cy="323135"/>
          </a:xfrm>
          <a:prstGeom prst="rect">
            <a:avLst/>
          </a:prstGeom>
          <a:noFill/>
          <a:ln>
            <a:noFill/>
          </a:ln>
        </p:spPr>
        <p:txBody>
          <a:bodyPr spcFirstLastPara="1" wrap="square" lIns="91425" tIns="91425" rIns="91425" bIns="91425" anchor="t" anchorCtr="0">
            <a:spAutoFit/>
          </a:bodyPr>
          <a:lstStyle/>
          <a:p>
            <a:pPr algn="ctr" defTabSz="914378">
              <a:buClr>
                <a:srgbClr val="000000"/>
              </a:buClr>
              <a:buSzPts val="800"/>
              <a:defRPr/>
            </a:pPr>
            <a:r>
              <a:rPr lang="en-US" sz="900" kern="0" dirty="0">
                <a:solidFill>
                  <a:srgbClr val="000000"/>
                </a:solidFill>
                <a:latin typeface="Calibri"/>
                <a:ea typeface="Calibri"/>
                <a:cs typeface="Calibri"/>
                <a:sym typeface="Calibri"/>
              </a:rPr>
              <a:t>*</a:t>
            </a:r>
            <a:r>
              <a:rPr lang="en-US" sz="900" i="1" kern="0" dirty="0">
                <a:solidFill>
                  <a:srgbClr val="000000"/>
                </a:solidFill>
                <a:latin typeface="Calibri"/>
                <a:ea typeface="Calibri"/>
                <a:cs typeface="Calibri"/>
                <a:sym typeface="Calibri"/>
              </a:rPr>
              <a:t>Source:  2021 Collabratec Annual User Survey</a:t>
            </a:r>
            <a:endParaRPr sz="900" i="1" kern="0" dirty="0">
              <a:solidFill>
                <a:srgbClr val="000000"/>
              </a:solidFill>
              <a:latin typeface="Calibri"/>
              <a:ea typeface="Calibri"/>
              <a:cs typeface="Calibri"/>
              <a:sym typeface="Calibri"/>
            </a:endParaRPr>
          </a:p>
        </p:txBody>
      </p:sp>
      <p:graphicFrame>
        <p:nvGraphicFramePr>
          <p:cNvPr id="345" name="Google Shape;345;g115a34b9bce_3_172"/>
          <p:cNvGraphicFramePr/>
          <p:nvPr/>
        </p:nvGraphicFramePr>
        <p:xfrm>
          <a:off x="969352" y="1664334"/>
          <a:ext cx="3303000" cy="1112550"/>
        </p:xfrm>
        <a:graphic>
          <a:graphicData uri="http://schemas.openxmlformats.org/drawingml/2006/table">
            <a:tbl>
              <a:tblPr firstRow="1" bandRow="1">
                <a:noFill/>
              </a:tblPr>
              <a:tblGrid>
                <a:gridCol w="2163325">
                  <a:extLst>
                    <a:ext uri="{9D8B030D-6E8A-4147-A177-3AD203B41FA5}">
                      <a16:colId xmlns:a16="http://schemas.microsoft.com/office/drawing/2014/main" val="20000"/>
                    </a:ext>
                  </a:extLst>
                </a:gridCol>
                <a:gridCol w="11396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400" u="none" strike="noStrike" cap="none" dirty="0"/>
                        <a:t>Non-Member Conversions</a:t>
                      </a:r>
                      <a:endParaRPr sz="1800" dirty="0"/>
                    </a:p>
                  </a:txBody>
                  <a:tcPr marL="91450" marR="91450" marT="45725" marB="45725">
                    <a:solidFill>
                      <a:schemeClr val="accent1">
                        <a:lumMod val="60000"/>
                        <a:lumOff val="40000"/>
                      </a:schemeClr>
                    </a:solidFill>
                  </a:tcPr>
                </a:tc>
                <a:tc>
                  <a:txBody>
                    <a:bodyPr/>
                    <a:lstStyle/>
                    <a:p>
                      <a:pPr marL="0" marR="0" lvl="0" indent="0" algn="l" rtl="0">
                        <a:spcBef>
                          <a:spcPts val="0"/>
                        </a:spcBef>
                        <a:spcAft>
                          <a:spcPts val="0"/>
                        </a:spcAft>
                        <a:buNone/>
                      </a:pPr>
                      <a:r>
                        <a:rPr lang="en-US" sz="1400" dirty="0"/>
                        <a:t>35,557</a:t>
                      </a:r>
                      <a:endParaRPr sz="1800" dirty="0"/>
                    </a:p>
                  </a:txBody>
                  <a:tcPr marL="91450" marR="91450" marT="45725" marB="45725">
                    <a:solidFill>
                      <a:schemeClr val="accent1">
                        <a:lumMod val="60000"/>
                        <a:lumOff val="40000"/>
                      </a:schemeClr>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400" dirty="0"/>
                        <a:t>Higher-Grade</a:t>
                      </a:r>
                      <a:endParaRPr sz="1800" dirty="0"/>
                    </a:p>
                  </a:txBody>
                  <a:tcPr marL="91450" marR="91450" marT="45725" marB="45725"/>
                </a:tc>
                <a:tc>
                  <a:txBody>
                    <a:bodyPr/>
                    <a:lstStyle/>
                    <a:p>
                      <a:pPr marL="0" marR="0" lvl="0" indent="0" algn="l" rtl="0">
                        <a:spcBef>
                          <a:spcPts val="0"/>
                        </a:spcBef>
                        <a:spcAft>
                          <a:spcPts val="0"/>
                        </a:spcAft>
                        <a:buNone/>
                      </a:pPr>
                      <a:r>
                        <a:rPr lang="en-US" sz="1400"/>
                        <a:t>24,056</a:t>
                      </a: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400" dirty="0"/>
                        <a:t>Students</a:t>
                      </a:r>
                      <a:endParaRPr sz="1800" dirty="0"/>
                    </a:p>
                  </a:txBody>
                  <a:tcPr marL="91450" marR="91450" marT="45725" marB="45725"/>
                </a:tc>
                <a:tc>
                  <a:txBody>
                    <a:bodyPr/>
                    <a:lstStyle/>
                    <a:p>
                      <a:pPr marL="0" marR="0" lvl="0" indent="0" algn="l" rtl="0">
                        <a:spcBef>
                          <a:spcPts val="0"/>
                        </a:spcBef>
                        <a:spcAft>
                          <a:spcPts val="0"/>
                        </a:spcAft>
                        <a:buNone/>
                      </a:pPr>
                      <a:r>
                        <a:rPr lang="en-US" sz="1400" dirty="0"/>
                        <a:t>8,091</a:t>
                      </a:r>
                      <a:endParaRPr sz="1800" dirty="0"/>
                    </a:p>
                  </a:txBody>
                  <a:tcPr marL="91450" marR="91450" marT="45725" marB="45725"/>
                </a:tc>
                <a:extLst>
                  <a:ext uri="{0D108BD9-81ED-4DB2-BD59-A6C34878D82A}">
                    <a16:rowId xmlns:a16="http://schemas.microsoft.com/office/drawing/2014/main" val="10002"/>
                  </a:ext>
                </a:extLst>
              </a:tr>
            </a:tbl>
          </a:graphicData>
        </a:graphic>
      </p:graphicFrame>
      <p:sp>
        <p:nvSpPr>
          <p:cNvPr id="10" name="TextBox 9"/>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
        <p:nvSpPr>
          <p:cNvPr id="11"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39</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918856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l="-1140" t="3507" r="856" b="6498"/>
          <a:stretch/>
        </p:blipFill>
        <p:spPr>
          <a:xfrm>
            <a:off x="-400137" y="807746"/>
            <a:ext cx="9424694" cy="3599904"/>
          </a:xfrm>
        </p:spPr>
      </p:pic>
      <p:sp>
        <p:nvSpPr>
          <p:cNvPr id="44" name="Shape 180"/>
          <p:cNvSpPr txBox="1">
            <a:spLocks/>
          </p:cNvSpPr>
          <p:nvPr/>
        </p:nvSpPr>
        <p:spPr bwMode="auto">
          <a:xfrm>
            <a:off x="150042" y="194392"/>
            <a:ext cx="8531162" cy="391130"/>
          </a:xfrm>
          <a:prstGeom prst="rect">
            <a:avLst/>
          </a:prstGeom>
          <a:noFill/>
          <a:ln w="9525">
            <a:noFill/>
            <a:miter lim="800000"/>
            <a:headEnd/>
            <a:tailEnd/>
          </a:ln>
        </p:spPr>
        <p:txBody>
          <a:bodyPr vert="horz" wrap="square" lIns="68575" tIns="34275" rIns="68575" bIns="34275" numCol="1" anchor="t" anchorCtr="0" compatLnSpc="1">
            <a:prstTxWarp prst="textNoShape">
              <a:avLst/>
            </a:prstTxWarp>
            <a:noAutofit/>
          </a:bodyPr>
          <a:lstStyle>
            <a:lvl1pPr algn="l" rtl="0" eaLnBrk="0" fontAlgn="base" hangingPunct="0">
              <a:spcBef>
                <a:spcPct val="0"/>
              </a:spcBef>
              <a:spcAft>
                <a:spcPct val="0"/>
              </a:spcAft>
              <a:defRPr sz="24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24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24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24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2400" b="1">
                <a:solidFill>
                  <a:schemeClr val="tx2"/>
                </a:solidFill>
                <a:latin typeface="Verdana" pitchFamily="-112" charset="0"/>
                <a:ea typeface="ＭＳ Ｐゴシック" pitchFamily="28" charset="-128"/>
                <a:cs typeface="ＭＳ Ｐゴシック" pitchFamily="28" charset="-128"/>
              </a:defRPr>
            </a:lvl5pPr>
            <a:lvl6pPr marL="342900" algn="l" rtl="0" eaLnBrk="1" fontAlgn="base" hangingPunct="1">
              <a:spcBef>
                <a:spcPct val="0"/>
              </a:spcBef>
              <a:spcAft>
                <a:spcPct val="0"/>
              </a:spcAft>
              <a:defRPr sz="2700" b="1">
                <a:solidFill>
                  <a:schemeClr val="tx2"/>
                </a:solidFill>
                <a:latin typeface="Arial" pitchFamily="28" charset="0"/>
                <a:ea typeface="ＭＳ Ｐゴシック" pitchFamily="28" charset="-128"/>
                <a:cs typeface="ＭＳ Ｐゴシック" pitchFamily="28" charset="-128"/>
              </a:defRPr>
            </a:lvl6pPr>
            <a:lvl7pPr marL="685800" algn="l" rtl="0" eaLnBrk="1" fontAlgn="base" hangingPunct="1">
              <a:spcBef>
                <a:spcPct val="0"/>
              </a:spcBef>
              <a:spcAft>
                <a:spcPct val="0"/>
              </a:spcAft>
              <a:defRPr sz="2700" b="1">
                <a:solidFill>
                  <a:schemeClr val="tx2"/>
                </a:solidFill>
                <a:latin typeface="Arial" pitchFamily="28" charset="0"/>
                <a:ea typeface="ＭＳ Ｐゴシック" pitchFamily="28" charset="-128"/>
                <a:cs typeface="ＭＳ Ｐゴシック" pitchFamily="28" charset="-128"/>
              </a:defRPr>
            </a:lvl7pPr>
            <a:lvl8pPr marL="1028700" algn="l" rtl="0" eaLnBrk="1" fontAlgn="base" hangingPunct="1">
              <a:spcBef>
                <a:spcPct val="0"/>
              </a:spcBef>
              <a:spcAft>
                <a:spcPct val="0"/>
              </a:spcAft>
              <a:defRPr sz="2700" b="1">
                <a:solidFill>
                  <a:schemeClr val="tx2"/>
                </a:solidFill>
                <a:latin typeface="Arial" pitchFamily="28" charset="0"/>
                <a:ea typeface="ＭＳ Ｐゴシック" pitchFamily="28" charset="-128"/>
                <a:cs typeface="ＭＳ Ｐゴシック" pitchFamily="28" charset="-128"/>
              </a:defRPr>
            </a:lvl8pPr>
            <a:lvl9pPr marL="1371600" algn="l" rtl="0" eaLnBrk="1" fontAlgn="base" hangingPunct="1">
              <a:spcBef>
                <a:spcPct val="0"/>
              </a:spcBef>
              <a:spcAft>
                <a:spcPct val="0"/>
              </a:spcAft>
              <a:defRPr sz="2700" b="1">
                <a:solidFill>
                  <a:schemeClr val="tx2"/>
                </a:solidFill>
                <a:latin typeface="Arial" pitchFamily="28" charset="0"/>
                <a:ea typeface="ＭＳ Ｐゴシック" pitchFamily="28" charset="-128"/>
                <a:cs typeface="ＭＳ Ｐゴシック" pitchFamily="28" charset="-128"/>
              </a:defRPr>
            </a:lvl9pPr>
          </a:lstStyle>
          <a:p>
            <a:pPr indent="-146046" defTabSz="914378"/>
            <a:r>
              <a:rPr lang="en-US" sz="1800" kern="0" dirty="0">
                <a:solidFill>
                  <a:srgbClr val="0066A1"/>
                </a:solidFill>
                <a:latin typeface="Verdana"/>
                <a:sym typeface="Arial"/>
              </a:rPr>
              <a:t>One </a:t>
            </a:r>
            <a:r>
              <a:rPr lang="en-US" sz="2000" i="1" kern="0" dirty="0">
                <a:solidFill>
                  <a:srgbClr val="0066A1"/>
                </a:solidFill>
                <a:latin typeface="Verdana"/>
                <a:sym typeface="Arial"/>
              </a:rPr>
              <a:t>Diverse</a:t>
            </a:r>
            <a:r>
              <a:rPr lang="en-US" sz="1800" kern="0" dirty="0">
                <a:solidFill>
                  <a:srgbClr val="0066A1"/>
                </a:solidFill>
                <a:latin typeface="Verdana"/>
                <a:sym typeface="Arial"/>
              </a:rPr>
              <a:t> IEEE –</a:t>
            </a:r>
            <a:r>
              <a:rPr lang="en-US" sz="1800" i="1" kern="0" dirty="0">
                <a:solidFill>
                  <a:srgbClr val="0066A1"/>
                </a:solidFill>
                <a:latin typeface="Verdana"/>
                <a:sym typeface="Arial"/>
              </a:rPr>
              <a:t> </a:t>
            </a:r>
            <a:r>
              <a:rPr lang="en-US" sz="1500" i="1" kern="0" dirty="0">
                <a:solidFill>
                  <a:srgbClr val="0066A1"/>
                </a:solidFill>
                <a:latin typeface="Verdana"/>
                <a:sym typeface="Arial"/>
              </a:rPr>
              <a:t>inspiring a global community for a better tomorrow</a:t>
            </a:r>
            <a:br>
              <a:rPr lang="en-US" sz="1800" i="1" kern="0" dirty="0">
                <a:solidFill>
                  <a:srgbClr val="0066A1"/>
                </a:solidFill>
                <a:latin typeface="Verdana"/>
                <a:sym typeface="Arial"/>
              </a:rPr>
            </a:br>
            <a:endParaRPr lang="en-US" sz="1800" kern="0" dirty="0">
              <a:solidFill>
                <a:srgbClr val="0066A1"/>
              </a:solidFill>
              <a:latin typeface="Calibri"/>
              <a:ea typeface="Calibri"/>
              <a:cs typeface="Calibri"/>
              <a:sym typeface="Calibri"/>
            </a:endParaRPr>
          </a:p>
        </p:txBody>
      </p:sp>
      <p:sp>
        <p:nvSpPr>
          <p:cNvPr id="27" name="Text Box 11"/>
          <p:cNvSpPr txBox="1">
            <a:spLocks noChangeArrowheads="1"/>
          </p:cNvSpPr>
          <p:nvPr/>
        </p:nvSpPr>
        <p:spPr bwMode="auto">
          <a:xfrm>
            <a:off x="1078181" y="3304962"/>
            <a:ext cx="2163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defTabSz="685098">
              <a:spcBef>
                <a:spcPct val="50000"/>
              </a:spcBef>
            </a:pPr>
            <a:r>
              <a:rPr lang="en-US" altLang="x-none" sz="1400" dirty="0">
                <a:solidFill>
                  <a:srgbClr val="000000"/>
                </a:solidFill>
                <a:latin typeface="Calibri" charset="0"/>
                <a:ea typeface="Calibri" charset="0"/>
                <a:cs typeface="Calibri" charset="0"/>
                <a:sym typeface="Arial"/>
              </a:rPr>
              <a:t>R9 — </a:t>
            </a:r>
            <a:r>
              <a:rPr lang="en-US" altLang="x-none" sz="1400" b="1" dirty="0">
                <a:solidFill>
                  <a:srgbClr val="0066A1"/>
                </a:solidFill>
                <a:latin typeface="Calibri" charset="0"/>
                <a:ea typeface="Calibri" charset="0"/>
                <a:cs typeface="Calibri" charset="0"/>
                <a:sym typeface="Arial"/>
              </a:rPr>
              <a:t>16,947</a:t>
            </a:r>
          </a:p>
        </p:txBody>
      </p:sp>
      <p:sp>
        <p:nvSpPr>
          <p:cNvPr id="13" name="Text Box 11"/>
          <p:cNvSpPr txBox="1">
            <a:spLocks noChangeArrowheads="1"/>
          </p:cNvSpPr>
          <p:nvPr/>
        </p:nvSpPr>
        <p:spPr bwMode="auto">
          <a:xfrm>
            <a:off x="53426" y="515359"/>
            <a:ext cx="1700559" cy="584775"/>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defTabSz="685098">
              <a:spcBef>
                <a:spcPct val="50000"/>
              </a:spcBef>
            </a:pPr>
            <a:r>
              <a:rPr lang="en-US" altLang="x-none" sz="1600" dirty="0">
                <a:solidFill>
                  <a:srgbClr val="000000"/>
                </a:solidFill>
                <a:latin typeface="Calibri" charset="0"/>
                <a:ea typeface="Calibri" charset="0"/>
                <a:cs typeface="Calibri" charset="0"/>
                <a:sym typeface="Arial"/>
              </a:rPr>
              <a:t>Total Membership</a:t>
            </a:r>
            <a:br>
              <a:rPr lang="en-US" altLang="x-none" sz="1600" dirty="0">
                <a:solidFill>
                  <a:srgbClr val="000000"/>
                </a:solidFill>
                <a:latin typeface="Calibri" charset="0"/>
                <a:ea typeface="Calibri" charset="0"/>
                <a:cs typeface="Calibri" charset="0"/>
                <a:sym typeface="Arial"/>
              </a:rPr>
            </a:br>
            <a:r>
              <a:rPr lang="en-US" altLang="x-none" sz="1600" b="1" dirty="0">
                <a:solidFill>
                  <a:srgbClr val="0066A1"/>
                </a:solidFill>
                <a:latin typeface="Calibri" charset="0"/>
                <a:ea typeface="Calibri" charset="0"/>
                <a:cs typeface="Calibri" charset="0"/>
                <a:sym typeface="Arial"/>
              </a:rPr>
              <a:t>421,427</a:t>
            </a:r>
            <a:endParaRPr lang="en-US" altLang="x-none" sz="1600" dirty="0">
              <a:solidFill>
                <a:srgbClr val="0066A1"/>
              </a:solidFill>
              <a:latin typeface="Calibri" charset="0"/>
              <a:ea typeface="Calibri" charset="0"/>
              <a:cs typeface="Calibri" charset="0"/>
              <a:sym typeface="Arial"/>
            </a:endParaRPr>
          </a:p>
        </p:txBody>
      </p:sp>
      <p:sp>
        <p:nvSpPr>
          <p:cNvPr id="17" name="Rectangle 16"/>
          <p:cNvSpPr/>
          <p:nvPr/>
        </p:nvSpPr>
        <p:spPr>
          <a:xfrm>
            <a:off x="2081425" y="2108594"/>
            <a:ext cx="189367" cy="189367"/>
          </a:xfrm>
          <a:prstGeom prst="rect">
            <a:avLst/>
          </a:prstGeom>
          <a:solidFill>
            <a:srgbClr val="006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98"/>
            <a:endParaRPr lang="en-US" sz="1349">
              <a:solidFill>
                <a:prstClr val="white"/>
              </a:solidFill>
              <a:latin typeface="Calibri" panose="020F0502020204030204"/>
              <a:sym typeface="Arial"/>
            </a:endParaRPr>
          </a:p>
        </p:txBody>
      </p:sp>
      <p:sp>
        <p:nvSpPr>
          <p:cNvPr id="19" name="Text Box 11"/>
          <p:cNvSpPr txBox="1">
            <a:spLocks noChangeArrowheads="1"/>
          </p:cNvSpPr>
          <p:nvPr/>
        </p:nvSpPr>
        <p:spPr bwMode="auto">
          <a:xfrm>
            <a:off x="2196647" y="2042352"/>
            <a:ext cx="16188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defTabSz="685098">
              <a:spcBef>
                <a:spcPct val="50000"/>
              </a:spcBef>
            </a:pPr>
            <a:r>
              <a:rPr lang="en-US" altLang="x-none" sz="1400" dirty="0">
                <a:solidFill>
                  <a:srgbClr val="000000"/>
                </a:solidFill>
                <a:latin typeface="Calibri" charset="0"/>
                <a:ea typeface="Calibri" charset="0"/>
                <a:cs typeface="Calibri" charset="0"/>
                <a:sym typeface="Arial"/>
              </a:rPr>
              <a:t>R1 to 6 — </a:t>
            </a:r>
            <a:r>
              <a:rPr lang="en-US" altLang="x-none" sz="1400" b="1" dirty="0">
                <a:solidFill>
                  <a:srgbClr val="0066A1"/>
                </a:solidFill>
                <a:latin typeface="Calibri" charset="0"/>
                <a:ea typeface="Calibri" charset="0"/>
                <a:cs typeface="Calibri" charset="0"/>
                <a:sym typeface="Arial"/>
              </a:rPr>
              <a:t>155,349</a:t>
            </a:r>
          </a:p>
        </p:txBody>
      </p:sp>
      <p:sp>
        <p:nvSpPr>
          <p:cNvPr id="24" name="Rectangle 23"/>
          <p:cNvSpPr/>
          <p:nvPr/>
        </p:nvSpPr>
        <p:spPr>
          <a:xfrm>
            <a:off x="5239038" y="2953449"/>
            <a:ext cx="189367" cy="189367"/>
          </a:xfrm>
          <a:prstGeom prst="rect">
            <a:avLst/>
          </a:prstGeom>
          <a:solidFill>
            <a:srgbClr val="E37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98"/>
            <a:endParaRPr lang="en-US" sz="1349">
              <a:solidFill>
                <a:prstClr val="white"/>
              </a:solidFill>
              <a:latin typeface="Calibri" panose="020F0502020204030204"/>
              <a:sym typeface="Arial"/>
            </a:endParaRPr>
          </a:p>
        </p:txBody>
      </p:sp>
      <p:sp>
        <p:nvSpPr>
          <p:cNvPr id="25" name="Text Box 11"/>
          <p:cNvSpPr txBox="1">
            <a:spLocks noChangeArrowheads="1"/>
          </p:cNvSpPr>
          <p:nvPr/>
        </p:nvSpPr>
        <p:spPr bwMode="auto">
          <a:xfrm>
            <a:off x="5382100" y="2885817"/>
            <a:ext cx="2163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defTabSz="685098">
              <a:spcBef>
                <a:spcPct val="50000"/>
              </a:spcBef>
            </a:pPr>
            <a:r>
              <a:rPr lang="en-US" altLang="x-none" sz="1400" dirty="0">
                <a:solidFill>
                  <a:srgbClr val="000000"/>
                </a:solidFill>
                <a:latin typeface="Calibri" charset="0"/>
                <a:ea typeface="Calibri" charset="0"/>
                <a:cs typeface="Calibri" charset="0"/>
                <a:sym typeface="Arial"/>
              </a:rPr>
              <a:t>R8 — </a:t>
            </a:r>
            <a:r>
              <a:rPr lang="en-US" altLang="x-none" sz="1400" b="1" dirty="0">
                <a:solidFill>
                  <a:srgbClr val="0066A1"/>
                </a:solidFill>
                <a:latin typeface="Calibri" charset="0"/>
                <a:ea typeface="Calibri" charset="0"/>
                <a:cs typeface="Calibri" charset="0"/>
                <a:sym typeface="Arial"/>
              </a:rPr>
              <a:t>76,355</a:t>
            </a:r>
          </a:p>
        </p:txBody>
      </p:sp>
      <p:sp>
        <p:nvSpPr>
          <p:cNvPr id="26" name="Rectangle 25"/>
          <p:cNvSpPr/>
          <p:nvPr/>
        </p:nvSpPr>
        <p:spPr>
          <a:xfrm>
            <a:off x="945774" y="3371204"/>
            <a:ext cx="189367" cy="189367"/>
          </a:xfrm>
          <a:prstGeom prst="rect">
            <a:avLst/>
          </a:prstGeom>
          <a:solidFill>
            <a:srgbClr val="008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98"/>
            <a:endParaRPr lang="en-US" sz="1349">
              <a:solidFill>
                <a:prstClr val="white"/>
              </a:solidFill>
              <a:latin typeface="Calibri" panose="020F0502020204030204"/>
              <a:sym typeface="Arial"/>
            </a:endParaRPr>
          </a:p>
        </p:txBody>
      </p:sp>
      <p:sp>
        <p:nvSpPr>
          <p:cNvPr id="28" name="Rectangle 27"/>
          <p:cNvSpPr/>
          <p:nvPr/>
        </p:nvSpPr>
        <p:spPr>
          <a:xfrm>
            <a:off x="7511216" y="1408073"/>
            <a:ext cx="189367" cy="189367"/>
          </a:xfrm>
          <a:prstGeom prst="rect">
            <a:avLst/>
          </a:prstGeom>
          <a:solidFill>
            <a:srgbClr val="6B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98"/>
            <a:endParaRPr lang="en-US" sz="1349">
              <a:solidFill>
                <a:prstClr val="white"/>
              </a:solidFill>
              <a:latin typeface="Calibri" panose="020F0502020204030204"/>
              <a:sym typeface="Arial"/>
            </a:endParaRPr>
          </a:p>
        </p:txBody>
      </p:sp>
      <p:sp>
        <p:nvSpPr>
          <p:cNvPr id="29" name="Text Box 11"/>
          <p:cNvSpPr txBox="1">
            <a:spLocks noChangeArrowheads="1"/>
          </p:cNvSpPr>
          <p:nvPr/>
        </p:nvSpPr>
        <p:spPr bwMode="auto">
          <a:xfrm>
            <a:off x="7651373" y="1341831"/>
            <a:ext cx="2163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defTabSz="685098">
              <a:spcBef>
                <a:spcPct val="50000"/>
              </a:spcBef>
            </a:pPr>
            <a:r>
              <a:rPr lang="en-US" altLang="x-none" sz="1400" dirty="0">
                <a:solidFill>
                  <a:srgbClr val="000000"/>
                </a:solidFill>
                <a:latin typeface="Calibri" charset="0"/>
                <a:ea typeface="Calibri" charset="0"/>
                <a:cs typeface="Calibri" charset="0"/>
                <a:sym typeface="Arial"/>
              </a:rPr>
              <a:t>R10 — </a:t>
            </a:r>
            <a:r>
              <a:rPr lang="en-US" altLang="x-none" sz="1400" b="1" dirty="0">
                <a:solidFill>
                  <a:srgbClr val="0066A1"/>
                </a:solidFill>
                <a:latin typeface="Calibri" charset="0"/>
                <a:ea typeface="Calibri" charset="0"/>
                <a:cs typeface="Calibri" charset="0"/>
                <a:sym typeface="Arial"/>
              </a:rPr>
              <a:t>158,395</a:t>
            </a:r>
          </a:p>
        </p:txBody>
      </p:sp>
      <p:sp>
        <p:nvSpPr>
          <p:cNvPr id="22" name="Rectangle 21"/>
          <p:cNvSpPr/>
          <p:nvPr/>
        </p:nvSpPr>
        <p:spPr>
          <a:xfrm>
            <a:off x="2837879" y="1599982"/>
            <a:ext cx="189367" cy="189367"/>
          </a:xfrm>
          <a:prstGeom prst="rect">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98"/>
            <a:endParaRPr lang="en-US" sz="1349">
              <a:solidFill>
                <a:prstClr val="white"/>
              </a:solidFill>
              <a:latin typeface="Calibri" panose="020F0502020204030204"/>
              <a:sym typeface="Arial"/>
            </a:endParaRPr>
          </a:p>
        </p:txBody>
      </p:sp>
      <p:sp>
        <p:nvSpPr>
          <p:cNvPr id="23" name="Text Box 11"/>
          <p:cNvSpPr txBox="1">
            <a:spLocks noChangeArrowheads="1"/>
          </p:cNvSpPr>
          <p:nvPr/>
        </p:nvSpPr>
        <p:spPr bwMode="auto">
          <a:xfrm>
            <a:off x="2953100" y="1533740"/>
            <a:ext cx="2163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defTabSz="685098">
              <a:spcBef>
                <a:spcPct val="50000"/>
              </a:spcBef>
            </a:pPr>
            <a:r>
              <a:rPr lang="en-US" altLang="x-none" sz="1400" dirty="0">
                <a:solidFill>
                  <a:srgbClr val="000000"/>
                </a:solidFill>
                <a:latin typeface="Calibri" charset="0"/>
                <a:ea typeface="Calibri" charset="0"/>
                <a:cs typeface="Calibri" charset="0"/>
                <a:sym typeface="Arial"/>
              </a:rPr>
              <a:t>R7 — </a:t>
            </a:r>
            <a:r>
              <a:rPr lang="en-US" altLang="x-none" sz="1400" b="1" dirty="0">
                <a:solidFill>
                  <a:srgbClr val="0066A1"/>
                </a:solidFill>
                <a:latin typeface="Calibri" charset="0"/>
                <a:ea typeface="Calibri" charset="0"/>
                <a:cs typeface="Calibri" charset="0"/>
                <a:sym typeface="Arial"/>
              </a:rPr>
              <a:t>14,381</a:t>
            </a:r>
          </a:p>
        </p:txBody>
      </p:sp>
      <p:sp>
        <p:nvSpPr>
          <p:cNvPr id="2" name="TextBox 1"/>
          <p:cNvSpPr txBox="1"/>
          <p:nvPr/>
        </p:nvSpPr>
        <p:spPr>
          <a:xfrm>
            <a:off x="3440184" y="1694665"/>
            <a:ext cx="554766" cy="307777"/>
          </a:xfrm>
          <a:prstGeom prst="rect">
            <a:avLst/>
          </a:prstGeom>
          <a:noFill/>
        </p:spPr>
        <p:txBody>
          <a:bodyPr wrap="square" rtlCol="0">
            <a:spAutoFit/>
          </a:bodyPr>
          <a:lstStyle/>
          <a:p>
            <a:pPr defTabSz="914378"/>
            <a:r>
              <a:rPr lang="en-US" sz="1400" kern="0" dirty="0">
                <a:solidFill>
                  <a:srgbClr val="C00000"/>
                </a:solidFill>
                <a:latin typeface="+mn-lt"/>
                <a:cs typeface="Arial"/>
                <a:sym typeface="Arial"/>
              </a:rPr>
              <a:t>38M</a:t>
            </a:r>
          </a:p>
        </p:txBody>
      </p:sp>
      <p:sp>
        <p:nvSpPr>
          <p:cNvPr id="30" name="TextBox 29"/>
          <p:cNvSpPr txBox="1"/>
          <p:nvPr/>
        </p:nvSpPr>
        <p:spPr>
          <a:xfrm>
            <a:off x="3027246" y="2196240"/>
            <a:ext cx="631904" cy="307777"/>
          </a:xfrm>
          <a:prstGeom prst="rect">
            <a:avLst/>
          </a:prstGeom>
          <a:noFill/>
        </p:spPr>
        <p:txBody>
          <a:bodyPr wrap="none" rtlCol="0">
            <a:spAutoFit/>
          </a:bodyPr>
          <a:lstStyle/>
          <a:p>
            <a:pPr defTabSz="914378"/>
            <a:r>
              <a:rPr lang="en-US" sz="1400" kern="0" dirty="0">
                <a:solidFill>
                  <a:srgbClr val="C00000"/>
                </a:solidFill>
                <a:latin typeface="+mn-lt"/>
                <a:cs typeface="Arial"/>
                <a:sym typeface="Arial"/>
              </a:rPr>
              <a:t>329M</a:t>
            </a:r>
          </a:p>
        </p:txBody>
      </p:sp>
      <p:sp>
        <p:nvSpPr>
          <p:cNvPr id="31" name="TextBox 30"/>
          <p:cNvSpPr txBox="1"/>
          <p:nvPr/>
        </p:nvSpPr>
        <p:spPr>
          <a:xfrm>
            <a:off x="1544204" y="3465887"/>
            <a:ext cx="631904" cy="307777"/>
          </a:xfrm>
          <a:prstGeom prst="rect">
            <a:avLst/>
          </a:prstGeom>
          <a:noFill/>
        </p:spPr>
        <p:txBody>
          <a:bodyPr wrap="none" rtlCol="0">
            <a:spAutoFit/>
          </a:bodyPr>
          <a:lstStyle/>
          <a:p>
            <a:pPr defTabSz="914378"/>
            <a:r>
              <a:rPr lang="en-US" sz="1400" kern="0" dirty="0">
                <a:solidFill>
                  <a:srgbClr val="C00000"/>
                </a:solidFill>
                <a:latin typeface="+mn-lt"/>
                <a:cs typeface="Arial"/>
                <a:sym typeface="Arial"/>
              </a:rPr>
              <a:t>664M</a:t>
            </a:r>
          </a:p>
        </p:txBody>
      </p:sp>
      <p:sp>
        <p:nvSpPr>
          <p:cNvPr id="32" name="TextBox 31"/>
          <p:cNvSpPr txBox="1"/>
          <p:nvPr/>
        </p:nvSpPr>
        <p:spPr>
          <a:xfrm>
            <a:off x="8331848" y="1502756"/>
            <a:ext cx="510076" cy="307777"/>
          </a:xfrm>
          <a:prstGeom prst="rect">
            <a:avLst/>
          </a:prstGeom>
          <a:noFill/>
        </p:spPr>
        <p:txBody>
          <a:bodyPr wrap="none" rtlCol="0">
            <a:spAutoFit/>
          </a:bodyPr>
          <a:lstStyle/>
          <a:p>
            <a:pPr defTabSz="914378"/>
            <a:r>
              <a:rPr lang="en-US" sz="1400" kern="0" dirty="0">
                <a:solidFill>
                  <a:srgbClr val="C00000"/>
                </a:solidFill>
                <a:latin typeface="+mn-lt"/>
                <a:cs typeface="Arial"/>
                <a:sym typeface="Arial"/>
              </a:rPr>
              <a:t>4.5B</a:t>
            </a:r>
          </a:p>
        </p:txBody>
      </p:sp>
      <p:sp>
        <p:nvSpPr>
          <p:cNvPr id="33" name="TextBox 32"/>
          <p:cNvSpPr txBox="1"/>
          <p:nvPr/>
        </p:nvSpPr>
        <p:spPr>
          <a:xfrm>
            <a:off x="5912881" y="3047915"/>
            <a:ext cx="510076" cy="307777"/>
          </a:xfrm>
          <a:prstGeom prst="rect">
            <a:avLst/>
          </a:prstGeom>
          <a:noFill/>
        </p:spPr>
        <p:txBody>
          <a:bodyPr wrap="none" rtlCol="0">
            <a:spAutoFit/>
          </a:bodyPr>
          <a:lstStyle/>
          <a:p>
            <a:pPr defTabSz="914378"/>
            <a:r>
              <a:rPr lang="en-US" sz="1400" kern="0" dirty="0">
                <a:solidFill>
                  <a:srgbClr val="C00000"/>
                </a:solidFill>
                <a:latin typeface="+mn-lt"/>
                <a:cs typeface="Arial"/>
                <a:sym typeface="Arial"/>
              </a:rPr>
              <a:t>2.4B</a:t>
            </a:r>
          </a:p>
        </p:txBody>
      </p:sp>
      <p:sp>
        <p:nvSpPr>
          <p:cNvPr id="3" name="TextBox 2"/>
          <p:cNvSpPr txBox="1"/>
          <p:nvPr/>
        </p:nvSpPr>
        <p:spPr>
          <a:xfrm>
            <a:off x="5514513" y="3959060"/>
            <a:ext cx="1422184" cy="461665"/>
          </a:xfrm>
          <a:prstGeom prst="rect">
            <a:avLst/>
          </a:prstGeom>
          <a:noFill/>
          <a:ln>
            <a:solidFill>
              <a:schemeClr val="tx1"/>
            </a:solidFill>
          </a:ln>
        </p:spPr>
        <p:txBody>
          <a:bodyPr wrap="none" rtlCol="0">
            <a:spAutoFit/>
          </a:bodyPr>
          <a:lstStyle/>
          <a:p>
            <a:pPr defTabSz="914378"/>
            <a:r>
              <a:rPr lang="en-US" sz="1200" kern="0" dirty="0">
                <a:solidFill>
                  <a:srgbClr val="0066A1"/>
                </a:solidFill>
                <a:latin typeface="Arial"/>
                <a:cs typeface="Arial"/>
                <a:sym typeface="Arial"/>
              </a:rPr>
              <a:t>IEEE membership</a:t>
            </a:r>
          </a:p>
          <a:p>
            <a:pPr defTabSz="914378"/>
            <a:r>
              <a:rPr lang="en-US" sz="1200" kern="0" dirty="0">
                <a:solidFill>
                  <a:srgbClr val="C00000"/>
                </a:solidFill>
                <a:latin typeface="Arial"/>
                <a:cs typeface="Arial"/>
                <a:sym typeface="Arial"/>
              </a:rPr>
              <a:t>Global Population</a:t>
            </a:r>
          </a:p>
        </p:txBody>
      </p:sp>
      <p:sp>
        <p:nvSpPr>
          <p:cNvPr id="4" name="TextBox 3"/>
          <p:cNvSpPr txBox="1"/>
          <p:nvPr/>
        </p:nvSpPr>
        <p:spPr>
          <a:xfrm>
            <a:off x="-58190" y="4128296"/>
            <a:ext cx="1864138" cy="369332"/>
          </a:xfrm>
          <a:prstGeom prst="rect">
            <a:avLst/>
          </a:prstGeom>
          <a:noFill/>
        </p:spPr>
        <p:txBody>
          <a:bodyPr wrap="square" rtlCol="0">
            <a:spAutoFit/>
          </a:bodyPr>
          <a:lstStyle/>
          <a:p>
            <a:r>
              <a:rPr lang="en-US" dirty="0"/>
              <a:t>As of 31 Jan 2022</a:t>
            </a:r>
          </a:p>
        </p:txBody>
      </p:sp>
      <p:sp>
        <p:nvSpPr>
          <p:cNvPr id="34" name="TextBox 33"/>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
        <p:nvSpPr>
          <p:cNvPr id="35"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4</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3431411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115a34b9bce_3_147"/>
          <p:cNvSpPr txBox="1">
            <a:spLocks noGrp="1"/>
          </p:cNvSpPr>
          <p:nvPr>
            <p:ph type="sldNum" idx="12"/>
          </p:nvPr>
        </p:nvSpPr>
        <p:spPr>
          <a:xfrm>
            <a:off x="385322" y="4654044"/>
            <a:ext cx="486659" cy="273844"/>
          </a:xfrm>
          <a:prstGeom prst="rect">
            <a:avLst/>
          </a:prstGeom>
          <a:noFill/>
          <a:ln>
            <a:noFill/>
          </a:ln>
        </p:spPr>
        <p:txBody>
          <a:bodyPr spcFirstLastPara="1" vert="horz" wrap="square" lIns="91425" tIns="45700" rIns="91425" bIns="45700" rtlCol="0" anchor="ctr" anchorCtr="0">
            <a:noAutofit/>
          </a:bodyPr>
          <a:lstStyle/>
          <a:p>
            <a:pPr defTabSz="914378">
              <a:buClr>
                <a:srgbClr val="000000"/>
              </a:buClr>
              <a:defRPr/>
            </a:pPr>
            <a:fld id="{00000000-1234-1234-1234-123412341234}" type="slidenum">
              <a:rPr lang="en-US" kern="0">
                <a:solidFill>
                  <a:srgbClr val="0066A1"/>
                </a:solidFill>
                <a:latin typeface="Calibri"/>
                <a:cs typeface="Calibri"/>
                <a:sym typeface="Calibri"/>
              </a:rPr>
              <a:pPr defTabSz="914378">
                <a:buClr>
                  <a:srgbClr val="000000"/>
                </a:buClr>
                <a:defRPr/>
              </a:pPr>
              <a:t>40</a:t>
            </a:fld>
            <a:endParaRPr kern="0">
              <a:solidFill>
                <a:srgbClr val="0066A1"/>
              </a:solidFill>
              <a:latin typeface="Calibri"/>
              <a:cs typeface="Calibri"/>
              <a:sym typeface="Calibri"/>
            </a:endParaRPr>
          </a:p>
        </p:txBody>
      </p:sp>
      <p:sp>
        <p:nvSpPr>
          <p:cNvPr id="311" name="Google Shape;311;g115a34b9bce_3_147"/>
          <p:cNvSpPr txBox="1">
            <a:spLocks noGrp="1"/>
          </p:cNvSpPr>
          <p:nvPr>
            <p:ph type="title"/>
          </p:nvPr>
        </p:nvSpPr>
        <p:spPr>
          <a:xfrm>
            <a:off x="460676" y="630963"/>
            <a:ext cx="7886700" cy="415002"/>
          </a:xfrm>
          <a:prstGeom prst="rect">
            <a:avLst/>
          </a:prstGeom>
          <a:noFill/>
          <a:ln>
            <a:noFill/>
          </a:ln>
        </p:spPr>
        <p:txBody>
          <a:bodyPr spcFirstLastPara="1" vert="horz" wrap="square" lIns="91425" tIns="45700" rIns="91425" bIns="45700" numCol="1" rtlCol="0" anchor="b" anchorCtr="0" compatLnSpc="1">
            <a:prstTxWarp prst="textNoShape">
              <a:avLst/>
            </a:prstTxWarp>
            <a:noAutofit/>
          </a:bodyPr>
          <a:lstStyle/>
          <a:p>
            <a:pPr>
              <a:buClr>
                <a:schemeClr val="dk1"/>
              </a:buClr>
              <a:buSzPts val="2500"/>
            </a:pPr>
            <a:r>
              <a:rPr lang="en-US" dirty="0"/>
              <a:t>Technology and engineering professionals rank  Collabratec among the best for online collaboration</a:t>
            </a:r>
            <a:endParaRPr dirty="0"/>
          </a:p>
        </p:txBody>
      </p:sp>
      <p:pic>
        <p:nvPicPr>
          <p:cNvPr id="312" name="Google Shape;312;g115a34b9bce_3_147"/>
          <p:cNvPicPr preferRelativeResize="0"/>
          <p:nvPr/>
        </p:nvPicPr>
        <p:blipFill rotWithShape="1">
          <a:blip r:embed="rId3">
            <a:alphaModFix/>
          </a:blip>
          <a:srcRect/>
          <a:stretch/>
        </p:blipFill>
        <p:spPr>
          <a:xfrm>
            <a:off x="628651" y="969371"/>
            <a:ext cx="7343001" cy="3465738"/>
          </a:xfrm>
          <a:prstGeom prst="rect">
            <a:avLst/>
          </a:prstGeom>
          <a:noFill/>
          <a:ln>
            <a:noFill/>
          </a:ln>
        </p:spPr>
      </p:pic>
      <p:sp>
        <p:nvSpPr>
          <p:cNvPr id="313" name="Google Shape;313;g115a34b9bce_3_147"/>
          <p:cNvSpPr txBox="1"/>
          <p:nvPr/>
        </p:nvSpPr>
        <p:spPr>
          <a:xfrm>
            <a:off x="537025" y="1588358"/>
            <a:ext cx="3867000" cy="677078"/>
          </a:xfrm>
          <a:prstGeom prst="rect">
            <a:avLst/>
          </a:prstGeom>
          <a:noFill/>
          <a:ln>
            <a:noFill/>
          </a:ln>
        </p:spPr>
        <p:txBody>
          <a:bodyPr spcFirstLastPara="1" wrap="square" lIns="91425" tIns="91425" rIns="91425" bIns="91425" anchor="t" anchorCtr="0">
            <a:spAutoFit/>
          </a:bodyPr>
          <a:lstStyle/>
          <a:p>
            <a:pPr defTabSz="914378">
              <a:buClr>
                <a:srgbClr val="000000"/>
              </a:buClr>
              <a:buSzPts val="1600"/>
              <a:defRPr/>
            </a:pPr>
            <a:r>
              <a:rPr lang="en-US" sz="1600" b="1" kern="0">
                <a:solidFill>
                  <a:srgbClr val="000000"/>
                </a:solidFill>
                <a:latin typeface="Calibri"/>
                <a:ea typeface="Calibri"/>
                <a:cs typeface="Calibri"/>
                <a:sym typeface="Calibri"/>
              </a:rPr>
              <a:t>Collabratec users are asked which platform is most useful for collaboration …</a:t>
            </a:r>
            <a:endParaRPr sz="1600" b="1" kern="0">
              <a:solidFill>
                <a:srgbClr val="000000"/>
              </a:solidFill>
              <a:latin typeface="Calibri"/>
              <a:ea typeface="Calibri"/>
              <a:cs typeface="Calibri"/>
              <a:sym typeface="Calibri"/>
            </a:endParaRPr>
          </a:p>
        </p:txBody>
      </p:sp>
      <p:sp>
        <p:nvSpPr>
          <p:cNvPr id="314" name="Google Shape;314;g115a34b9bce_3_147"/>
          <p:cNvSpPr/>
          <p:nvPr/>
        </p:nvSpPr>
        <p:spPr>
          <a:xfrm>
            <a:off x="7650480" y="286829"/>
            <a:ext cx="1229645" cy="534000"/>
          </a:xfrm>
          <a:prstGeom prst="rect">
            <a:avLst/>
          </a:prstGeom>
          <a:noFill/>
          <a:ln w="9525" cap="flat" cmpd="sng">
            <a:solidFill>
              <a:srgbClr val="999999"/>
            </a:solidFill>
            <a:prstDash val="solid"/>
            <a:round/>
            <a:headEnd type="none" w="sm" len="sm"/>
            <a:tailEnd type="none" w="sm" len="sm"/>
          </a:ln>
        </p:spPr>
        <p:txBody>
          <a:bodyPr spcFirstLastPara="1" wrap="square" lIns="91425" tIns="45700" rIns="91425" bIns="45700" anchor="t" anchorCtr="0">
            <a:noAutofit/>
          </a:bodyPr>
          <a:lstStyle/>
          <a:p>
            <a:pPr algn="ctr" defTabSz="914378">
              <a:buClr>
                <a:srgbClr val="7F7F7F"/>
              </a:buClr>
              <a:buSzPts val="900"/>
              <a:defRPr/>
            </a:pPr>
            <a:r>
              <a:rPr lang="en-US" sz="900" kern="0" dirty="0">
                <a:solidFill>
                  <a:srgbClr val="7F7F7F"/>
                </a:solidFill>
                <a:latin typeface="Calibri"/>
                <a:ea typeface="Calibri"/>
                <a:cs typeface="Calibri"/>
                <a:sym typeface="Calibri"/>
              </a:rPr>
              <a:t>2021 Collabratec User Satisfaction Survey,            2,500 respondents</a:t>
            </a:r>
            <a:br>
              <a:rPr lang="en-US" sz="1400" kern="0" dirty="0">
                <a:solidFill>
                  <a:srgbClr val="7F7F7F"/>
                </a:solidFill>
                <a:latin typeface="Arial"/>
                <a:ea typeface="Arial"/>
                <a:cs typeface="Arial"/>
                <a:sym typeface="Arial"/>
              </a:rPr>
            </a:br>
            <a:endParaRPr sz="1400" kern="0" dirty="0">
              <a:solidFill>
                <a:srgbClr val="7F7F7F"/>
              </a:solidFill>
              <a:latin typeface="Arial"/>
              <a:ea typeface="Arial"/>
              <a:cs typeface="Arial"/>
              <a:sym typeface="Arial"/>
            </a:endParaRPr>
          </a:p>
        </p:txBody>
      </p:sp>
      <p:sp>
        <p:nvSpPr>
          <p:cNvPr id="7" name="TextBox 6"/>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
        <p:nvSpPr>
          <p:cNvPr id="8"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40</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4134272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115a34b9bce_3_156"/>
          <p:cNvSpPr txBox="1">
            <a:spLocks noGrp="1"/>
          </p:cNvSpPr>
          <p:nvPr>
            <p:ph type="title"/>
          </p:nvPr>
        </p:nvSpPr>
        <p:spPr>
          <a:xfrm>
            <a:off x="385321" y="999892"/>
            <a:ext cx="7886700" cy="415002"/>
          </a:xfrm>
          <a:prstGeom prst="rect">
            <a:avLst/>
          </a:prstGeom>
          <a:noFill/>
          <a:ln>
            <a:noFill/>
          </a:ln>
        </p:spPr>
        <p:txBody>
          <a:bodyPr spcFirstLastPara="1" vert="horz" wrap="square" lIns="91425" tIns="45700" rIns="91425" bIns="45700" numCol="1" rtlCol="0" anchor="b" anchorCtr="0" compatLnSpc="1">
            <a:prstTxWarp prst="textNoShape">
              <a:avLst/>
            </a:prstTxWarp>
            <a:noAutofit/>
          </a:bodyPr>
          <a:lstStyle/>
          <a:p>
            <a:pPr>
              <a:buClr>
                <a:schemeClr val="dk1"/>
              </a:buClr>
              <a:buSzPts val="2500"/>
            </a:pPr>
            <a:r>
              <a:rPr lang="en-US" dirty="0"/>
              <a:t>Collabratec delivers tangible member benefits</a:t>
            </a:r>
            <a:br>
              <a:rPr lang="en-US" dirty="0"/>
            </a:br>
            <a:endParaRPr dirty="0"/>
          </a:p>
        </p:txBody>
      </p:sp>
      <p:sp>
        <p:nvSpPr>
          <p:cNvPr id="321" name="Google Shape;321;g115a34b9bce_3_156"/>
          <p:cNvSpPr txBox="1">
            <a:spLocks noGrp="1"/>
          </p:cNvSpPr>
          <p:nvPr>
            <p:ph type="sldNum" idx="12"/>
          </p:nvPr>
        </p:nvSpPr>
        <p:spPr>
          <a:xfrm>
            <a:off x="385322" y="4654044"/>
            <a:ext cx="486659" cy="273844"/>
          </a:xfrm>
          <a:prstGeom prst="rect">
            <a:avLst/>
          </a:prstGeom>
          <a:noFill/>
          <a:ln>
            <a:noFill/>
          </a:ln>
        </p:spPr>
        <p:txBody>
          <a:bodyPr spcFirstLastPara="1" vert="horz" wrap="square" lIns="91425" tIns="45700" rIns="91425" bIns="45700" rtlCol="0" anchor="ctr" anchorCtr="0">
            <a:noAutofit/>
          </a:bodyPr>
          <a:lstStyle/>
          <a:p>
            <a:pPr defTabSz="914378">
              <a:buClr>
                <a:srgbClr val="000000"/>
              </a:buClr>
              <a:defRPr/>
            </a:pPr>
            <a:fld id="{00000000-1234-1234-1234-123412341234}" type="slidenum">
              <a:rPr lang="en-US" kern="0">
                <a:solidFill>
                  <a:srgbClr val="0066A1"/>
                </a:solidFill>
                <a:latin typeface="Calibri"/>
                <a:cs typeface="Calibri"/>
                <a:sym typeface="Calibri"/>
              </a:rPr>
              <a:pPr defTabSz="914378">
                <a:buClr>
                  <a:srgbClr val="000000"/>
                </a:buClr>
                <a:defRPr/>
              </a:pPr>
              <a:t>41</a:t>
            </a:fld>
            <a:endParaRPr kern="0">
              <a:solidFill>
                <a:srgbClr val="0066A1"/>
              </a:solidFill>
              <a:latin typeface="Calibri"/>
              <a:cs typeface="Calibri"/>
              <a:sym typeface="Calibri"/>
            </a:endParaRPr>
          </a:p>
        </p:txBody>
      </p:sp>
      <p:pic>
        <p:nvPicPr>
          <p:cNvPr id="322" name="Google Shape;322;g115a34b9bce_3_156"/>
          <p:cNvPicPr preferRelativeResize="0"/>
          <p:nvPr/>
        </p:nvPicPr>
        <p:blipFill rotWithShape="1">
          <a:blip r:embed="rId3">
            <a:alphaModFix/>
          </a:blip>
          <a:srcRect l="723" t="4531" r="1610" b="1442"/>
          <a:stretch/>
        </p:blipFill>
        <p:spPr>
          <a:xfrm>
            <a:off x="1002609" y="1466710"/>
            <a:ext cx="6549091" cy="3000252"/>
          </a:xfrm>
          <a:prstGeom prst="rect">
            <a:avLst/>
          </a:prstGeom>
          <a:noFill/>
          <a:ln>
            <a:noFill/>
          </a:ln>
        </p:spPr>
      </p:pic>
      <p:sp>
        <p:nvSpPr>
          <p:cNvPr id="323" name="Google Shape;323;g115a34b9bce_3_156"/>
          <p:cNvSpPr txBox="1">
            <a:spLocks noGrp="1"/>
          </p:cNvSpPr>
          <p:nvPr>
            <p:ph type="body" idx="3"/>
          </p:nvPr>
        </p:nvSpPr>
        <p:spPr>
          <a:xfrm>
            <a:off x="430225" y="961620"/>
            <a:ext cx="7886700" cy="267632"/>
          </a:xfrm>
          <a:prstGeom prst="rect">
            <a:avLst/>
          </a:prstGeom>
          <a:noFill/>
          <a:ln>
            <a:noFill/>
          </a:ln>
        </p:spPr>
        <p:txBody>
          <a:bodyPr spcFirstLastPara="1" vert="horz" wrap="square" lIns="91425" tIns="45700" rIns="91425" bIns="45700" numCol="1" rtlCol="0" anchor="t" anchorCtr="0" compatLnSpc="1">
            <a:prstTxWarp prst="textNoShape">
              <a:avLst/>
            </a:prstTxWarp>
            <a:noAutofit/>
          </a:bodyPr>
          <a:lstStyle/>
          <a:p>
            <a:pPr marL="0" indent="0">
              <a:spcBef>
                <a:spcPts val="0"/>
              </a:spcBef>
            </a:pPr>
            <a:r>
              <a:rPr lang="en-US" dirty="0"/>
              <a:t>Top benefits include Connections, Advancing research, IEEE events, Authoring &amp; Purchasing IEEE </a:t>
            </a:r>
            <a:r>
              <a:rPr lang="en-US" dirty="0" err="1"/>
              <a:t>Xplore</a:t>
            </a:r>
            <a:r>
              <a:rPr lang="en-US" dirty="0"/>
              <a:t> articles   </a:t>
            </a:r>
            <a:endParaRPr dirty="0"/>
          </a:p>
          <a:p>
            <a:pPr marL="0" indent="0"/>
            <a:endParaRPr dirty="0"/>
          </a:p>
        </p:txBody>
      </p:sp>
      <p:pic>
        <p:nvPicPr>
          <p:cNvPr id="2" name="Picture 1">
            <a:extLst>
              <a:ext uri="{FF2B5EF4-FFF2-40B4-BE49-F238E27FC236}">
                <a16:creationId xmlns:a16="http://schemas.microsoft.com/office/drawing/2014/main" id="{51415C50-9465-4693-BDA0-A58E862FD2CB}"/>
              </a:ext>
            </a:extLst>
          </p:cNvPr>
          <p:cNvPicPr>
            <a:picLocks noChangeAspect="1"/>
          </p:cNvPicPr>
          <p:nvPr/>
        </p:nvPicPr>
        <p:blipFill>
          <a:blip r:embed="rId4"/>
          <a:stretch>
            <a:fillRect/>
          </a:stretch>
        </p:blipFill>
        <p:spPr>
          <a:xfrm>
            <a:off x="7508507" y="393292"/>
            <a:ext cx="1463167" cy="544115"/>
          </a:xfrm>
          <a:prstGeom prst="rect">
            <a:avLst/>
          </a:prstGeom>
        </p:spPr>
      </p:pic>
      <p:sp>
        <p:nvSpPr>
          <p:cNvPr id="7" name="TextBox 6"/>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
        <p:nvSpPr>
          <p:cNvPr id="8"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41</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187403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DD97BEB-BAEF-0344-9D5C-EC73E478698A}" type="slidenum">
              <a:rPr lang="en-US" smtClean="0"/>
              <a:pPr/>
              <a:t>42</a:t>
            </a:fld>
            <a:endParaRPr lang="en-US"/>
          </a:p>
        </p:txBody>
      </p:sp>
      <p:graphicFrame>
        <p:nvGraphicFramePr>
          <p:cNvPr id="3" name="Table 2"/>
          <p:cNvGraphicFramePr>
            <a:graphicFrameLocks noGrp="1"/>
          </p:cNvGraphicFramePr>
          <p:nvPr/>
        </p:nvGraphicFramePr>
        <p:xfrm>
          <a:off x="518746" y="985490"/>
          <a:ext cx="8097716" cy="3218117"/>
        </p:xfrm>
        <a:graphic>
          <a:graphicData uri="http://schemas.openxmlformats.org/drawingml/2006/table">
            <a:tbl>
              <a:tblPr/>
              <a:tblGrid>
                <a:gridCol w="836409">
                  <a:extLst>
                    <a:ext uri="{9D8B030D-6E8A-4147-A177-3AD203B41FA5}">
                      <a16:colId xmlns:a16="http://schemas.microsoft.com/office/drawing/2014/main" val="3040009000"/>
                    </a:ext>
                  </a:extLst>
                </a:gridCol>
                <a:gridCol w="1977131">
                  <a:extLst>
                    <a:ext uri="{9D8B030D-6E8A-4147-A177-3AD203B41FA5}">
                      <a16:colId xmlns:a16="http://schemas.microsoft.com/office/drawing/2014/main" val="3037111795"/>
                    </a:ext>
                  </a:extLst>
                </a:gridCol>
                <a:gridCol w="1963284">
                  <a:extLst>
                    <a:ext uri="{9D8B030D-6E8A-4147-A177-3AD203B41FA5}">
                      <a16:colId xmlns:a16="http://schemas.microsoft.com/office/drawing/2014/main" val="3810918919"/>
                    </a:ext>
                  </a:extLst>
                </a:gridCol>
                <a:gridCol w="1693628">
                  <a:extLst>
                    <a:ext uri="{9D8B030D-6E8A-4147-A177-3AD203B41FA5}">
                      <a16:colId xmlns:a16="http://schemas.microsoft.com/office/drawing/2014/main" val="3218143590"/>
                    </a:ext>
                  </a:extLst>
                </a:gridCol>
                <a:gridCol w="1627264">
                  <a:extLst>
                    <a:ext uri="{9D8B030D-6E8A-4147-A177-3AD203B41FA5}">
                      <a16:colId xmlns:a16="http://schemas.microsoft.com/office/drawing/2014/main" val="3103241972"/>
                    </a:ext>
                  </a:extLst>
                </a:gridCol>
              </a:tblGrid>
              <a:tr h="544090">
                <a:tc>
                  <a:txBody>
                    <a:bodyPr/>
                    <a:lstStyle/>
                    <a:p>
                      <a:pPr algn="ctr" rtl="0" fontAlgn="ctr"/>
                      <a:r>
                        <a:rPr lang="en-US" sz="1600" b="1" i="0" u="none" strike="noStrike" dirty="0">
                          <a:solidFill>
                            <a:srgbClr val="FFFFFF"/>
                          </a:solidFill>
                          <a:effectLst/>
                          <a:latin typeface="+mn-lt"/>
                          <a:cs typeface="Arial" panose="020B0604020202020204" pitchFamily="34" charset="0"/>
                        </a:rPr>
                        <a:t>2021</a:t>
                      </a:r>
                    </a:p>
                    <a:p>
                      <a:pPr algn="ctr" rtl="0" fontAlgn="ctr"/>
                      <a:r>
                        <a:rPr lang="en-US" sz="1600" b="1" i="0" u="none" strike="noStrike" dirty="0">
                          <a:solidFill>
                            <a:srgbClr val="FFFFFF"/>
                          </a:solidFill>
                          <a:effectLst/>
                          <a:latin typeface="+mn-lt"/>
                          <a:cs typeface="Arial" panose="020B0604020202020204" pitchFamily="34" charset="0"/>
                        </a:rPr>
                        <a:t>Rank</a:t>
                      </a:r>
                    </a:p>
                  </a:txBody>
                  <a:tcPr marL="5774" marR="5774" marT="5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600" b="1" i="0" u="none" strike="noStrike" dirty="0">
                          <a:solidFill>
                            <a:srgbClr val="FFFFFF"/>
                          </a:solidFill>
                          <a:effectLst/>
                          <a:latin typeface="+mn-lt"/>
                          <a:cs typeface="Arial" panose="020B0604020202020204" pitchFamily="34" charset="0"/>
                        </a:rPr>
                        <a:t>Country</a:t>
                      </a:r>
                    </a:p>
                  </a:txBody>
                  <a:tcPr marL="5774" marR="5774" marT="5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600" b="1" i="0" u="none" strike="noStrike" dirty="0">
                          <a:solidFill>
                            <a:srgbClr val="FFFFFF"/>
                          </a:solidFill>
                          <a:effectLst/>
                          <a:latin typeface="+mn-lt"/>
                          <a:cs typeface="Arial" panose="020B0604020202020204" pitchFamily="34" charset="0"/>
                        </a:rPr>
                        <a:t>2021</a:t>
                      </a:r>
                    </a:p>
                    <a:p>
                      <a:pPr algn="ctr" rtl="0" fontAlgn="ctr"/>
                      <a:r>
                        <a:rPr lang="en-US" sz="1600" b="1" i="0" u="none" strike="noStrike" dirty="0">
                          <a:solidFill>
                            <a:srgbClr val="FFFFFF"/>
                          </a:solidFill>
                          <a:effectLst/>
                          <a:latin typeface="+mn-lt"/>
                          <a:cs typeface="Arial" panose="020B0604020202020204" pitchFamily="34" charset="0"/>
                        </a:rPr>
                        <a:t>Membership</a:t>
                      </a:r>
                    </a:p>
                  </a:txBody>
                  <a:tcPr marL="5774" marR="5774" marT="5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600" b="1" i="0" u="none" strike="noStrike" dirty="0">
                          <a:solidFill>
                            <a:srgbClr val="FFFFFF"/>
                          </a:solidFill>
                          <a:effectLst/>
                          <a:latin typeface="+mn-lt"/>
                          <a:cs typeface="Arial" panose="020B0604020202020204" pitchFamily="34" charset="0"/>
                        </a:rPr>
                        <a:t>2011 </a:t>
                      </a:r>
                    </a:p>
                    <a:p>
                      <a:pPr algn="ctr" rtl="0" fontAlgn="ctr"/>
                      <a:r>
                        <a:rPr lang="en-US" sz="1600" b="1" i="0" u="none" strike="noStrike" dirty="0">
                          <a:solidFill>
                            <a:srgbClr val="FFFFFF"/>
                          </a:solidFill>
                          <a:effectLst/>
                          <a:latin typeface="+mn-lt"/>
                          <a:cs typeface="Arial" panose="020B0604020202020204" pitchFamily="34" charset="0"/>
                        </a:rPr>
                        <a:t>Membership</a:t>
                      </a:r>
                    </a:p>
                  </a:txBody>
                  <a:tcPr marL="5774" marR="5774" marT="5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600" b="1" i="0" u="none" strike="noStrike" dirty="0">
                          <a:solidFill>
                            <a:srgbClr val="FFFFFF"/>
                          </a:solidFill>
                          <a:effectLst/>
                          <a:latin typeface="+mn-lt"/>
                          <a:cs typeface="Arial" panose="020B0604020202020204" pitchFamily="34" charset="0"/>
                        </a:rPr>
                        <a:t>% Change Since</a:t>
                      </a:r>
                      <a:r>
                        <a:rPr lang="en-US" sz="1600" b="1" i="0" u="none" strike="noStrike" baseline="0" dirty="0">
                          <a:solidFill>
                            <a:srgbClr val="FFFFFF"/>
                          </a:solidFill>
                          <a:effectLst/>
                          <a:latin typeface="+mn-lt"/>
                          <a:cs typeface="Arial" panose="020B0604020202020204" pitchFamily="34" charset="0"/>
                        </a:rPr>
                        <a:t> 2011</a:t>
                      </a:r>
                      <a:endParaRPr lang="en-US" sz="1600" b="1" i="0" u="none" strike="noStrike" dirty="0">
                        <a:solidFill>
                          <a:srgbClr val="FFFFFF"/>
                        </a:solidFill>
                        <a:effectLst/>
                        <a:latin typeface="+mn-lt"/>
                        <a:cs typeface="Arial" panose="020B0604020202020204" pitchFamily="34" charset="0"/>
                      </a:endParaRPr>
                    </a:p>
                  </a:txBody>
                  <a:tcPr marL="5774" marR="5774" marT="5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2981949456"/>
                  </a:ext>
                </a:extLst>
              </a:tr>
              <a:tr h="262325">
                <a:tc>
                  <a:txBody>
                    <a:bodyPr/>
                    <a:lstStyle/>
                    <a:p>
                      <a:pPr algn="ctr" rtl="0" fontAlgn="ctr"/>
                      <a:r>
                        <a:rPr lang="en-US" sz="1400" b="1" i="0" u="none" strike="noStrike" dirty="0">
                          <a:solidFill>
                            <a:srgbClr val="000000"/>
                          </a:solidFill>
                          <a:effectLst/>
                          <a:latin typeface="+mn-lt"/>
                          <a:cs typeface="Arial" panose="020B0604020202020204" pitchFamily="34" charset="0"/>
                        </a:rPr>
                        <a:t>1</a:t>
                      </a:r>
                    </a:p>
                  </a:txBody>
                  <a:tcPr marL="5774" marR="5774" marT="5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USA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153,177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207,096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0446709"/>
                  </a:ext>
                </a:extLst>
              </a:tr>
              <a:tr h="262325">
                <a:tc>
                  <a:txBody>
                    <a:bodyPr/>
                    <a:lstStyle/>
                    <a:p>
                      <a:pPr algn="ctr" rtl="0" fontAlgn="ctr"/>
                      <a:r>
                        <a:rPr lang="en-US" sz="1400" b="1" i="0" u="none" strike="noStrike" dirty="0">
                          <a:solidFill>
                            <a:srgbClr val="000000"/>
                          </a:solidFill>
                          <a:effectLst/>
                          <a:latin typeface="+mn-lt"/>
                          <a:cs typeface="Arial" panose="020B0604020202020204" pitchFamily="34" charset="0"/>
                        </a:rPr>
                        <a:t>2</a:t>
                      </a:r>
                    </a:p>
                  </a:txBody>
                  <a:tcPr marL="5774" marR="5774" marT="5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India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59,710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41,966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42.3%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223485"/>
                  </a:ext>
                </a:extLst>
              </a:tr>
              <a:tr h="270788">
                <a:tc>
                  <a:txBody>
                    <a:bodyPr/>
                    <a:lstStyle/>
                    <a:p>
                      <a:pPr algn="ctr" rtl="0" fontAlgn="ctr"/>
                      <a:r>
                        <a:rPr lang="en-US" sz="1400" b="1" i="0" u="none" strike="noStrike">
                          <a:solidFill>
                            <a:srgbClr val="000000"/>
                          </a:solidFill>
                          <a:effectLst/>
                          <a:latin typeface="+mn-lt"/>
                          <a:cs typeface="Arial" panose="020B0604020202020204" pitchFamily="34" charset="0"/>
                        </a:rPr>
                        <a:t>3</a:t>
                      </a:r>
                    </a:p>
                  </a:txBody>
                  <a:tcPr marL="5774" marR="5774" marT="5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China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35,164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9,273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279.2%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679329"/>
                  </a:ext>
                </a:extLst>
              </a:tr>
              <a:tr h="296176">
                <a:tc>
                  <a:txBody>
                    <a:bodyPr/>
                    <a:lstStyle/>
                    <a:p>
                      <a:pPr algn="ctr" rtl="0" fontAlgn="ctr"/>
                      <a:r>
                        <a:rPr lang="en-US" sz="1400" b="1" i="0" u="none" strike="noStrike">
                          <a:solidFill>
                            <a:srgbClr val="000000"/>
                          </a:solidFill>
                          <a:effectLst/>
                          <a:latin typeface="+mn-lt"/>
                          <a:cs typeface="Arial" panose="020B0604020202020204" pitchFamily="34" charset="0"/>
                        </a:rPr>
                        <a:t>4</a:t>
                      </a:r>
                    </a:p>
                  </a:txBody>
                  <a:tcPr marL="5774" marR="5774" marT="5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Canada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14,179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16,943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3403849"/>
                  </a:ext>
                </a:extLst>
              </a:tr>
              <a:tr h="270788">
                <a:tc>
                  <a:txBody>
                    <a:bodyPr/>
                    <a:lstStyle/>
                    <a:p>
                      <a:pPr algn="ctr" rtl="0" fontAlgn="ctr"/>
                      <a:r>
                        <a:rPr lang="en-US" sz="1400" b="1" i="0" u="none" strike="noStrike">
                          <a:solidFill>
                            <a:srgbClr val="000000"/>
                          </a:solidFill>
                          <a:effectLst/>
                          <a:latin typeface="+mn-lt"/>
                          <a:cs typeface="Arial" panose="020B0604020202020204" pitchFamily="34" charset="0"/>
                        </a:rPr>
                        <a:t>5</a:t>
                      </a:r>
                    </a:p>
                  </a:txBody>
                  <a:tcPr marL="5774" marR="5774" marT="5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Japan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13,753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13,872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9172623"/>
                  </a:ext>
                </a:extLst>
              </a:tr>
              <a:tr h="262325">
                <a:tc>
                  <a:txBody>
                    <a:bodyPr/>
                    <a:lstStyle/>
                    <a:p>
                      <a:pPr algn="ctr" rtl="0" fontAlgn="ctr"/>
                      <a:r>
                        <a:rPr lang="en-US" sz="1400" b="1" i="0" u="none" strike="noStrike">
                          <a:solidFill>
                            <a:srgbClr val="000000"/>
                          </a:solidFill>
                          <a:effectLst/>
                          <a:latin typeface="+mn-lt"/>
                          <a:cs typeface="Arial" panose="020B0604020202020204" pitchFamily="34" charset="0"/>
                        </a:rPr>
                        <a:t>6</a:t>
                      </a:r>
                    </a:p>
                  </a:txBody>
                  <a:tcPr marL="5774" marR="5774" marT="5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United Kingdom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8,630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9,524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-9.4%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9775054"/>
                  </a:ext>
                </a:extLst>
              </a:tr>
              <a:tr h="262325">
                <a:tc>
                  <a:txBody>
                    <a:bodyPr/>
                    <a:lstStyle/>
                    <a:p>
                      <a:pPr algn="ctr" rtl="0" fontAlgn="ctr"/>
                      <a:r>
                        <a:rPr lang="en-US" sz="1400" b="1" i="0" u="none" strike="noStrike">
                          <a:solidFill>
                            <a:srgbClr val="000000"/>
                          </a:solidFill>
                          <a:effectLst/>
                          <a:latin typeface="+mn-lt"/>
                          <a:cs typeface="Arial" panose="020B0604020202020204" pitchFamily="34" charset="0"/>
                        </a:rPr>
                        <a:t>7</a:t>
                      </a:r>
                    </a:p>
                  </a:txBody>
                  <a:tcPr marL="5774" marR="5774" marT="5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Australia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7,407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7,692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346673"/>
                  </a:ext>
                </a:extLst>
              </a:tr>
              <a:tr h="262325">
                <a:tc>
                  <a:txBody>
                    <a:bodyPr/>
                    <a:lstStyle/>
                    <a:p>
                      <a:pPr algn="ctr" rtl="0" fontAlgn="ctr"/>
                      <a:r>
                        <a:rPr lang="en-US" sz="1400" b="1" i="0" u="none" strike="noStrike">
                          <a:solidFill>
                            <a:srgbClr val="000000"/>
                          </a:solidFill>
                          <a:effectLst/>
                          <a:latin typeface="+mn-lt"/>
                          <a:cs typeface="Arial" panose="020B0604020202020204" pitchFamily="34" charset="0"/>
                        </a:rPr>
                        <a:t>8</a:t>
                      </a:r>
                    </a:p>
                  </a:txBody>
                  <a:tcPr marL="5774" marR="5774" marT="5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Germany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7,396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7,703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4255595"/>
                  </a:ext>
                </a:extLst>
              </a:tr>
              <a:tr h="262325">
                <a:tc>
                  <a:txBody>
                    <a:bodyPr/>
                    <a:lstStyle/>
                    <a:p>
                      <a:pPr algn="ctr" rtl="0" fontAlgn="ctr"/>
                      <a:r>
                        <a:rPr lang="en-US" sz="1400" b="1" i="0" u="none" strike="noStrike">
                          <a:solidFill>
                            <a:srgbClr val="000000"/>
                          </a:solidFill>
                          <a:effectLst/>
                          <a:latin typeface="+mn-lt"/>
                          <a:cs typeface="Arial" panose="020B0604020202020204" pitchFamily="34" charset="0"/>
                        </a:rPr>
                        <a:t>9</a:t>
                      </a:r>
                    </a:p>
                  </a:txBody>
                  <a:tcPr marL="5774" marR="5774" marT="5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Italy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5,378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4,645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304244"/>
                  </a:ext>
                </a:extLst>
              </a:tr>
              <a:tr h="262325">
                <a:tc>
                  <a:txBody>
                    <a:bodyPr/>
                    <a:lstStyle/>
                    <a:p>
                      <a:pPr algn="ctr" rtl="0" fontAlgn="ctr"/>
                      <a:r>
                        <a:rPr lang="en-US" sz="1400" b="1" i="0" u="none" strike="noStrike">
                          <a:solidFill>
                            <a:srgbClr val="000000"/>
                          </a:solidFill>
                          <a:effectLst/>
                          <a:latin typeface="+mn-lt"/>
                          <a:cs typeface="Arial" panose="020B0604020202020204" pitchFamily="34" charset="0"/>
                        </a:rPr>
                        <a:t>10</a:t>
                      </a:r>
                    </a:p>
                  </a:txBody>
                  <a:tcPr marL="5774" marR="5774" marT="5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Hong Kong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5,358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2,596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106.4%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24086"/>
                  </a:ext>
                </a:extLst>
              </a:tr>
            </a:tbl>
          </a:graphicData>
        </a:graphic>
      </p:graphicFrame>
      <p:sp>
        <p:nvSpPr>
          <p:cNvPr id="4" name="TextBox 3"/>
          <p:cNvSpPr txBox="1"/>
          <p:nvPr/>
        </p:nvSpPr>
        <p:spPr>
          <a:xfrm>
            <a:off x="518745" y="309089"/>
            <a:ext cx="7737232" cy="523220"/>
          </a:xfrm>
          <a:prstGeom prst="rect">
            <a:avLst/>
          </a:prstGeom>
          <a:noFill/>
        </p:spPr>
        <p:txBody>
          <a:bodyPr wrap="square" rtlCol="0">
            <a:spAutoFit/>
          </a:bodyPr>
          <a:lstStyle/>
          <a:p>
            <a:r>
              <a:rPr lang="en-US" sz="2800" dirty="0">
                <a:solidFill>
                  <a:schemeClr val="accent5">
                    <a:lumMod val="75000"/>
                  </a:schemeClr>
                </a:solidFill>
                <a:cs typeface="Arial" panose="020B0604020202020204" pitchFamily="34" charset="0"/>
              </a:rPr>
              <a:t>Top 10 countries: total IEEE membership</a:t>
            </a:r>
          </a:p>
        </p:txBody>
      </p:sp>
      <p:sp>
        <p:nvSpPr>
          <p:cNvPr id="7" name="Text Box 45">
            <a:extLst>
              <a:ext uri="{FF2B5EF4-FFF2-40B4-BE49-F238E27FC236}">
                <a16:creationId xmlns:a16="http://schemas.microsoft.com/office/drawing/2014/main" id="{2010177F-544F-4D98-BB4E-64BC52878D7F}"/>
              </a:ext>
            </a:extLst>
          </p:cNvPr>
          <p:cNvSpPr txBox="1">
            <a:spLocks noChangeArrowheads="1"/>
          </p:cNvSpPr>
          <p:nvPr/>
        </p:nvSpPr>
        <p:spPr bwMode="auto">
          <a:xfrm>
            <a:off x="6635440" y="4453300"/>
            <a:ext cx="2597600" cy="253916"/>
          </a:xfrm>
          <a:prstGeom prst="rect">
            <a:avLst/>
          </a:prstGeom>
          <a:noFill/>
          <a:ln w="9525">
            <a:noFill/>
            <a:miter lim="800000"/>
            <a:headEnd/>
            <a:tailEnd/>
          </a:ln>
          <a:effectLst/>
        </p:spPr>
        <p:txBody>
          <a:bodyPr wrap="square">
            <a:spAutoFit/>
          </a:bodyPr>
          <a:lstStyle/>
          <a:p>
            <a:pPr>
              <a:spcBef>
                <a:spcPct val="50000"/>
              </a:spcBef>
            </a:pPr>
            <a:r>
              <a:rPr lang="en-US" sz="1050" dirty="0">
                <a:solidFill>
                  <a:schemeClr val="bg1"/>
                </a:solidFill>
              </a:rPr>
              <a:t>Data: as of 12-31-2021</a:t>
            </a:r>
          </a:p>
        </p:txBody>
      </p:sp>
      <p:sp>
        <p:nvSpPr>
          <p:cNvPr id="6" name="TextBox 5"/>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Tree>
    <p:extLst>
      <p:ext uri="{BB962C8B-B14F-4D97-AF65-F5344CB8AC3E}">
        <p14:creationId xmlns:p14="http://schemas.microsoft.com/office/powerpoint/2010/main" val="26407369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DD97BEB-BAEF-0344-9D5C-EC73E478698A}" type="slidenum">
              <a:rPr lang="en-US" smtClean="0"/>
              <a:pPr/>
              <a:t>43</a:t>
            </a:fld>
            <a:endParaRPr lang="en-US"/>
          </a:p>
        </p:txBody>
      </p:sp>
      <p:graphicFrame>
        <p:nvGraphicFramePr>
          <p:cNvPr id="3" name="Table 2"/>
          <p:cNvGraphicFramePr>
            <a:graphicFrameLocks noGrp="1"/>
          </p:cNvGraphicFramePr>
          <p:nvPr/>
        </p:nvGraphicFramePr>
        <p:xfrm>
          <a:off x="572322" y="959266"/>
          <a:ext cx="8196709" cy="3296965"/>
        </p:xfrm>
        <a:graphic>
          <a:graphicData uri="http://schemas.openxmlformats.org/drawingml/2006/table">
            <a:tbl>
              <a:tblPr/>
              <a:tblGrid>
                <a:gridCol w="817575">
                  <a:extLst>
                    <a:ext uri="{9D8B030D-6E8A-4147-A177-3AD203B41FA5}">
                      <a16:colId xmlns:a16="http://schemas.microsoft.com/office/drawing/2014/main" val="3953149061"/>
                    </a:ext>
                  </a:extLst>
                </a:gridCol>
                <a:gridCol w="2120869">
                  <a:extLst>
                    <a:ext uri="{9D8B030D-6E8A-4147-A177-3AD203B41FA5}">
                      <a16:colId xmlns:a16="http://schemas.microsoft.com/office/drawing/2014/main" val="254180217"/>
                    </a:ext>
                  </a:extLst>
                </a:gridCol>
                <a:gridCol w="1974124">
                  <a:extLst>
                    <a:ext uri="{9D8B030D-6E8A-4147-A177-3AD203B41FA5}">
                      <a16:colId xmlns:a16="http://schemas.microsoft.com/office/drawing/2014/main" val="1425789779"/>
                    </a:ext>
                  </a:extLst>
                </a:gridCol>
                <a:gridCol w="1755788">
                  <a:extLst>
                    <a:ext uri="{9D8B030D-6E8A-4147-A177-3AD203B41FA5}">
                      <a16:colId xmlns:a16="http://schemas.microsoft.com/office/drawing/2014/main" val="2148521948"/>
                    </a:ext>
                  </a:extLst>
                </a:gridCol>
                <a:gridCol w="1528353">
                  <a:extLst>
                    <a:ext uri="{9D8B030D-6E8A-4147-A177-3AD203B41FA5}">
                      <a16:colId xmlns:a16="http://schemas.microsoft.com/office/drawing/2014/main" val="3974184618"/>
                    </a:ext>
                  </a:extLst>
                </a:gridCol>
              </a:tblGrid>
              <a:tr h="553935">
                <a:tc>
                  <a:txBody>
                    <a:bodyPr/>
                    <a:lstStyle/>
                    <a:p>
                      <a:pPr algn="ctr" rtl="0" fontAlgn="ctr"/>
                      <a:r>
                        <a:rPr lang="en-US" sz="1600" b="1" i="0" u="none" strike="noStrike" dirty="0">
                          <a:solidFill>
                            <a:srgbClr val="FFFFFF"/>
                          </a:solidFill>
                          <a:effectLst/>
                          <a:latin typeface="+mn-lt"/>
                        </a:rPr>
                        <a:t>2021 Rank</a:t>
                      </a:r>
                    </a:p>
                  </a:txBody>
                  <a:tcPr marL="6074" marR="6074" marT="60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mn-lt"/>
                        </a:rPr>
                        <a:t>Country</a:t>
                      </a:r>
                    </a:p>
                  </a:txBody>
                  <a:tcPr marL="6074" marR="6074" marT="60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mn-lt"/>
                        </a:rPr>
                        <a:t>2021</a:t>
                      </a:r>
                    </a:p>
                    <a:p>
                      <a:pPr algn="ctr" rtl="0" fontAlgn="ctr"/>
                      <a:r>
                        <a:rPr lang="en-US" sz="1600" b="1" i="0" u="none" strike="noStrike" dirty="0">
                          <a:solidFill>
                            <a:srgbClr val="FFFFFF"/>
                          </a:solidFill>
                          <a:effectLst/>
                          <a:latin typeface="+mn-lt"/>
                        </a:rPr>
                        <a:t> Membership</a:t>
                      </a:r>
                    </a:p>
                  </a:txBody>
                  <a:tcPr marL="6074" marR="6074" marT="60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mn-lt"/>
                        </a:rPr>
                        <a:t>2011 </a:t>
                      </a:r>
                    </a:p>
                    <a:p>
                      <a:pPr algn="ctr" rtl="0" fontAlgn="ctr"/>
                      <a:r>
                        <a:rPr lang="en-US" sz="1600" b="1" i="0" u="none" strike="noStrike" dirty="0">
                          <a:solidFill>
                            <a:srgbClr val="FFFFFF"/>
                          </a:solidFill>
                          <a:effectLst/>
                          <a:latin typeface="+mn-lt"/>
                        </a:rPr>
                        <a:t>Membership</a:t>
                      </a:r>
                    </a:p>
                  </a:txBody>
                  <a:tcPr marL="6074" marR="6074" marT="60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mn-lt"/>
                        </a:rPr>
                        <a:t>% Change Since 2011</a:t>
                      </a:r>
                    </a:p>
                  </a:txBody>
                  <a:tcPr marL="6074" marR="6074" marT="60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759055712"/>
                  </a:ext>
                </a:extLst>
              </a:tr>
              <a:tr h="274303">
                <a:tc>
                  <a:txBody>
                    <a:bodyPr/>
                    <a:lstStyle/>
                    <a:p>
                      <a:pPr algn="ctr" rtl="0" fontAlgn="ctr"/>
                      <a:r>
                        <a:rPr lang="en-US" sz="1400" b="1" i="0" u="none" strike="noStrike" dirty="0">
                          <a:solidFill>
                            <a:srgbClr val="000000"/>
                          </a:solidFill>
                          <a:effectLst/>
                          <a:latin typeface="+mn-lt"/>
                        </a:rPr>
                        <a:t>1</a:t>
                      </a:r>
                    </a:p>
                  </a:txBody>
                  <a:tcPr marL="6074" marR="6074" marT="6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USA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133,289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176,613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26013"/>
                  </a:ext>
                </a:extLst>
              </a:tr>
              <a:tr h="274303">
                <a:tc>
                  <a:txBody>
                    <a:bodyPr/>
                    <a:lstStyle/>
                    <a:p>
                      <a:pPr algn="ctr" rtl="0" fontAlgn="ctr"/>
                      <a:r>
                        <a:rPr lang="en-US" sz="1400" b="1" i="0" u="none" strike="noStrike">
                          <a:solidFill>
                            <a:srgbClr val="000000"/>
                          </a:solidFill>
                          <a:effectLst/>
                          <a:latin typeface="+mn-lt"/>
                        </a:rPr>
                        <a:t>2</a:t>
                      </a:r>
                    </a:p>
                  </a:txBody>
                  <a:tcPr marL="6074" marR="6074" marT="6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China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20,951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6,609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217.0%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4660981"/>
                  </a:ext>
                </a:extLst>
              </a:tr>
              <a:tr h="274303">
                <a:tc>
                  <a:txBody>
                    <a:bodyPr/>
                    <a:lstStyle/>
                    <a:p>
                      <a:pPr algn="ctr" rtl="0" fontAlgn="ctr"/>
                      <a:r>
                        <a:rPr lang="en-US" sz="1400" b="1" i="0" u="none" strike="noStrike">
                          <a:solidFill>
                            <a:srgbClr val="000000"/>
                          </a:solidFill>
                          <a:effectLst/>
                          <a:latin typeface="+mn-lt"/>
                        </a:rPr>
                        <a:t>3</a:t>
                      </a:r>
                    </a:p>
                  </a:txBody>
                  <a:tcPr marL="6074" marR="6074" marT="6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India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18,702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12,158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53.8%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507771"/>
                  </a:ext>
                </a:extLst>
              </a:tr>
              <a:tr h="274303">
                <a:tc>
                  <a:txBody>
                    <a:bodyPr/>
                    <a:lstStyle/>
                    <a:p>
                      <a:pPr algn="ctr" rtl="0" fontAlgn="ctr"/>
                      <a:r>
                        <a:rPr lang="en-US" sz="1400" b="1" i="0" u="none" strike="noStrike">
                          <a:solidFill>
                            <a:srgbClr val="000000"/>
                          </a:solidFill>
                          <a:effectLst/>
                          <a:latin typeface="+mn-lt"/>
                        </a:rPr>
                        <a:t>4</a:t>
                      </a:r>
                    </a:p>
                  </a:txBody>
                  <a:tcPr marL="6074" marR="6074" marT="6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Japan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11,992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12,191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293570"/>
                  </a:ext>
                </a:extLst>
              </a:tr>
              <a:tr h="274303">
                <a:tc>
                  <a:txBody>
                    <a:bodyPr/>
                    <a:lstStyle/>
                    <a:p>
                      <a:pPr algn="ctr" rtl="0" fontAlgn="ctr"/>
                      <a:r>
                        <a:rPr lang="en-US" sz="1400" b="1" i="0" u="none" strike="noStrike">
                          <a:solidFill>
                            <a:srgbClr val="000000"/>
                          </a:solidFill>
                          <a:effectLst/>
                          <a:latin typeface="+mn-lt"/>
                        </a:rPr>
                        <a:t>5</a:t>
                      </a:r>
                    </a:p>
                  </a:txBody>
                  <a:tcPr marL="6074" marR="6074" marT="6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Canada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11,380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13,334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0312167"/>
                  </a:ext>
                </a:extLst>
              </a:tr>
              <a:tr h="274303">
                <a:tc>
                  <a:txBody>
                    <a:bodyPr/>
                    <a:lstStyle/>
                    <a:p>
                      <a:pPr algn="ctr" rtl="0" fontAlgn="ctr"/>
                      <a:r>
                        <a:rPr lang="en-US" sz="1400" b="1" i="0" u="none" strike="noStrike">
                          <a:solidFill>
                            <a:srgbClr val="000000"/>
                          </a:solidFill>
                          <a:effectLst/>
                          <a:latin typeface="+mn-lt"/>
                        </a:rPr>
                        <a:t>6</a:t>
                      </a:r>
                    </a:p>
                  </a:txBody>
                  <a:tcPr marL="6074" marR="6074" marT="6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United Kingdom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6,839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7,510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-8.9%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3694890"/>
                  </a:ext>
                </a:extLst>
              </a:tr>
              <a:tr h="274303">
                <a:tc>
                  <a:txBody>
                    <a:bodyPr/>
                    <a:lstStyle/>
                    <a:p>
                      <a:pPr algn="ctr" rtl="0" fontAlgn="ctr"/>
                      <a:r>
                        <a:rPr lang="en-US" sz="1400" b="1" i="0" u="none" strike="noStrike">
                          <a:solidFill>
                            <a:srgbClr val="000000"/>
                          </a:solidFill>
                          <a:effectLst/>
                          <a:latin typeface="+mn-lt"/>
                        </a:rPr>
                        <a:t>7</a:t>
                      </a:r>
                    </a:p>
                  </a:txBody>
                  <a:tcPr marL="6074" marR="6074" marT="6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Australia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6,157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6,272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891985"/>
                  </a:ext>
                </a:extLst>
              </a:tr>
              <a:tr h="274303">
                <a:tc>
                  <a:txBody>
                    <a:bodyPr/>
                    <a:lstStyle/>
                    <a:p>
                      <a:pPr algn="ctr" rtl="0" fontAlgn="ctr"/>
                      <a:r>
                        <a:rPr lang="en-US" sz="1400" b="1" i="0" u="none" strike="noStrike">
                          <a:solidFill>
                            <a:srgbClr val="000000"/>
                          </a:solidFill>
                          <a:effectLst/>
                          <a:latin typeface="+mn-lt"/>
                        </a:rPr>
                        <a:t>8</a:t>
                      </a:r>
                    </a:p>
                  </a:txBody>
                  <a:tcPr marL="6074" marR="6074" marT="6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Germany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5,681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5,904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889596"/>
                  </a:ext>
                </a:extLst>
              </a:tr>
              <a:tr h="274303">
                <a:tc>
                  <a:txBody>
                    <a:bodyPr/>
                    <a:lstStyle/>
                    <a:p>
                      <a:pPr algn="ctr" rtl="0" fontAlgn="ctr"/>
                      <a:r>
                        <a:rPr lang="en-US" sz="1400" b="1" i="0" u="none" strike="noStrike">
                          <a:solidFill>
                            <a:srgbClr val="000000"/>
                          </a:solidFill>
                          <a:effectLst/>
                          <a:latin typeface="+mn-lt"/>
                        </a:rPr>
                        <a:t>9</a:t>
                      </a:r>
                    </a:p>
                  </a:txBody>
                  <a:tcPr marL="6074" marR="6074" marT="6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Hong Kong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4,918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2,199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123.6%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025058"/>
                  </a:ext>
                </a:extLst>
              </a:tr>
              <a:tr h="274303">
                <a:tc>
                  <a:txBody>
                    <a:bodyPr/>
                    <a:lstStyle/>
                    <a:p>
                      <a:pPr algn="ctr" rtl="0" fontAlgn="ctr"/>
                      <a:r>
                        <a:rPr lang="en-US" sz="1400" b="1" i="0" u="none" strike="noStrike">
                          <a:solidFill>
                            <a:srgbClr val="000000"/>
                          </a:solidFill>
                          <a:effectLst/>
                          <a:latin typeface="+mn-lt"/>
                        </a:rPr>
                        <a:t>10</a:t>
                      </a:r>
                    </a:p>
                  </a:txBody>
                  <a:tcPr marL="6074" marR="6074" marT="6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Italy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4,120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3,868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5696049"/>
                  </a:ext>
                </a:extLst>
              </a:tr>
            </a:tbl>
          </a:graphicData>
        </a:graphic>
      </p:graphicFrame>
      <p:sp>
        <p:nvSpPr>
          <p:cNvPr id="4" name="TextBox 3"/>
          <p:cNvSpPr txBox="1"/>
          <p:nvPr/>
        </p:nvSpPr>
        <p:spPr>
          <a:xfrm>
            <a:off x="756138" y="283820"/>
            <a:ext cx="7767660" cy="523220"/>
          </a:xfrm>
          <a:prstGeom prst="rect">
            <a:avLst/>
          </a:prstGeom>
          <a:noFill/>
        </p:spPr>
        <p:txBody>
          <a:bodyPr wrap="square" rtlCol="0">
            <a:spAutoFit/>
          </a:bodyPr>
          <a:lstStyle/>
          <a:p>
            <a:r>
              <a:rPr lang="en-US" sz="2800" dirty="0">
                <a:solidFill>
                  <a:schemeClr val="accent5">
                    <a:lumMod val="75000"/>
                  </a:schemeClr>
                </a:solidFill>
                <a:cs typeface="Arial" panose="020B0604020202020204" pitchFamily="34" charset="0"/>
              </a:rPr>
              <a:t>Top 10 countries: Higher Grade Members</a:t>
            </a:r>
          </a:p>
        </p:txBody>
      </p:sp>
      <p:sp>
        <p:nvSpPr>
          <p:cNvPr id="7" name="Text Box 45">
            <a:extLst>
              <a:ext uri="{FF2B5EF4-FFF2-40B4-BE49-F238E27FC236}">
                <a16:creationId xmlns:a16="http://schemas.microsoft.com/office/drawing/2014/main" id="{B1E5E094-6186-4EA8-8299-0AC994649C65}"/>
              </a:ext>
            </a:extLst>
          </p:cNvPr>
          <p:cNvSpPr txBox="1">
            <a:spLocks noChangeArrowheads="1"/>
          </p:cNvSpPr>
          <p:nvPr/>
        </p:nvSpPr>
        <p:spPr bwMode="auto">
          <a:xfrm>
            <a:off x="6378861" y="4475731"/>
            <a:ext cx="2597600" cy="253916"/>
          </a:xfrm>
          <a:prstGeom prst="rect">
            <a:avLst/>
          </a:prstGeom>
          <a:noFill/>
          <a:ln w="9525">
            <a:noFill/>
            <a:miter lim="800000"/>
            <a:headEnd/>
            <a:tailEnd/>
          </a:ln>
          <a:effectLst/>
        </p:spPr>
        <p:txBody>
          <a:bodyPr wrap="square">
            <a:spAutoFit/>
          </a:bodyPr>
          <a:lstStyle/>
          <a:p>
            <a:pPr>
              <a:spcBef>
                <a:spcPct val="50000"/>
              </a:spcBef>
            </a:pPr>
            <a:r>
              <a:rPr lang="en-US" sz="1050" dirty="0">
                <a:solidFill>
                  <a:schemeClr val="bg1"/>
                </a:solidFill>
                <a:latin typeface="Arial" charset="0"/>
              </a:rPr>
              <a:t>Data: </a:t>
            </a:r>
            <a:r>
              <a:rPr lang="en-US" sz="1050" dirty="0">
                <a:solidFill>
                  <a:schemeClr val="bg1"/>
                </a:solidFill>
              </a:rPr>
              <a:t>as</a:t>
            </a:r>
            <a:r>
              <a:rPr lang="en-US" sz="1050" dirty="0">
                <a:solidFill>
                  <a:schemeClr val="bg1"/>
                </a:solidFill>
                <a:latin typeface="Arial" charset="0"/>
              </a:rPr>
              <a:t> of 12-31-2021</a:t>
            </a:r>
          </a:p>
        </p:txBody>
      </p:sp>
      <p:sp>
        <p:nvSpPr>
          <p:cNvPr id="6" name="TextBox 5"/>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Tree>
    <p:extLst>
      <p:ext uri="{BB962C8B-B14F-4D97-AF65-F5344CB8AC3E}">
        <p14:creationId xmlns:p14="http://schemas.microsoft.com/office/powerpoint/2010/main" val="1380356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DD97BEB-BAEF-0344-9D5C-EC73E478698A}" type="slidenum">
              <a:rPr lang="en-US" smtClean="0"/>
              <a:pPr/>
              <a:t>44</a:t>
            </a:fld>
            <a:endParaRPr lang="en-US"/>
          </a:p>
        </p:txBody>
      </p:sp>
      <p:sp>
        <p:nvSpPr>
          <p:cNvPr id="3" name="TextBox 2"/>
          <p:cNvSpPr txBox="1"/>
          <p:nvPr/>
        </p:nvSpPr>
        <p:spPr>
          <a:xfrm>
            <a:off x="385322" y="144778"/>
            <a:ext cx="7614295" cy="523220"/>
          </a:xfrm>
          <a:prstGeom prst="rect">
            <a:avLst/>
          </a:prstGeom>
          <a:noFill/>
        </p:spPr>
        <p:txBody>
          <a:bodyPr wrap="square" rtlCol="0">
            <a:spAutoFit/>
          </a:bodyPr>
          <a:lstStyle/>
          <a:p>
            <a:r>
              <a:rPr lang="en-US" sz="2800" dirty="0">
                <a:solidFill>
                  <a:schemeClr val="accent5">
                    <a:lumMod val="75000"/>
                  </a:schemeClr>
                </a:solidFill>
                <a:cs typeface="Arial" panose="020B0604020202020204" pitchFamily="34" charset="0"/>
              </a:rPr>
              <a:t>Top 10 countries: Student members including GSM</a:t>
            </a:r>
          </a:p>
        </p:txBody>
      </p:sp>
      <p:sp>
        <p:nvSpPr>
          <p:cNvPr id="5" name="Text Box 45"/>
          <p:cNvSpPr txBox="1">
            <a:spLocks noChangeArrowheads="1"/>
          </p:cNvSpPr>
          <p:nvPr/>
        </p:nvSpPr>
        <p:spPr bwMode="auto">
          <a:xfrm>
            <a:off x="6394206" y="4444633"/>
            <a:ext cx="4057650" cy="253916"/>
          </a:xfrm>
          <a:prstGeom prst="rect">
            <a:avLst/>
          </a:prstGeom>
          <a:noFill/>
          <a:ln w="9525">
            <a:noFill/>
            <a:miter lim="800000"/>
            <a:headEnd/>
            <a:tailEnd/>
          </a:ln>
          <a:effectLst/>
        </p:spPr>
        <p:txBody>
          <a:bodyPr>
            <a:spAutoFit/>
          </a:bodyPr>
          <a:lstStyle/>
          <a:p>
            <a:pPr>
              <a:spcBef>
                <a:spcPct val="50000"/>
              </a:spcBef>
            </a:pPr>
            <a:r>
              <a:rPr lang="en-US" sz="1050" dirty="0">
                <a:solidFill>
                  <a:schemeClr val="bg1"/>
                </a:solidFill>
                <a:latin typeface="Arial" charset="0"/>
              </a:rPr>
              <a:t>Data: as of 12-31-2021</a:t>
            </a:r>
          </a:p>
        </p:txBody>
      </p:sp>
      <p:graphicFrame>
        <p:nvGraphicFramePr>
          <p:cNvPr id="7" name="Table 6"/>
          <p:cNvGraphicFramePr>
            <a:graphicFrameLocks noGrp="1"/>
          </p:cNvGraphicFramePr>
          <p:nvPr/>
        </p:nvGraphicFramePr>
        <p:xfrm>
          <a:off x="521031" y="795729"/>
          <a:ext cx="7902000" cy="3456741"/>
        </p:xfrm>
        <a:graphic>
          <a:graphicData uri="http://schemas.openxmlformats.org/drawingml/2006/table">
            <a:tbl>
              <a:tblPr/>
              <a:tblGrid>
                <a:gridCol w="840701">
                  <a:extLst>
                    <a:ext uri="{9D8B030D-6E8A-4147-A177-3AD203B41FA5}">
                      <a16:colId xmlns:a16="http://schemas.microsoft.com/office/drawing/2014/main" val="2223836816"/>
                    </a:ext>
                  </a:extLst>
                </a:gridCol>
                <a:gridCol w="2023306">
                  <a:extLst>
                    <a:ext uri="{9D8B030D-6E8A-4147-A177-3AD203B41FA5}">
                      <a16:colId xmlns:a16="http://schemas.microsoft.com/office/drawing/2014/main" val="1944363224"/>
                    </a:ext>
                  </a:extLst>
                </a:gridCol>
                <a:gridCol w="1907931">
                  <a:extLst>
                    <a:ext uri="{9D8B030D-6E8A-4147-A177-3AD203B41FA5}">
                      <a16:colId xmlns:a16="http://schemas.microsoft.com/office/drawing/2014/main" val="3723397353"/>
                    </a:ext>
                  </a:extLst>
                </a:gridCol>
                <a:gridCol w="1728030">
                  <a:extLst>
                    <a:ext uri="{9D8B030D-6E8A-4147-A177-3AD203B41FA5}">
                      <a16:colId xmlns:a16="http://schemas.microsoft.com/office/drawing/2014/main" val="4113132692"/>
                    </a:ext>
                  </a:extLst>
                </a:gridCol>
                <a:gridCol w="1402032">
                  <a:extLst>
                    <a:ext uri="{9D8B030D-6E8A-4147-A177-3AD203B41FA5}">
                      <a16:colId xmlns:a16="http://schemas.microsoft.com/office/drawing/2014/main" val="747227452"/>
                    </a:ext>
                  </a:extLst>
                </a:gridCol>
              </a:tblGrid>
              <a:tr h="492407">
                <a:tc>
                  <a:txBody>
                    <a:bodyPr/>
                    <a:lstStyle/>
                    <a:p>
                      <a:pPr algn="ctr" rtl="0" fontAlgn="ctr"/>
                      <a:r>
                        <a:rPr lang="en-US" sz="1600" b="1" i="0" u="none" strike="noStrike" dirty="0">
                          <a:solidFill>
                            <a:srgbClr val="FFFFFF"/>
                          </a:solidFill>
                          <a:effectLst/>
                          <a:latin typeface="+mn-lt"/>
                        </a:rPr>
                        <a:t>2021</a:t>
                      </a:r>
                      <a:r>
                        <a:rPr lang="en-US" sz="1600" b="1" i="0" u="none" strike="noStrike" baseline="0" dirty="0">
                          <a:solidFill>
                            <a:srgbClr val="FFFFFF"/>
                          </a:solidFill>
                          <a:effectLst/>
                          <a:latin typeface="+mn-lt"/>
                        </a:rPr>
                        <a:t> </a:t>
                      </a:r>
                      <a:r>
                        <a:rPr lang="en-US" sz="1600" b="1" i="0" u="none" strike="noStrike" dirty="0">
                          <a:solidFill>
                            <a:srgbClr val="FFFFFF"/>
                          </a:solidFill>
                          <a:effectLst/>
                          <a:latin typeface="+mn-lt"/>
                        </a:rPr>
                        <a:t>Rank</a:t>
                      </a:r>
                    </a:p>
                  </a:txBody>
                  <a:tcPr marL="4727" marR="4727" marT="4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600" b="1" i="0" u="none" strike="noStrike" dirty="0">
                          <a:solidFill>
                            <a:srgbClr val="FFFFFF"/>
                          </a:solidFill>
                          <a:effectLst/>
                          <a:latin typeface="+mn-lt"/>
                        </a:rPr>
                        <a:t>Country</a:t>
                      </a:r>
                    </a:p>
                  </a:txBody>
                  <a:tcPr marL="4727" marR="4727" marT="4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600" b="1" i="0" u="none" strike="noStrike" dirty="0">
                          <a:solidFill>
                            <a:srgbClr val="FFFFFF"/>
                          </a:solidFill>
                          <a:effectLst/>
                          <a:latin typeface="+mn-lt"/>
                        </a:rPr>
                        <a:t>2021 </a:t>
                      </a:r>
                    </a:p>
                    <a:p>
                      <a:pPr algn="ctr" rtl="0" fontAlgn="ctr"/>
                      <a:r>
                        <a:rPr lang="en-US" sz="1600" b="1" i="0" u="none" strike="noStrike" dirty="0">
                          <a:solidFill>
                            <a:srgbClr val="FFFFFF"/>
                          </a:solidFill>
                          <a:effectLst/>
                          <a:latin typeface="+mn-lt"/>
                        </a:rPr>
                        <a:t>Membership</a:t>
                      </a:r>
                    </a:p>
                  </a:txBody>
                  <a:tcPr marL="4727" marR="4727" marT="4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600" b="1" i="0" u="none" strike="noStrike" dirty="0">
                          <a:solidFill>
                            <a:srgbClr val="FFFFFF"/>
                          </a:solidFill>
                          <a:effectLst/>
                          <a:latin typeface="+mn-lt"/>
                        </a:rPr>
                        <a:t>2011 </a:t>
                      </a:r>
                    </a:p>
                    <a:p>
                      <a:pPr algn="ctr" rtl="0" fontAlgn="ctr"/>
                      <a:r>
                        <a:rPr lang="en-US" sz="1600" b="1" i="0" u="none" strike="noStrike" dirty="0">
                          <a:solidFill>
                            <a:srgbClr val="FFFFFF"/>
                          </a:solidFill>
                          <a:effectLst/>
                          <a:latin typeface="+mn-lt"/>
                        </a:rPr>
                        <a:t>Membership</a:t>
                      </a:r>
                    </a:p>
                  </a:txBody>
                  <a:tcPr marL="4727" marR="4727" marT="4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600" b="1" i="0" u="none" strike="noStrike" dirty="0">
                          <a:solidFill>
                            <a:srgbClr val="FFFFFF"/>
                          </a:solidFill>
                          <a:effectLst/>
                          <a:latin typeface="+mn-lt"/>
                        </a:rPr>
                        <a:t>% Change Since 2011</a:t>
                      </a:r>
                    </a:p>
                  </a:txBody>
                  <a:tcPr marL="4727" marR="4727" marT="4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600630174"/>
                  </a:ext>
                </a:extLst>
              </a:tr>
              <a:tr h="290993">
                <a:tc>
                  <a:txBody>
                    <a:bodyPr/>
                    <a:lstStyle/>
                    <a:p>
                      <a:pPr algn="ctr" rtl="0" fontAlgn="ctr"/>
                      <a:r>
                        <a:rPr lang="en-US" sz="1400" b="1" i="0" u="none" strike="noStrike" dirty="0">
                          <a:solidFill>
                            <a:srgbClr val="000000"/>
                          </a:solidFill>
                          <a:effectLst/>
                          <a:latin typeface="+mn-lt"/>
                        </a:rPr>
                        <a:t>1</a:t>
                      </a:r>
                    </a:p>
                  </a:txBody>
                  <a:tcPr marL="4727" marR="4727" marT="47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India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41,008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41,966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0632353"/>
                  </a:ext>
                </a:extLst>
              </a:tr>
              <a:tr h="290993">
                <a:tc>
                  <a:txBody>
                    <a:bodyPr/>
                    <a:lstStyle/>
                    <a:p>
                      <a:pPr algn="ctr" rtl="0" fontAlgn="ctr"/>
                      <a:r>
                        <a:rPr lang="en-US" sz="1400" b="1" i="0" u="none" strike="noStrike" dirty="0">
                          <a:solidFill>
                            <a:srgbClr val="000000"/>
                          </a:solidFill>
                          <a:effectLst/>
                          <a:latin typeface="+mn-lt"/>
                        </a:rPr>
                        <a:t>2</a:t>
                      </a:r>
                    </a:p>
                  </a:txBody>
                  <a:tcPr marL="4727" marR="4727" marT="47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USA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19,888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30,483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-34.8%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9590699"/>
                  </a:ext>
                </a:extLst>
              </a:tr>
              <a:tr h="290993">
                <a:tc>
                  <a:txBody>
                    <a:bodyPr/>
                    <a:lstStyle/>
                    <a:p>
                      <a:pPr algn="ctr" rtl="0" fontAlgn="ctr"/>
                      <a:r>
                        <a:rPr lang="en-US" sz="1400" b="1" i="0" u="none" strike="noStrike">
                          <a:solidFill>
                            <a:srgbClr val="000000"/>
                          </a:solidFill>
                          <a:effectLst/>
                          <a:latin typeface="+mn-lt"/>
                        </a:rPr>
                        <a:t>3</a:t>
                      </a:r>
                    </a:p>
                  </a:txBody>
                  <a:tcPr marL="4727" marR="4727" marT="47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China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14,213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2,664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433.5%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778862"/>
                  </a:ext>
                </a:extLst>
              </a:tr>
              <a:tr h="290993">
                <a:tc>
                  <a:txBody>
                    <a:bodyPr/>
                    <a:lstStyle/>
                    <a:p>
                      <a:pPr algn="ctr" rtl="0" fontAlgn="ctr"/>
                      <a:r>
                        <a:rPr lang="en-US" sz="1400" b="1" i="0" u="none" strike="noStrike">
                          <a:solidFill>
                            <a:srgbClr val="000000"/>
                          </a:solidFill>
                          <a:effectLst/>
                          <a:latin typeface="+mn-lt"/>
                        </a:rPr>
                        <a:t>4</a:t>
                      </a:r>
                    </a:p>
                  </a:txBody>
                  <a:tcPr marL="4727" marR="4727" marT="47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Tunisia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4,793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1905.4%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704725"/>
                  </a:ext>
                </a:extLst>
              </a:tr>
              <a:tr h="290993">
                <a:tc>
                  <a:txBody>
                    <a:bodyPr/>
                    <a:lstStyle/>
                    <a:p>
                      <a:pPr algn="ctr" rtl="0" fontAlgn="ctr"/>
                      <a:r>
                        <a:rPr lang="en-US" sz="1400" b="1" i="0" u="none" strike="noStrike">
                          <a:solidFill>
                            <a:srgbClr val="000000"/>
                          </a:solidFill>
                          <a:effectLst/>
                          <a:latin typeface="+mn-lt"/>
                        </a:rPr>
                        <a:t>5</a:t>
                      </a:r>
                    </a:p>
                  </a:txBody>
                  <a:tcPr marL="4727" marR="4727" marT="47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Canada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2,799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3,609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-22.4%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0587935"/>
                  </a:ext>
                </a:extLst>
              </a:tr>
              <a:tr h="290993">
                <a:tc>
                  <a:txBody>
                    <a:bodyPr/>
                    <a:lstStyle/>
                    <a:p>
                      <a:pPr algn="ctr" rtl="0" fontAlgn="ctr"/>
                      <a:r>
                        <a:rPr lang="en-US" sz="1400" b="1" i="0" u="none" strike="noStrike">
                          <a:solidFill>
                            <a:srgbClr val="000000"/>
                          </a:solidFill>
                          <a:effectLst/>
                          <a:latin typeface="+mn-lt"/>
                        </a:rPr>
                        <a:t>6</a:t>
                      </a:r>
                    </a:p>
                  </a:txBody>
                  <a:tcPr marL="4727" marR="4727" marT="47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Bangladesh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2,771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472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487.1%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462051"/>
                  </a:ext>
                </a:extLst>
              </a:tr>
              <a:tr h="290993">
                <a:tc>
                  <a:txBody>
                    <a:bodyPr/>
                    <a:lstStyle/>
                    <a:p>
                      <a:pPr algn="ctr" rtl="0" fontAlgn="ctr"/>
                      <a:r>
                        <a:rPr lang="en-US" sz="1400" b="1" i="0" u="none" strike="noStrike">
                          <a:solidFill>
                            <a:srgbClr val="000000"/>
                          </a:solidFill>
                          <a:effectLst/>
                          <a:latin typeface="+mn-lt"/>
                        </a:rPr>
                        <a:t>7</a:t>
                      </a:r>
                    </a:p>
                  </a:txBody>
                  <a:tcPr marL="4727" marR="4727" marT="47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Sri Lanka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2,445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612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299.5%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675433"/>
                  </a:ext>
                </a:extLst>
              </a:tr>
              <a:tr h="345397">
                <a:tc>
                  <a:txBody>
                    <a:bodyPr/>
                    <a:lstStyle/>
                    <a:p>
                      <a:pPr algn="ctr" rtl="0" fontAlgn="ctr"/>
                      <a:r>
                        <a:rPr lang="en-US" sz="1400" b="1" i="0" u="none" strike="noStrike">
                          <a:solidFill>
                            <a:srgbClr val="000000"/>
                          </a:solidFill>
                          <a:effectLst/>
                          <a:latin typeface="+mn-lt"/>
                        </a:rPr>
                        <a:t>8</a:t>
                      </a:r>
                    </a:p>
                  </a:txBody>
                  <a:tcPr marL="4727" marR="4727" marT="47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South Korea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2,008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1,342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49.6%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726017"/>
                  </a:ext>
                </a:extLst>
              </a:tr>
              <a:tr h="290993">
                <a:tc>
                  <a:txBody>
                    <a:bodyPr/>
                    <a:lstStyle/>
                    <a:p>
                      <a:pPr algn="ctr" rtl="0" fontAlgn="ctr"/>
                      <a:r>
                        <a:rPr lang="en-US" sz="1400" b="1" i="0" u="none" strike="noStrike">
                          <a:solidFill>
                            <a:srgbClr val="000000"/>
                          </a:solidFill>
                          <a:effectLst/>
                          <a:latin typeface="+mn-lt"/>
                        </a:rPr>
                        <a:t>9</a:t>
                      </a:r>
                    </a:p>
                  </a:txBody>
                  <a:tcPr marL="4727" marR="4727" marT="47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United Kingdom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1,791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2,014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453757"/>
                  </a:ext>
                </a:extLst>
              </a:tr>
              <a:tr h="290993">
                <a:tc>
                  <a:txBody>
                    <a:bodyPr/>
                    <a:lstStyle/>
                    <a:p>
                      <a:pPr algn="ctr" rtl="0" fontAlgn="ctr"/>
                      <a:r>
                        <a:rPr lang="en-US" sz="1400" b="1" i="0" u="none" strike="noStrike">
                          <a:solidFill>
                            <a:srgbClr val="000000"/>
                          </a:solidFill>
                          <a:effectLst/>
                          <a:latin typeface="+mn-lt"/>
                        </a:rPr>
                        <a:t>10</a:t>
                      </a:r>
                    </a:p>
                  </a:txBody>
                  <a:tcPr marL="4727" marR="4727" marT="47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Japan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1,761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1,681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589354"/>
                  </a:ext>
                </a:extLst>
              </a:tr>
            </a:tbl>
          </a:graphicData>
        </a:graphic>
      </p:graphicFrame>
      <p:sp>
        <p:nvSpPr>
          <p:cNvPr id="6" name="TextBox 5"/>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Tree>
    <p:extLst>
      <p:ext uri="{BB962C8B-B14F-4D97-AF65-F5344CB8AC3E}">
        <p14:creationId xmlns:p14="http://schemas.microsoft.com/office/powerpoint/2010/main" val="3747246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IEEE at a Glance</a:t>
            </a:r>
          </a:p>
        </p:txBody>
      </p:sp>
      <p:sp>
        <p:nvSpPr>
          <p:cNvPr id="5" name="Date Placeholder 4"/>
          <p:cNvSpPr>
            <a:spLocks noGrp="1"/>
          </p:cNvSpPr>
          <p:nvPr>
            <p:ph type="dt" sz="half" idx="4294967295"/>
          </p:nvPr>
        </p:nvSpPr>
        <p:spPr/>
        <p:txBody>
          <a:bodyPr/>
          <a:lstStyle/>
          <a:p>
            <a:pPr defTabSz="342900"/>
            <a:r>
              <a:rPr lang="en-US" dirty="0">
                <a:solidFill>
                  <a:prstClr val="black">
                    <a:tint val="75000"/>
                  </a:prstClr>
                </a:solidFill>
                <a:latin typeface="Verdana"/>
              </a:rPr>
              <a:t> </a:t>
            </a:r>
          </a:p>
          <a:p>
            <a:pPr defTabSz="342900"/>
            <a:endParaRPr lang="en-US" dirty="0">
              <a:solidFill>
                <a:prstClr val="black">
                  <a:tint val="75000"/>
                </a:prstClr>
              </a:solidFill>
              <a:latin typeface="Verdana"/>
            </a:endParaRPr>
          </a:p>
        </p:txBody>
      </p:sp>
      <p:sp>
        <p:nvSpPr>
          <p:cNvPr id="6" name="Slide Number Placeholder 5"/>
          <p:cNvSpPr>
            <a:spLocks noGrp="1"/>
          </p:cNvSpPr>
          <p:nvPr>
            <p:ph type="sldNum" sz="quarter" idx="4294967295"/>
          </p:nvPr>
        </p:nvSpPr>
        <p:spPr>
          <a:xfrm>
            <a:off x="8658225" y="4745038"/>
            <a:ext cx="485775" cy="273050"/>
          </a:xfrm>
        </p:spPr>
        <p:txBody>
          <a:bodyPr/>
          <a:lstStyle/>
          <a:p>
            <a:pPr defTabSz="342900"/>
            <a:fld id="{60BC5383-B22C-A746-A4AF-C32103C6BFA6}" type="slidenum">
              <a:rPr lang="en-US">
                <a:solidFill>
                  <a:prstClr val="black">
                    <a:tint val="75000"/>
                  </a:prstClr>
                </a:solidFill>
                <a:latin typeface="Verdana"/>
              </a:rPr>
              <a:pPr defTabSz="342900"/>
              <a:t>5</a:t>
            </a:fld>
            <a:endParaRPr lang="en-US" dirty="0">
              <a:solidFill>
                <a:prstClr val="black">
                  <a:tint val="75000"/>
                </a:prstClr>
              </a:solidFill>
              <a:latin typeface="Verdana"/>
            </a:endParaRPr>
          </a:p>
        </p:txBody>
      </p:sp>
      <p:grpSp>
        <p:nvGrpSpPr>
          <p:cNvPr id="36" name="Group 35"/>
          <p:cNvGrpSpPr/>
          <p:nvPr/>
        </p:nvGrpSpPr>
        <p:grpSpPr>
          <a:xfrm>
            <a:off x="833433" y="1130571"/>
            <a:ext cx="1874520" cy="1308776"/>
            <a:chOff x="703899" y="1879485"/>
            <a:chExt cx="2499360" cy="1745034"/>
          </a:xfrm>
        </p:grpSpPr>
        <p:pic>
          <p:nvPicPr>
            <p:cNvPr id="18" name="Picture 17"/>
            <p:cNvPicPr>
              <a:picLocks/>
            </p:cNvPicPr>
            <p:nvPr/>
          </p:nvPicPr>
          <p:blipFill>
            <a:blip r:embed="rId3">
              <a:extLst>
                <a:ext uri="{28A0092B-C50C-407E-A947-70E740481C1C}">
                  <a14:useLocalDpi xmlns:a14="http://schemas.microsoft.com/office/drawing/2010/main"/>
                </a:ext>
              </a:extLst>
            </a:blip>
            <a:stretch>
              <a:fillRect/>
            </a:stretch>
          </p:blipFill>
          <p:spPr>
            <a:xfrm>
              <a:off x="703899" y="1879485"/>
              <a:ext cx="2499360" cy="1745034"/>
            </a:xfrm>
            <a:prstGeom prst="rect">
              <a:avLst/>
            </a:prstGeom>
          </p:spPr>
        </p:pic>
        <p:pic>
          <p:nvPicPr>
            <p:cNvPr id="3" name="Picture 2" descr="twopeopl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5911" y="2863854"/>
              <a:ext cx="694267" cy="520700"/>
            </a:xfrm>
            <a:prstGeom prst="rect">
              <a:avLst/>
            </a:prstGeom>
          </p:spPr>
        </p:pic>
        <p:sp>
          <p:nvSpPr>
            <p:cNvPr id="8" name="Rectangle 7"/>
            <p:cNvSpPr/>
            <p:nvPr/>
          </p:nvSpPr>
          <p:spPr>
            <a:xfrm>
              <a:off x="831910" y="2059505"/>
              <a:ext cx="2143425" cy="723274"/>
            </a:xfrm>
            <a:prstGeom prst="rect">
              <a:avLst/>
            </a:prstGeom>
          </p:spPr>
          <p:txBody>
            <a:bodyPr wrap="square">
              <a:spAutoFit/>
            </a:bodyPr>
            <a:lstStyle/>
            <a:p>
              <a:pPr algn="ctr" defTabSz="342900"/>
              <a:r>
                <a:rPr lang="en-US" sz="1650" b="1" dirty="0">
                  <a:solidFill>
                    <a:srgbClr val="0066A1"/>
                  </a:solidFill>
                  <a:latin typeface="Verdana"/>
                  <a:ea typeface="Verdana"/>
                  <a:cs typeface="Verdana"/>
                </a:rPr>
                <a:t>420,000+</a:t>
              </a:r>
            </a:p>
            <a:p>
              <a:pPr algn="ctr" defTabSz="342900"/>
              <a:r>
                <a:rPr lang="en-US" sz="1275" dirty="0">
                  <a:solidFill>
                    <a:srgbClr val="0066A1"/>
                  </a:solidFill>
                  <a:latin typeface="Verdana"/>
                  <a:ea typeface="Verdana"/>
                  <a:cs typeface="Verdana"/>
                </a:rPr>
                <a:t>Members</a:t>
              </a:r>
              <a:endParaRPr lang="en-US" sz="1275" dirty="0">
                <a:solidFill>
                  <a:srgbClr val="0066A1"/>
                </a:solidFill>
                <a:latin typeface="Verdana"/>
                <a:ea typeface="ＭＳ Ｐゴシック" charset="0"/>
                <a:cs typeface="Verdana"/>
              </a:endParaRPr>
            </a:p>
          </p:txBody>
        </p:sp>
      </p:grpSp>
      <p:grpSp>
        <p:nvGrpSpPr>
          <p:cNvPr id="39" name="Group 38"/>
          <p:cNvGrpSpPr/>
          <p:nvPr/>
        </p:nvGrpSpPr>
        <p:grpSpPr>
          <a:xfrm>
            <a:off x="833433" y="2885076"/>
            <a:ext cx="1874520" cy="1308776"/>
            <a:chOff x="703899" y="4320426"/>
            <a:chExt cx="2499360" cy="1745034"/>
          </a:xfrm>
        </p:grpSpPr>
        <p:pic>
          <p:nvPicPr>
            <p:cNvPr id="30" name="Picture 29"/>
            <p:cNvPicPr>
              <a:picLocks/>
            </p:cNvPicPr>
            <p:nvPr/>
          </p:nvPicPr>
          <p:blipFill>
            <a:blip r:embed="rId3">
              <a:extLst>
                <a:ext uri="{28A0092B-C50C-407E-A947-70E740481C1C}">
                  <a14:useLocalDpi xmlns:a14="http://schemas.microsoft.com/office/drawing/2010/main"/>
                </a:ext>
              </a:extLst>
            </a:blip>
            <a:stretch>
              <a:fillRect/>
            </a:stretch>
          </p:blipFill>
          <p:spPr>
            <a:xfrm>
              <a:off x="703899" y="4320426"/>
              <a:ext cx="2499360" cy="1745034"/>
            </a:xfrm>
            <a:prstGeom prst="rect">
              <a:avLst/>
            </a:prstGeom>
          </p:spPr>
        </p:pic>
        <p:sp>
          <p:nvSpPr>
            <p:cNvPr id="14" name="Rectangle 13"/>
            <p:cNvSpPr/>
            <p:nvPr/>
          </p:nvSpPr>
          <p:spPr>
            <a:xfrm>
              <a:off x="769107" y="4474277"/>
              <a:ext cx="2392496" cy="984885"/>
            </a:xfrm>
            <a:prstGeom prst="rect">
              <a:avLst/>
            </a:prstGeom>
          </p:spPr>
          <p:txBody>
            <a:bodyPr wrap="square">
              <a:spAutoFit/>
            </a:bodyPr>
            <a:lstStyle/>
            <a:p>
              <a:pPr algn="ctr" defTabSz="342900"/>
              <a:r>
                <a:rPr lang="en-US" sz="1650" b="1" dirty="0">
                  <a:solidFill>
                    <a:srgbClr val="71953D"/>
                  </a:solidFill>
                  <a:latin typeface="Verdana"/>
                  <a:ea typeface="Verdana"/>
                  <a:cs typeface="Verdana"/>
                </a:rPr>
                <a:t>1,900+</a:t>
              </a:r>
            </a:p>
            <a:p>
              <a:pPr algn="ctr" defTabSz="342900"/>
              <a:r>
                <a:rPr lang="en-US" sz="1275" dirty="0">
                  <a:solidFill>
                    <a:srgbClr val="71953D"/>
                  </a:solidFill>
                  <a:latin typeface="Verdana"/>
                  <a:ea typeface="Verdana"/>
                  <a:cs typeface="Verdana"/>
                </a:rPr>
                <a:t>Annual Conferences</a:t>
              </a:r>
              <a:endParaRPr lang="en-US" sz="1275" dirty="0">
                <a:solidFill>
                  <a:srgbClr val="71953D"/>
                </a:solidFill>
                <a:latin typeface="Verdana"/>
                <a:ea typeface="ＭＳ Ｐゴシック" charset="0"/>
                <a:cs typeface="Verdana"/>
              </a:endParaRPr>
            </a:p>
          </p:txBody>
        </p:sp>
        <p:pic>
          <p:nvPicPr>
            <p:cNvPr id="4" name="Picture 3" descr="dialog.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09379" y="5421150"/>
              <a:ext cx="489367" cy="494629"/>
            </a:xfrm>
            <a:prstGeom prst="rect">
              <a:avLst/>
            </a:prstGeom>
          </p:spPr>
        </p:pic>
      </p:grpSp>
      <p:grpSp>
        <p:nvGrpSpPr>
          <p:cNvPr id="38" name="Group 37"/>
          <p:cNvGrpSpPr/>
          <p:nvPr/>
        </p:nvGrpSpPr>
        <p:grpSpPr>
          <a:xfrm>
            <a:off x="4842058" y="1130571"/>
            <a:ext cx="1887220" cy="1308776"/>
            <a:chOff x="6048731" y="1879485"/>
            <a:chExt cx="2516293" cy="1745034"/>
          </a:xfrm>
        </p:grpSpPr>
        <p:pic>
          <p:nvPicPr>
            <p:cNvPr id="29" name="Picture 28"/>
            <p:cNvPicPr>
              <a:picLocks/>
            </p:cNvPicPr>
            <p:nvPr/>
          </p:nvPicPr>
          <p:blipFill>
            <a:blip r:embed="rId3">
              <a:extLst>
                <a:ext uri="{28A0092B-C50C-407E-A947-70E740481C1C}">
                  <a14:useLocalDpi xmlns:a14="http://schemas.microsoft.com/office/drawing/2010/main"/>
                </a:ext>
              </a:extLst>
            </a:blip>
            <a:stretch>
              <a:fillRect/>
            </a:stretch>
          </p:blipFill>
          <p:spPr>
            <a:xfrm>
              <a:off x="6065664" y="1879485"/>
              <a:ext cx="2499360" cy="1745034"/>
            </a:xfrm>
            <a:prstGeom prst="rect">
              <a:avLst/>
            </a:prstGeom>
          </p:spPr>
        </p:pic>
        <p:sp>
          <p:nvSpPr>
            <p:cNvPr id="11" name="Rectangle 10"/>
            <p:cNvSpPr/>
            <p:nvPr/>
          </p:nvSpPr>
          <p:spPr>
            <a:xfrm>
              <a:off x="6048731" y="2059505"/>
              <a:ext cx="2408068" cy="723274"/>
            </a:xfrm>
            <a:prstGeom prst="rect">
              <a:avLst/>
            </a:prstGeom>
          </p:spPr>
          <p:txBody>
            <a:bodyPr wrap="square">
              <a:spAutoFit/>
            </a:bodyPr>
            <a:lstStyle/>
            <a:p>
              <a:pPr algn="ctr" defTabSz="342900"/>
              <a:r>
                <a:rPr lang="en-US" sz="1650" b="1" dirty="0">
                  <a:solidFill>
                    <a:srgbClr val="0066A1"/>
                  </a:solidFill>
                  <a:latin typeface="Verdana"/>
                  <a:ea typeface="Verdana"/>
                  <a:cs typeface="Verdana"/>
                </a:rPr>
                <a:t>160+</a:t>
              </a:r>
            </a:p>
            <a:p>
              <a:pPr algn="ctr" defTabSz="342900"/>
              <a:r>
                <a:rPr lang="en-US" sz="1275" dirty="0">
                  <a:solidFill>
                    <a:srgbClr val="0066A1"/>
                  </a:solidFill>
                  <a:latin typeface="Verdana"/>
                  <a:ea typeface="Verdana"/>
                  <a:cs typeface="Verdana"/>
                </a:rPr>
                <a:t>Countries</a:t>
              </a:r>
              <a:endParaRPr lang="en-US" sz="1275" dirty="0">
                <a:solidFill>
                  <a:srgbClr val="0066A1"/>
                </a:solidFill>
                <a:latin typeface="Verdana"/>
                <a:ea typeface="ＭＳ Ｐゴシック" charset="0"/>
                <a:cs typeface="Verdana"/>
              </a:endParaRPr>
            </a:p>
          </p:txBody>
        </p:sp>
        <p:pic>
          <p:nvPicPr>
            <p:cNvPr id="22" name="Picture 21" descr="globe.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957399" y="2792792"/>
              <a:ext cx="747268" cy="794217"/>
            </a:xfrm>
            <a:prstGeom prst="rect">
              <a:avLst/>
            </a:prstGeom>
          </p:spPr>
        </p:pic>
      </p:grpSp>
      <p:grpSp>
        <p:nvGrpSpPr>
          <p:cNvPr id="37" name="Group 36"/>
          <p:cNvGrpSpPr/>
          <p:nvPr/>
        </p:nvGrpSpPr>
        <p:grpSpPr>
          <a:xfrm>
            <a:off x="2859082" y="1130571"/>
            <a:ext cx="1874520" cy="1308776"/>
            <a:chOff x="3404764" y="1879485"/>
            <a:chExt cx="2499360" cy="1745034"/>
          </a:xfrm>
        </p:grpSpPr>
        <p:pic>
          <p:nvPicPr>
            <p:cNvPr id="28" name="Picture 27"/>
            <p:cNvPicPr>
              <a:picLocks/>
            </p:cNvPicPr>
            <p:nvPr/>
          </p:nvPicPr>
          <p:blipFill>
            <a:blip r:embed="rId3">
              <a:extLst>
                <a:ext uri="{28A0092B-C50C-407E-A947-70E740481C1C}">
                  <a14:useLocalDpi xmlns:a14="http://schemas.microsoft.com/office/drawing/2010/main"/>
                </a:ext>
              </a:extLst>
            </a:blip>
            <a:stretch>
              <a:fillRect/>
            </a:stretch>
          </p:blipFill>
          <p:spPr>
            <a:xfrm>
              <a:off x="3404764" y="1879485"/>
              <a:ext cx="2499360" cy="1745034"/>
            </a:xfrm>
            <a:prstGeom prst="rect">
              <a:avLst/>
            </a:prstGeom>
          </p:spPr>
        </p:pic>
        <p:sp>
          <p:nvSpPr>
            <p:cNvPr id="9" name="Rectangle 8"/>
            <p:cNvSpPr/>
            <p:nvPr/>
          </p:nvSpPr>
          <p:spPr>
            <a:xfrm>
              <a:off x="3404764" y="1981200"/>
              <a:ext cx="2499359" cy="984885"/>
            </a:xfrm>
            <a:prstGeom prst="rect">
              <a:avLst/>
            </a:prstGeom>
          </p:spPr>
          <p:txBody>
            <a:bodyPr wrap="square">
              <a:spAutoFit/>
            </a:bodyPr>
            <a:lstStyle/>
            <a:p>
              <a:pPr algn="ctr" defTabSz="342900"/>
              <a:r>
                <a:rPr lang="en-US" sz="1650" b="1" dirty="0">
                  <a:solidFill>
                    <a:srgbClr val="0066A1"/>
                  </a:solidFill>
                  <a:latin typeface="Verdana"/>
                  <a:ea typeface="Verdana"/>
                  <a:cs typeface="Verdana"/>
                </a:rPr>
                <a:t>46</a:t>
              </a:r>
            </a:p>
            <a:p>
              <a:pPr algn="ctr" defTabSz="342900"/>
              <a:r>
                <a:rPr lang="en-US" sz="1275" dirty="0">
                  <a:solidFill>
                    <a:srgbClr val="0066A1"/>
                  </a:solidFill>
                  <a:latin typeface="Verdana"/>
                  <a:ea typeface="Verdana"/>
                  <a:cs typeface="Verdana"/>
                </a:rPr>
                <a:t>Technical Societies and Councils</a:t>
              </a:r>
              <a:endParaRPr lang="en-US" sz="1275" dirty="0">
                <a:solidFill>
                  <a:srgbClr val="0066A1"/>
                </a:solidFill>
                <a:latin typeface="Verdana"/>
                <a:ea typeface="ＭＳ Ｐゴシック" charset="0"/>
                <a:cs typeface="Verdana"/>
              </a:endParaRPr>
            </a:p>
          </p:txBody>
        </p:sp>
        <p:pic>
          <p:nvPicPr>
            <p:cNvPr id="23" name="Picture 22" descr="atom.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62970" y="2886359"/>
              <a:ext cx="749300" cy="695041"/>
            </a:xfrm>
            <a:prstGeom prst="rect">
              <a:avLst/>
            </a:prstGeom>
          </p:spPr>
        </p:pic>
      </p:grpSp>
      <p:grpSp>
        <p:nvGrpSpPr>
          <p:cNvPr id="41" name="Group 40"/>
          <p:cNvGrpSpPr/>
          <p:nvPr/>
        </p:nvGrpSpPr>
        <p:grpSpPr>
          <a:xfrm>
            <a:off x="4830740" y="2857018"/>
            <a:ext cx="1874520" cy="1308776"/>
            <a:chOff x="6065664" y="4320426"/>
            <a:chExt cx="2499360" cy="1745034"/>
          </a:xfrm>
        </p:grpSpPr>
        <p:pic>
          <p:nvPicPr>
            <p:cNvPr id="32" name="Picture 31"/>
            <p:cNvPicPr>
              <a:picLocks/>
            </p:cNvPicPr>
            <p:nvPr/>
          </p:nvPicPr>
          <p:blipFill>
            <a:blip r:embed="rId3">
              <a:extLst>
                <a:ext uri="{28A0092B-C50C-407E-A947-70E740481C1C}">
                  <a14:useLocalDpi xmlns:a14="http://schemas.microsoft.com/office/drawing/2010/main"/>
                </a:ext>
              </a:extLst>
            </a:blip>
            <a:stretch>
              <a:fillRect/>
            </a:stretch>
          </p:blipFill>
          <p:spPr>
            <a:xfrm>
              <a:off x="6065664" y="4320426"/>
              <a:ext cx="2499360" cy="1745034"/>
            </a:xfrm>
            <a:prstGeom prst="rect">
              <a:avLst/>
            </a:prstGeom>
          </p:spPr>
        </p:pic>
        <p:sp>
          <p:nvSpPr>
            <p:cNvPr id="12" name="Rectangle 11"/>
            <p:cNvSpPr/>
            <p:nvPr/>
          </p:nvSpPr>
          <p:spPr>
            <a:xfrm>
              <a:off x="6116467" y="4474277"/>
              <a:ext cx="2416535" cy="984885"/>
            </a:xfrm>
            <a:prstGeom prst="rect">
              <a:avLst/>
            </a:prstGeom>
          </p:spPr>
          <p:txBody>
            <a:bodyPr wrap="square">
              <a:spAutoFit/>
            </a:bodyPr>
            <a:lstStyle/>
            <a:p>
              <a:pPr algn="ctr" defTabSz="342900"/>
              <a:r>
                <a:rPr lang="en-US" sz="1650" b="1" dirty="0">
                  <a:solidFill>
                    <a:srgbClr val="71953D"/>
                  </a:solidFill>
                  <a:latin typeface="Verdana"/>
                  <a:ea typeface="Verdana"/>
                  <a:cs typeface="Verdana"/>
                </a:rPr>
                <a:t>180+</a:t>
              </a:r>
            </a:p>
            <a:p>
              <a:pPr algn="ctr" defTabSz="342900"/>
              <a:r>
                <a:rPr lang="en-US" sz="1275" dirty="0">
                  <a:solidFill>
                    <a:srgbClr val="71953D"/>
                  </a:solidFill>
                  <a:latin typeface="Verdana"/>
                  <a:ea typeface="Verdana"/>
                  <a:cs typeface="Verdana"/>
                </a:rPr>
                <a:t>Top-cited Periodicals</a:t>
              </a:r>
              <a:endParaRPr lang="en-US" sz="1275" dirty="0">
                <a:solidFill>
                  <a:srgbClr val="71953D"/>
                </a:solidFill>
                <a:latin typeface="Verdana"/>
                <a:ea typeface="ＭＳ Ｐゴシック" charset="0"/>
                <a:cs typeface="Verdana"/>
              </a:endParaRPr>
            </a:p>
          </p:txBody>
        </p:sp>
        <p:sp>
          <p:nvSpPr>
            <p:cNvPr id="25" name="Rectangle 24"/>
            <p:cNvSpPr/>
            <p:nvPr/>
          </p:nvSpPr>
          <p:spPr>
            <a:xfrm>
              <a:off x="6941763" y="5403860"/>
              <a:ext cx="727671" cy="52280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dirty="0">
                <a:solidFill>
                  <a:prstClr val="white"/>
                </a:solidFill>
                <a:latin typeface="Verdana"/>
              </a:endParaRPr>
            </a:p>
          </p:txBody>
        </p:sp>
        <p:pic>
          <p:nvPicPr>
            <p:cNvPr id="24" name="Picture 23" descr="book.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025781" y="5403862"/>
              <a:ext cx="643652" cy="469916"/>
            </a:xfrm>
            <a:prstGeom prst="rect">
              <a:avLst/>
            </a:prstGeom>
          </p:spPr>
        </p:pic>
      </p:grpSp>
      <p:grpSp>
        <p:nvGrpSpPr>
          <p:cNvPr id="34" name="Group 33"/>
          <p:cNvGrpSpPr/>
          <p:nvPr/>
        </p:nvGrpSpPr>
        <p:grpSpPr>
          <a:xfrm>
            <a:off x="737312" y="858350"/>
            <a:ext cx="6031478" cy="276999"/>
            <a:chOff x="575736" y="1516522"/>
            <a:chExt cx="8041971" cy="369332"/>
          </a:xfrm>
        </p:grpSpPr>
        <p:pic>
          <p:nvPicPr>
            <p:cNvPr id="26" name="Picture 25" descr="rule-screen-grab.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V="1">
              <a:off x="769107" y="1635712"/>
              <a:ext cx="7848600" cy="183792"/>
            </a:xfrm>
            <a:prstGeom prst="rect">
              <a:avLst/>
            </a:prstGeom>
          </p:spPr>
        </p:pic>
        <p:sp>
          <p:nvSpPr>
            <p:cNvPr id="16" name="Rectangle 15"/>
            <p:cNvSpPr/>
            <p:nvPr/>
          </p:nvSpPr>
          <p:spPr>
            <a:xfrm>
              <a:off x="575736" y="1516522"/>
              <a:ext cx="2285997" cy="369332"/>
            </a:xfrm>
            <a:prstGeom prst="rect">
              <a:avLst/>
            </a:prstGeom>
            <a:solidFill>
              <a:schemeClr val="bg1"/>
            </a:solidFill>
          </p:spPr>
          <p:txBody>
            <a:bodyPr wrap="square">
              <a:spAutoFit/>
            </a:bodyPr>
            <a:lstStyle/>
            <a:p>
              <a:pPr defTabSz="342900"/>
              <a:r>
                <a:rPr lang="en-US" sz="1200" b="1" dirty="0">
                  <a:solidFill>
                    <a:srgbClr val="00678F"/>
                  </a:solidFill>
                  <a:latin typeface="Verdana"/>
                  <a:ea typeface="Verdana"/>
                  <a:cs typeface="Verdana"/>
                </a:rPr>
                <a:t>Our Global Reach</a:t>
              </a:r>
              <a:endParaRPr lang="en-US" sz="1200" b="1" dirty="0">
                <a:solidFill>
                  <a:srgbClr val="00678F"/>
                </a:solidFill>
                <a:latin typeface="Verdana"/>
                <a:ea typeface="ＭＳ Ｐゴシック" charset="0"/>
                <a:cs typeface="Verdana"/>
              </a:endParaRPr>
            </a:p>
          </p:txBody>
        </p:sp>
      </p:grpSp>
      <p:grpSp>
        <p:nvGrpSpPr>
          <p:cNvPr id="35" name="Group 34"/>
          <p:cNvGrpSpPr/>
          <p:nvPr/>
        </p:nvGrpSpPr>
        <p:grpSpPr>
          <a:xfrm>
            <a:off x="730963" y="2553849"/>
            <a:ext cx="6037828" cy="276999"/>
            <a:chOff x="567270" y="3878784"/>
            <a:chExt cx="8050437" cy="369332"/>
          </a:xfrm>
        </p:grpSpPr>
        <p:pic>
          <p:nvPicPr>
            <p:cNvPr id="27" name="Picture 26" descr="rule-screen-grab.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V="1">
              <a:off x="769107" y="3984391"/>
              <a:ext cx="7848600" cy="183792"/>
            </a:xfrm>
            <a:prstGeom prst="rect">
              <a:avLst/>
            </a:prstGeom>
          </p:spPr>
        </p:pic>
        <p:sp>
          <p:nvSpPr>
            <p:cNvPr id="15" name="Rectangle 14"/>
            <p:cNvSpPr/>
            <p:nvPr/>
          </p:nvSpPr>
          <p:spPr>
            <a:xfrm>
              <a:off x="567270" y="3878784"/>
              <a:ext cx="2837495" cy="369332"/>
            </a:xfrm>
            <a:prstGeom prst="rect">
              <a:avLst/>
            </a:prstGeom>
            <a:solidFill>
              <a:srgbClr val="FFFFFF"/>
            </a:solidFill>
          </p:spPr>
          <p:txBody>
            <a:bodyPr wrap="square">
              <a:spAutoFit/>
            </a:bodyPr>
            <a:lstStyle/>
            <a:p>
              <a:pPr defTabSz="342900"/>
              <a:r>
                <a:rPr lang="en-US" sz="1200" b="1" dirty="0">
                  <a:solidFill>
                    <a:srgbClr val="71953D"/>
                  </a:solidFill>
                  <a:latin typeface="Verdana"/>
                  <a:ea typeface="Verdana"/>
                  <a:cs typeface="Verdana"/>
                </a:rPr>
                <a:t>Our Technical Breadth</a:t>
              </a:r>
              <a:endParaRPr lang="en-US" sz="1200" b="1" dirty="0">
                <a:solidFill>
                  <a:srgbClr val="71953D"/>
                </a:solidFill>
                <a:latin typeface="Verdana"/>
                <a:ea typeface="ＭＳ Ｐゴシック" charset="0"/>
                <a:cs typeface="Verdana"/>
              </a:endParaRPr>
            </a:p>
          </p:txBody>
        </p:sp>
      </p:grpSp>
      <p:grpSp>
        <p:nvGrpSpPr>
          <p:cNvPr id="40" name="Group 39"/>
          <p:cNvGrpSpPr/>
          <p:nvPr/>
        </p:nvGrpSpPr>
        <p:grpSpPr>
          <a:xfrm>
            <a:off x="2852733" y="2885076"/>
            <a:ext cx="1887730" cy="1308776"/>
            <a:chOff x="3396297" y="4320426"/>
            <a:chExt cx="2516973" cy="1745034"/>
          </a:xfrm>
        </p:grpSpPr>
        <p:pic>
          <p:nvPicPr>
            <p:cNvPr id="31" name="Picture 30"/>
            <p:cNvPicPr>
              <a:picLocks/>
            </p:cNvPicPr>
            <p:nvPr/>
          </p:nvPicPr>
          <p:blipFill>
            <a:blip r:embed="rId3">
              <a:extLst>
                <a:ext uri="{28A0092B-C50C-407E-A947-70E740481C1C}">
                  <a14:useLocalDpi xmlns:a14="http://schemas.microsoft.com/office/drawing/2010/main"/>
                </a:ext>
              </a:extLst>
            </a:blip>
            <a:stretch>
              <a:fillRect/>
            </a:stretch>
          </p:blipFill>
          <p:spPr>
            <a:xfrm>
              <a:off x="3404764" y="4320426"/>
              <a:ext cx="2499360" cy="1745034"/>
            </a:xfrm>
            <a:prstGeom prst="rect">
              <a:avLst/>
            </a:prstGeom>
          </p:spPr>
        </p:pic>
        <p:sp>
          <p:nvSpPr>
            <p:cNvPr id="13" name="Rectangle 12"/>
            <p:cNvSpPr/>
            <p:nvPr/>
          </p:nvSpPr>
          <p:spPr>
            <a:xfrm>
              <a:off x="3396297" y="4474277"/>
              <a:ext cx="2516973" cy="984885"/>
            </a:xfrm>
            <a:prstGeom prst="rect">
              <a:avLst/>
            </a:prstGeom>
          </p:spPr>
          <p:txBody>
            <a:bodyPr wrap="square">
              <a:spAutoFit/>
            </a:bodyPr>
            <a:lstStyle/>
            <a:p>
              <a:pPr algn="ctr" defTabSz="342900"/>
              <a:r>
                <a:rPr lang="en-US" sz="1650" b="1" dirty="0">
                  <a:solidFill>
                    <a:srgbClr val="71953D"/>
                  </a:solidFill>
                  <a:latin typeface="Verdana"/>
                  <a:ea typeface="Verdana"/>
                  <a:cs typeface="Verdana"/>
                </a:rPr>
                <a:t>5,000,000+</a:t>
              </a:r>
            </a:p>
            <a:p>
              <a:pPr algn="ctr" defTabSz="342900"/>
              <a:r>
                <a:rPr lang="en-US" sz="1275" dirty="0">
                  <a:solidFill>
                    <a:srgbClr val="71953D"/>
                  </a:solidFill>
                  <a:latin typeface="Verdana"/>
                  <a:ea typeface="Verdana"/>
                  <a:cs typeface="Verdana"/>
                </a:rPr>
                <a:t>Technical Documents</a:t>
              </a:r>
              <a:endParaRPr lang="en-US" sz="1275" dirty="0">
                <a:solidFill>
                  <a:srgbClr val="71953D"/>
                </a:solidFill>
                <a:latin typeface="Verdana"/>
                <a:ea typeface="ＭＳ Ｐゴシック" charset="0"/>
                <a:cs typeface="Verdana"/>
              </a:endParaRPr>
            </a:p>
          </p:txBody>
        </p:sp>
        <p:pic>
          <p:nvPicPr>
            <p:cNvPr id="33" name="Picture 32" descr="document-gray.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62706" y="5459162"/>
              <a:ext cx="434204" cy="568888"/>
            </a:xfrm>
            <a:prstGeom prst="rect">
              <a:avLst/>
            </a:prstGeom>
          </p:spPr>
        </p:pic>
      </p:grpSp>
      <p:sp>
        <p:nvSpPr>
          <p:cNvPr id="2" name="TextBox 1"/>
          <p:cNvSpPr txBox="1"/>
          <p:nvPr/>
        </p:nvSpPr>
        <p:spPr>
          <a:xfrm>
            <a:off x="6967637" y="1945521"/>
            <a:ext cx="2072355" cy="1323439"/>
          </a:xfrm>
          <a:prstGeom prst="rect">
            <a:avLst/>
          </a:prstGeom>
          <a:ln>
            <a:noFill/>
          </a:ln>
        </p:spPr>
        <p:txBody>
          <a:bodyPr wrap="square" rtlCol="0">
            <a:spAutoFit/>
          </a:bodyPr>
          <a:lstStyle/>
          <a:p>
            <a:pPr algn="ctr"/>
            <a:r>
              <a:rPr lang="en-US" sz="1600" dirty="0"/>
              <a:t>Plus an active portfolio of ~1,100 standards and more than 984 standards projects in development.</a:t>
            </a:r>
          </a:p>
        </p:txBody>
      </p:sp>
      <p:sp>
        <p:nvSpPr>
          <p:cNvPr id="43"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5</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2355980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Humanitarian and STEM Outreach</a:t>
            </a:r>
          </a:p>
        </p:txBody>
      </p:sp>
      <p:sp>
        <p:nvSpPr>
          <p:cNvPr id="4" name="Slide Number Placeholder 3"/>
          <p:cNvSpPr>
            <a:spLocks noGrp="1"/>
          </p:cNvSpPr>
          <p:nvPr>
            <p:ph type="sldNum" sz="quarter" idx="4294967295"/>
          </p:nvPr>
        </p:nvSpPr>
        <p:spPr>
          <a:xfrm>
            <a:off x="8658225" y="4745038"/>
            <a:ext cx="485775" cy="273050"/>
          </a:xfrm>
        </p:spPr>
        <p:txBody>
          <a:bodyPr/>
          <a:lstStyle/>
          <a:p>
            <a:pPr defTabSz="342900"/>
            <a:fld id="{60BC5383-B22C-A746-A4AF-C32103C6BFA6}" type="slidenum">
              <a:rPr lang="en-US">
                <a:solidFill>
                  <a:prstClr val="black">
                    <a:tint val="75000"/>
                  </a:prstClr>
                </a:solidFill>
                <a:latin typeface="Verdana"/>
              </a:rPr>
              <a:pPr defTabSz="342900"/>
              <a:t>6</a:t>
            </a:fld>
            <a:endParaRPr lang="en-US" dirty="0">
              <a:solidFill>
                <a:prstClr val="black">
                  <a:tint val="75000"/>
                </a:prstClr>
              </a:solidFill>
              <a:latin typeface="Verdana"/>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956" y="1082025"/>
            <a:ext cx="7654156" cy="3280353"/>
          </a:xfrm>
          <a:prstGeom prst="rect">
            <a:avLst/>
          </a:prstGeom>
          <a:ln>
            <a:solidFill>
              <a:schemeClr val="tx2"/>
            </a:solidFill>
          </a:ln>
        </p:spPr>
      </p:pic>
      <p:sp>
        <p:nvSpPr>
          <p:cNvPr id="5" name="TextBox 4"/>
          <p:cNvSpPr txBox="1"/>
          <p:nvPr/>
        </p:nvSpPr>
        <p:spPr>
          <a:xfrm>
            <a:off x="792480" y="697653"/>
            <a:ext cx="5249333" cy="369332"/>
          </a:xfrm>
          <a:prstGeom prst="rect">
            <a:avLst/>
          </a:prstGeom>
          <a:noFill/>
        </p:spPr>
        <p:txBody>
          <a:bodyPr wrap="square" rtlCol="0">
            <a:spAutoFit/>
          </a:bodyPr>
          <a:lstStyle/>
          <a:p>
            <a:r>
              <a:rPr lang="en-US" dirty="0">
                <a:hlinkClick r:id="rId4"/>
              </a:rPr>
              <a:t>https://move.ieeeusa.org/</a:t>
            </a:r>
            <a:r>
              <a:rPr lang="en-US" dirty="0"/>
              <a:t> </a:t>
            </a:r>
          </a:p>
        </p:txBody>
      </p:sp>
      <p:sp>
        <p:nvSpPr>
          <p:cNvPr id="7"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6</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3819140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66" name="Rectangle 10"/>
          <p:cNvSpPr>
            <a:spLocks noChangeArrowheads="1"/>
          </p:cNvSpPr>
          <p:nvPr/>
        </p:nvSpPr>
        <p:spPr bwMode="auto">
          <a:xfrm>
            <a:off x="4076700" y="1083469"/>
            <a:ext cx="990600" cy="419100"/>
          </a:xfrm>
          <a:prstGeom prst="rect">
            <a:avLst/>
          </a:prstGeom>
          <a:noFill/>
          <a:ln w="508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67" name="Rectangle 11"/>
          <p:cNvSpPr>
            <a:spLocks noChangeArrowheads="1"/>
          </p:cNvSpPr>
          <p:nvPr/>
        </p:nvSpPr>
        <p:spPr bwMode="auto">
          <a:xfrm>
            <a:off x="2876550" y="1654969"/>
            <a:ext cx="990600" cy="419100"/>
          </a:xfrm>
          <a:prstGeom prst="rect">
            <a:avLst/>
          </a:prstGeom>
          <a:noFill/>
          <a:ln w="508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900" b="1">
              <a:solidFill>
                <a:srgbClr val="000000"/>
              </a:solidFill>
              <a:latin typeface="Tahoma" charset="0"/>
              <a:ea typeface="ＭＳ Ｐゴシック" charset="0"/>
            </a:endParaRPr>
          </a:p>
        </p:txBody>
      </p:sp>
      <p:sp>
        <p:nvSpPr>
          <p:cNvPr id="1299468" name="Line 12"/>
          <p:cNvSpPr>
            <a:spLocks noChangeShapeType="1"/>
          </p:cNvSpPr>
          <p:nvPr/>
        </p:nvSpPr>
        <p:spPr bwMode="auto">
          <a:xfrm flipV="1">
            <a:off x="4572000" y="1521619"/>
            <a:ext cx="0" cy="7429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69" name="Line 13"/>
          <p:cNvSpPr>
            <a:spLocks noChangeShapeType="1"/>
          </p:cNvSpPr>
          <p:nvPr/>
        </p:nvSpPr>
        <p:spPr bwMode="auto">
          <a:xfrm>
            <a:off x="3886200" y="1864519"/>
            <a:ext cx="685800" cy="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70" name="Rectangle 14"/>
          <p:cNvSpPr>
            <a:spLocks noChangeArrowheads="1"/>
          </p:cNvSpPr>
          <p:nvPr/>
        </p:nvSpPr>
        <p:spPr bwMode="auto">
          <a:xfrm>
            <a:off x="3790950" y="2569369"/>
            <a:ext cx="762000" cy="361950"/>
          </a:xfrm>
          <a:prstGeom prst="rect">
            <a:avLst/>
          </a:prstGeom>
          <a:noFill/>
          <a:ln w="508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72" name="Rectangle 16"/>
          <p:cNvSpPr>
            <a:spLocks noChangeArrowheads="1"/>
          </p:cNvSpPr>
          <p:nvPr/>
        </p:nvSpPr>
        <p:spPr bwMode="auto">
          <a:xfrm>
            <a:off x="2762250" y="2569369"/>
            <a:ext cx="762000" cy="361950"/>
          </a:xfrm>
          <a:prstGeom prst="rect">
            <a:avLst/>
          </a:prstGeom>
          <a:noFill/>
          <a:ln w="508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73" name="Rectangle 17"/>
          <p:cNvSpPr>
            <a:spLocks noChangeArrowheads="1"/>
          </p:cNvSpPr>
          <p:nvPr/>
        </p:nvSpPr>
        <p:spPr bwMode="auto">
          <a:xfrm>
            <a:off x="2809702" y="2595563"/>
            <a:ext cx="676449"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056" tIns="34529" rIns="69056" bIns="34529">
            <a:spAutoFit/>
          </a:bodyPr>
          <a:lstStyle/>
          <a:p>
            <a:pPr algn="ctr" eaLnBrk="0" fontAlgn="base" hangingPunct="0">
              <a:spcBef>
                <a:spcPct val="0"/>
              </a:spcBef>
              <a:spcAft>
                <a:spcPct val="0"/>
              </a:spcAft>
            </a:pPr>
            <a:r>
              <a:rPr lang="en-US" altLang="en-US" b="1" dirty="0">
                <a:solidFill>
                  <a:srgbClr val="000000"/>
                </a:solidFill>
                <a:latin typeface="Arial" charset="0"/>
                <a:ea typeface="ＭＳ Ｐゴシック" charset="0"/>
              </a:rPr>
              <a:t>EAB</a:t>
            </a:r>
          </a:p>
        </p:txBody>
      </p:sp>
      <p:sp>
        <p:nvSpPr>
          <p:cNvPr id="1299474" name="Rectangle 18"/>
          <p:cNvSpPr>
            <a:spLocks noChangeArrowheads="1"/>
          </p:cNvSpPr>
          <p:nvPr/>
        </p:nvSpPr>
        <p:spPr bwMode="auto">
          <a:xfrm>
            <a:off x="4819650" y="2569369"/>
            <a:ext cx="762000" cy="361950"/>
          </a:xfrm>
          <a:prstGeom prst="rect">
            <a:avLst/>
          </a:prstGeom>
          <a:noFill/>
          <a:ln w="508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75" name="Rectangle 19"/>
          <p:cNvSpPr>
            <a:spLocks noChangeArrowheads="1"/>
          </p:cNvSpPr>
          <p:nvPr/>
        </p:nvSpPr>
        <p:spPr bwMode="auto">
          <a:xfrm>
            <a:off x="4845845" y="2595563"/>
            <a:ext cx="697706"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algn="ctr" eaLnBrk="0" fontAlgn="base" hangingPunct="0">
              <a:spcBef>
                <a:spcPct val="0"/>
              </a:spcBef>
              <a:spcAft>
                <a:spcPct val="0"/>
              </a:spcAft>
            </a:pPr>
            <a:r>
              <a:rPr lang="en-US" altLang="en-US" b="1" dirty="0">
                <a:solidFill>
                  <a:srgbClr val="000000"/>
                </a:solidFill>
                <a:latin typeface="Arial" charset="0"/>
                <a:ea typeface="ＭＳ Ｐゴシック" charset="0"/>
              </a:rPr>
              <a:t>PUB</a:t>
            </a:r>
          </a:p>
        </p:txBody>
      </p:sp>
      <p:sp>
        <p:nvSpPr>
          <p:cNvPr id="1299476" name="Rectangle 20"/>
          <p:cNvSpPr>
            <a:spLocks noChangeArrowheads="1"/>
          </p:cNvSpPr>
          <p:nvPr/>
        </p:nvSpPr>
        <p:spPr bwMode="auto">
          <a:xfrm>
            <a:off x="1633538" y="2541986"/>
            <a:ext cx="876300" cy="621506"/>
          </a:xfrm>
          <a:prstGeom prst="rect">
            <a:avLst/>
          </a:prstGeom>
          <a:noFill/>
          <a:ln w="508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77" name="Rectangle 21"/>
          <p:cNvSpPr>
            <a:spLocks noChangeArrowheads="1"/>
          </p:cNvSpPr>
          <p:nvPr/>
        </p:nvSpPr>
        <p:spPr bwMode="auto">
          <a:xfrm>
            <a:off x="1665686" y="2568180"/>
            <a:ext cx="797719" cy="62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algn="ctr" eaLnBrk="0" fontAlgn="base" hangingPunct="0">
              <a:spcBef>
                <a:spcPct val="0"/>
              </a:spcBef>
              <a:spcAft>
                <a:spcPct val="0"/>
              </a:spcAft>
            </a:pPr>
            <a:r>
              <a:rPr lang="en-US" altLang="en-US" b="1">
                <a:solidFill>
                  <a:srgbClr val="000000"/>
                </a:solidFill>
                <a:latin typeface="Arial" charset="0"/>
                <a:ea typeface="ＭＳ Ｐゴシック" charset="0"/>
              </a:rPr>
              <a:t>IEEE-USA</a:t>
            </a:r>
          </a:p>
        </p:txBody>
      </p:sp>
      <p:sp>
        <p:nvSpPr>
          <p:cNvPr id="1299478" name="Rectangle 22"/>
          <p:cNvSpPr>
            <a:spLocks noChangeArrowheads="1"/>
          </p:cNvSpPr>
          <p:nvPr/>
        </p:nvSpPr>
        <p:spPr bwMode="auto">
          <a:xfrm>
            <a:off x="5848350" y="2569369"/>
            <a:ext cx="762000" cy="361950"/>
          </a:xfrm>
          <a:prstGeom prst="rect">
            <a:avLst/>
          </a:prstGeom>
          <a:noFill/>
          <a:ln w="508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79" name="Rectangle 23"/>
          <p:cNvSpPr>
            <a:spLocks noChangeArrowheads="1"/>
          </p:cNvSpPr>
          <p:nvPr/>
        </p:nvSpPr>
        <p:spPr bwMode="auto">
          <a:xfrm>
            <a:off x="5874545" y="2595563"/>
            <a:ext cx="697706"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algn="ctr" eaLnBrk="0" fontAlgn="base" hangingPunct="0">
              <a:spcBef>
                <a:spcPct val="0"/>
              </a:spcBef>
              <a:spcAft>
                <a:spcPct val="0"/>
              </a:spcAft>
            </a:pPr>
            <a:r>
              <a:rPr lang="en-US" altLang="en-US" b="1" dirty="0">
                <a:solidFill>
                  <a:srgbClr val="000000"/>
                </a:solidFill>
                <a:latin typeface="Arial" charset="0"/>
                <a:ea typeface="ＭＳ Ｐゴシック" charset="0"/>
              </a:rPr>
              <a:t>SAB</a:t>
            </a:r>
          </a:p>
        </p:txBody>
      </p:sp>
      <p:sp>
        <p:nvSpPr>
          <p:cNvPr id="1299480" name="Rectangle 24"/>
          <p:cNvSpPr>
            <a:spLocks noChangeArrowheads="1"/>
          </p:cNvSpPr>
          <p:nvPr/>
        </p:nvSpPr>
        <p:spPr bwMode="auto">
          <a:xfrm>
            <a:off x="6848475" y="2559844"/>
            <a:ext cx="762000" cy="361950"/>
          </a:xfrm>
          <a:prstGeom prst="rect">
            <a:avLst/>
          </a:prstGeom>
          <a:noFill/>
          <a:ln w="508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81" name="Rectangle 25"/>
          <p:cNvSpPr>
            <a:spLocks noChangeArrowheads="1"/>
          </p:cNvSpPr>
          <p:nvPr/>
        </p:nvSpPr>
        <p:spPr bwMode="auto">
          <a:xfrm>
            <a:off x="6772275" y="2595563"/>
            <a:ext cx="912842"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056" tIns="34529" rIns="69056" bIns="34529">
            <a:spAutoFit/>
          </a:bodyPr>
          <a:lstStyle/>
          <a:p>
            <a:pPr algn="ctr" eaLnBrk="0" fontAlgn="base" hangingPunct="0">
              <a:spcBef>
                <a:spcPct val="0"/>
              </a:spcBef>
              <a:spcAft>
                <a:spcPct val="0"/>
              </a:spcAft>
            </a:pPr>
            <a:r>
              <a:rPr lang="en-US" altLang="en-US" b="1" dirty="0">
                <a:solidFill>
                  <a:srgbClr val="000000"/>
                </a:solidFill>
                <a:latin typeface="Arial" charset="0"/>
                <a:ea typeface="ＭＳ Ｐゴシック" charset="0"/>
              </a:rPr>
              <a:t>MGAB</a:t>
            </a:r>
          </a:p>
        </p:txBody>
      </p:sp>
      <p:sp>
        <p:nvSpPr>
          <p:cNvPr id="1299482" name="Line 26"/>
          <p:cNvSpPr>
            <a:spLocks noChangeShapeType="1"/>
          </p:cNvSpPr>
          <p:nvPr/>
        </p:nvSpPr>
        <p:spPr bwMode="auto">
          <a:xfrm>
            <a:off x="2057400" y="2264569"/>
            <a:ext cx="5200650" cy="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83" name="Line 27"/>
          <p:cNvSpPr>
            <a:spLocks noChangeShapeType="1"/>
          </p:cNvSpPr>
          <p:nvPr/>
        </p:nvSpPr>
        <p:spPr bwMode="auto">
          <a:xfrm>
            <a:off x="2071688" y="2255044"/>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84" name="Line 28"/>
          <p:cNvSpPr>
            <a:spLocks noChangeShapeType="1"/>
          </p:cNvSpPr>
          <p:nvPr/>
        </p:nvSpPr>
        <p:spPr bwMode="auto">
          <a:xfrm>
            <a:off x="4171950" y="2264569"/>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85" name="Line 29"/>
          <p:cNvSpPr>
            <a:spLocks noChangeShapeType="1"/>
          </p:cNvSpPr>
          <p:nvPr/>
        </p:nvSpPr>
        <p:spPr bwMode="auto">
          <a:xfrm>
            <a:off x="3143250" y="2264569"/>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86" name="Line 30"/>
          <p:cNvSpPr>
            <a:spLocks noChangeShapeType="1"/>
          </p:cNvSpPr>
          <p:nvPr/>
        </p:nvSpPr>
        <p:spPr bwMode="auto">
          <a:xfrm>
            <a:off x="5200650" y="2264569"/>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87" name="Line 31"/>
          <p:cNvSpPr>
            <a:spLocks noChangeShapeType="1"/>
          </p:cNvSpPr>
          <p:nvPr/>
        </p:nvSpPr>
        <p:spPr bwMode="auto">
          <a:xfrm>
            <a:off x="6229350" y="2264569"/>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88" name="Line 32"/>
          <p:cNvSpPr>
            <a:spLocks noChangeShapeType="1"/>
          </p:cNvSpPr>
          <p:nvPr/>
        </p:nvSpPr>
        <p:spPr bwMode="auto">
          <a:xfrm>
            <a:off x="7239000" y="2264569"/>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89" name="Rectangle 33"/>
          <p:cNvSpPr>
            <a:spLocks noChangeArrowheads="1"/>
          </p:cNvSpPr>
          <p:nvPr/>
        </p:nvSpPr>
        <p:spPr bwMode="auto">
          <a:xfrm>
            <a:off x="4265622" y="1109663"/>
            <a:ext cx="613951"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eaLnBrk="0" fontAlgn="base" hangingPunct="0">
              <a:spcBef>
                <a:spcPct val="0"/>
              </a:spcBef>
              <a:spcAft>
                <a:spcPct val="0"/>
              </a:spcAft>
            </a:pPr>
            <a:r>
              <a:rPr lang="en-US" altLang="en-US" b="1" dirty="0" err="1">
                <a:solidFill>
                  <a:srgbClr val="000000"/>
                </a:solidFill>
                <a:latin typeface="Arial" charset="0"/>
                <a:ea typeface="ＭＳ Ｐゴシック" charset="0"/>
              </a:rPr>
              <a:t>BoD</a:t>
            </a:r>
            <a:endParaRPr lang="en-US" altLang="en-US" b="1" dirty="0">
              <a:solidFill>
                <a:srgbClr val="000000"/>
              </a:solidFill>
              <a:latin typeface="Arial" charset="0"/>
              <a:ea typeface="ＭＳ Ｐゴシック" charset="0"/>
            </a:endParaRPr>
          </a:p>
        </p:txBody>
      </p:sp>
      <p:sp>
        <p:nvSpPr>
          <p:cNvPr id="1299490" name="Rectangle 34"/>
          <p:cNvSpPr>
            <a:spLocks noChangeArrowheads="1"/>
          </p:cNvSpPr>
          <p:nvPr/>
        </p:nvSpPr>
        <p:spPr bwMode="auto">
          <a:xfrm>
            <a:off x="2846868" y="1699686"/>
            <a:ext cx="1049966" cy="30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eaLnBrk="0" fontAlgn="base" hangingPunct="0">
              <a:spcBef>
                <a:spcPct val="0"/>
              </a:spcBef>
              <a:spcAft>
                <a:spcPct val="0"/>
              </a:spcAft>
            </a:pPr>
            <a:r>
              <a:rPr lang="en-US" altLang="en-US" sz="1500" b="1" dirty="0">
                <a:solidFill>
                  <a:srgbClr val="000000"/>
                </a:solidFill>
                <a:latin typeface="Arial" charset="0"/>
                <a:ea typeface="ＭＳ Ｐゴシック" charset="0"/>
              </a:rPr>
              <a:t>Assembly</a:t>
            </a:r>
          </a:p>
        </p:txBody>
      </p:sp>
      <p:sp>
        <p:nvSpPr>
          <p:cNvPr id="1299491" name="Line 35"/>
          <p:cNvSpPr>
            <a:spLocks noChangeShapeType="1"/>
          </p:cNvSpPr>
          <p:nvPr/>
        </p:nvSpPr>
        <p:spPr bwMode="auto">
          <a:xfrm>
            <a:off x="4171950" y="2950369"/>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92" name="Line 36"/>
          <p:cNvSpPr>
            <a:spLocks noChangeShapeType="1"/>
          </p:cNvSpPr>
          <p:nvPr/>
        </p:nvSpPr>
        <p:spPr bwMode="auto">
          <a:xfrm>
            <a:off x="7229475" y="2940844"/>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93" name="Line 37"/>
          <p:cNvSpPr>
            <a:spLocks noChangeShapeType="1"/>
          </p:cNvSpPr>
          <p:nvPr/>
        </p:nvSpPr>
        <p:spPr bwMode="auto">
          <a:xfrm>
            <a:off x="6562725" y="3226594"/>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94" name="Line 38"/>
          <p:cNvSpPr>
            <a:spLocks noChangeShapeType="1"/>
          </p:cNvSpPr>
          <p:nvPr/>
        </p:nvSpPr>
        <p:spPr bwMode="auto">
          <a:xfrm>
            <a:off x="6772275" y="3226594"/>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95" name="Line 39"/>
          <p:cNvSpPr>
            <a:spLocks noChangeShapeType="1"/>
          </p:cNvSpPr>
          <p:nvPr/>
        </p:nvSpPr>
        <p:spPr bwMode="auto">
          <a:xfrm>
            <a:off x="7000875" y="3226594"/>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96" name="Line 40"/>
          <p:cNvSpPr>
            <a:spLocks noChangeShapeType="1"/>
          </p:cNvSpPr>
          <p:nvPr/>
        </p:nvSpPr>
        <p:spPr bwMode="auto">
          <a:xfrm>
            <a:off x="7229475" y="3226594"/>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97" name="Line 41"/>
          <p:cNvSpPr>
            <a:spLocks noChangeShapeType="1"/>
          </p:cNvSpPr>
          <p:nvPr/>
        </p:nvSpPr>
        <p:spPr bwMode="auto">
          <a:xfrm>
            <a:off x="7515225" y="3226594"/>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98" name="Line 42"/>
          <p:cNvSpPr>
            <a:spLocks noChangeShapeType="1"/>
          </p:cNvSpPr>
          <p:nvPr/>
        </p:nvSpPr>
        <p:spPr bwMode="auto">
          <a:xfrm>
            <a:off x="7724775" y="3226594"/>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99" name="Line 43"/>
          <p:cNvSpPr>
            <a:spLocks noChangeShapeType="1"/>
          </p:cNvSpPr>
          <p:nvPr/>
        </p:nvSpPr>
        <p:spPr bwMode="auto">
          <a:xfrm>
            <a:off x="6543675" y="3226594"/>
            <a:ext cx="1200150" cy="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500" name="Rectangle 44"/>
          <p:cNvSpPr>
            <a:spLocks noChangeArrowheads="1"/>
          </p:cNvSpPr>
          <p:nvPr/>
        </p:nvSpPr>
        <p:spPr bwMode="auto">
          <a:xfrm>
            <a:off x="6590110" y="3551635"/>
            <a:ext cx="1370567"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fontAlgn="base" hangingPunct="0">
              <a:spcBef>
                <a:spcPct val="0"/>
              </a:spcBef>
              <a:spcAft>
                <a:spcPct val="0"/>
              </a:spcAft>
            </a:pPr>
            <a:r>
              <a:rPr lang="en-US" altLang="en-US" b="1" dirty="0">
                <a:solidFill>
                  <a:srgbClr val="FF0000"/>
                </a:solidFill>
                <a:latin typeface="Arial" charset="0"/>
                <a:ea typeface="ＭＳ Ｐゴシック" charset="0"/>
              </a:rPr>
              <a:t>10 Regions</a:t>
            </a:r>
          </a:p>
        </p:txBody>
      </p:sp>
      <p:grpSp>
        <p:nvGrpSpPr>
          <p:cNvPr id="1299502" name="Group 46"/>
          <p:cNvGrpSpPr>
            <a:grpSpLocks/>
          </p:cNvGrpSpPr>
          <p:nvPr/>
        </p:nvGrpSpPr>
        <p:grpSpPr bwMode="auto">
          <a:xfrm>
            <a:off x="3571875" y="3236119"/>
            <a:ext cx="1200150" cy="285750"/>
            <a:chOff x="1968" y="2718"/>
            <a:chExt cx="1008" cy="240"/>
          </a:xfrm>
        </p:grpSpPr>
        <p:sp>
          <p:nvSpPr>
            <p:cNvPr id="1299503" name="Line 47"/>
            <p:cNvSpPr>
              <a:spLocks noChangeShapeType="1"/>
            </p:cNvSpPr>
            <p:nvPr/>
          </p:nvSpPr>
          <p:spPr bwMode="auto">
            <a:xfrm>
              <a:off x="1984" y="2718"/>
              <a:ext cx="0" cy="24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504" name="Line 48"/>
            <p:cNvSpPr>
              <a:spLocks noChangeShapeType="1"/>
            </p:cNvSpPr>
            <p:nvPr/>
          </p:nvSpPr>
          <p:spPr bwMode="auto">
            <a:xfrm>
              <a:off x="2146" y="2718"/>
              <a:ext cx="0" cy="24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505" name="Line 49"/>
            <p:cNvSpPr>
              <a:spLocks noChangeShapeType="1"/>
            </p:cNvSpPr>
            <p:nvPr/>
          </p:nvSpPr>
          <p:spPr bwMode="auto">
            <a:xfrm>
              <a:off x="2309" y="2718"/>
              <a:ext cx="0" cy="24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506" name="Line 50"/>
            <p:cNvSpPr>
              <a:spLocks noChangeShapeType="1"/>
            </p:cNvSpPr>
            <p:nvPr/>
          </p:nvSpPr>
          <p:spPr bwMode="auto">
            <a:xfrm>
              <a:off x="2472" y="2718"/>
              <a:ext cx="0" cy="24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507" name="Line 51"/>
            <p:cNvSpPr>
              <a:spLocks noChangeShapeType="1"/>
            </p:cNvSpPr>
            <p:nvPr/>
          </p:nvSpPr>
          <p:spPr bwMode="auto">
            <a:xfrm>
              <a:off x="2634" y="2718"/>
              <a:ext cx="0" cy="24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508" name="Line 52"/>
            <p:cNvSpPr>
              <a:spLocks noChangeShapeType="1"/>
            </p:cNvSpPr>
            <p:nvPr/>
          </p:nvSpPr>
          <p:spPr bwMode="auto">
            <a:xfrm>
              <a:off x="2957" y="2718"/>
              <a:ext cx="0" cy="24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509" name="Line 53"/>
            <p:cNvSpPr>
              <a:spLocks noChangeShapeType="1"/>
            </p:cNvSpPr>
            <p:nvPr/>
          </p:nvSpPr>
          <p:spPr bwMode="auto">
            <a:xfrm>
              <a:off x="1968" y="2718"/>
              <a:ext cx="1008" cy="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510" name="Line 54"/>
            <p:cNvSpPr>
              <a:spLocks noChangeShapeType="1"/>
            </p:cNvSpPr>
            <p:nvPr/>
          </p:nvSpPr>
          <p:spPr bwMode="auto">
            <a:xfrm>
              <a:off x="2797" y="2718"/>
              <a:ext cx="0" cy="24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grpSp>
      <p:sp>
        <p:nvSpPr>
          <p:cNvPr id="1299511" name="Rectangle 55"/>
          <p:cNvSpPr>
            <a:spLocks noChangeArrowheads="1"/>
          </p:cNvSpPr>
          <p:nvPr/>
        </p:nvSpPr>
        <p:spPr bwMode="auto">
          <a:xfrm>
            <a:off x="1828800" y="152400"/>
            <a:ext cx="56197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512" name="Rectangle 56"/>
          <p:cNvSpPr>
            <a:spLocks noChangeArrowheads="1"/>
          </p:cNvSpPr>
          <p:nvPr/>
        </p:nvSpPr>
        <p:spPr bwMode="auto">
          <a:xfrm>
            <a:off x="2171700" y="171450"/>
            <a:ext cx="5457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513" name="Rectangle 57"/>
          <p:cNvSpPr>
            <a:spLocks noGrp="1" noChangeArrowheads="1"/>
          </p:cNvSpPr>
          <p:nvPr>
            <p:ph type="title"/>
          </p:nvPr>
        </p:nvSpPr>
        <p:spPr>
          <a:xfrm>
            <a:off x="271462" y="166609"/>
            <a:ext cx="6091238" cy="628650"/>
          </a:xfrm>
        </p:spPr>
        <p:txBody>
          <a:bodyPr/>
          <a:lstStyle/>
          <a:p>
            <a:r>
              <a:rPr lang="en-US" altLang="en-US" dirty="0"/>
              <a:t>IEEE Simplified Structure</a:t>
            </a:r>
          </a:p>
        </p:txBody>
      </p:sp>
      <p:sp>
        <p:nvSpPr>
          <p:cNvPr id="58" name="Rectangle 44"/>
          <p:cNvSpPr>
            <a:spLocks noChangeArrowheads="1"/>
          </p:cNvSpPr>
          <p:nvPr/>
        </p:nvSpPr>
        <p:spPr bwMode="auto">
          <a:xfrm>
            <a:off x="3574304" y="3587403"/>
            <a:ext cx="1588575" cy="62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fontAlgn="base" hangingPunct="0">
              <a:spcBef>
                <a:spcPct val="0"/>
              </a:spcBef>
              <a:spcAft>
                <a:spcPct val="0"/>
              </a:spcAft>
            </a:pPr>
            <a:r>
              <a:rPr lang="en-US" altLang="en-US" b="1" dirty="0">
                <a:solidFill>
                  <a:srgbClr val="FF0000"/>
                </a:solidFill>
                <a:latin typeface="Arial" charset="0"/>
                <a:ea typeface="ＭＳ Ｐゴシック" charset="0"/>
              </a:rPr>
              <a:t>46 Societies </a:t>
            </a:r>
          </a:p>
          <a:p>
            <a:pPr eaLnBrk="0" fontAlgn="base" hangingPunct="0">
              <a:spcBef>
                <a:spcPct val="0"/>
              </a:spcBef>
              <a:spcAft>
                <a:spcPct val="0"/>
              </a:spcAft>
            </a:pPr>
            <a:r>
              <a:rPr lang="en-US" altLang="en-US" b="1" dirty="0">
                <a:solidFill>
                  <a:srgbClr val="FF0000"/>
                </a:solidFill>
                <a:latin typeface="Arial" charset="0"/>
                <a:ea typeface="ＭＳ Ｐゴシック" charset="0"/>
              </a:rPr>
              <a:t>and Councils</a:t>
            </a:r>
          </a:p>
        </p:txBody>
      </p:sp>
      <p:sp>
        <p:nvSpPr>
          <p:cNvPr id="50" name="Rectangle 17"/>
          <p:cNvSpPr>
            <a:spLocks noChangeArrowheads="1"/>
          </p:cNvSpPr>
          <p:nvPr/>
        </p:nvSpPr>
        <p:spPr bwMode="auto">
          <a:xfrm>
            <a:off x="3820629" y="2585389"/>
            <a:ext cx="676449"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056" tIns="34529" rIns="69056" bIns="34529">
            <a:spAutoFit/>
          </a:bodyPr>
          <a:lstStyle/>
          <a:p>
            <a:pPr algn="ctr" eaLnBrk="0" fontAlgn="base" hangingPunct="0">
              <a:spcBef>
                <a:spcPct val="0"/>
              </a:spcBef>
              <a:spcAft>
                <a:spcPct val="0"/>
              </a:spcAft>
            </a:pPr>
            <a:r>
              <a:rPr lang="en-US" altLang="en-US" b="1" dirty="0">
                <a:solidFill>
                  <a:srgbClr val="000000"/>
                </a:solidFill>
                <a:latin typeface="Arial" charset="0"/>
                <a:ea typeface="ＭＳ Ｐゴシック" charset="0"/>
              </a:rPr>
              <a:t>TAB</a:t>
            </a:r>
          </a:p>
        </p:txBody>
      </p:sp>
      <p:sp>
        <p:nvSpPr>
          <p:cNvPr id="2" name="Rectangle 1"/>
          <p:cNvSpPr/>
          <p:nvPr/>
        </p:nvSpPr>
        <p:spPr>
          <a:xfrm>
            <a:off x="4099431" y="1105151"/>
            <a:ext cx="967869" cy="350935"/>
          </a:xfrm>
          <a:prstGeom prst="rect">
            <a:avLst/>
          </a:prstGeom>
          <a:solidFill>
            <a:schemeClr val="accent5">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643062" y="2571199"/>
            <a:ext cx="844067" cy="592293"/>
          </a:xfrm>
          <a:prstGeom prst="rect">
            <a:avLst/>
          </a:prstGeom>
          <a:solidFill>
            <a:schemeClr val="accent5">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2884344" y="1678781"/>
            <a:ext cx="965908" cy="395288"/>
          </a:xfrm>
          <a:prstGeom prst="rect">
            <a:avLst/>
          </a:prstGeom>
          <a:solidFill>
            <a:schemeClr val="accent5">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6864061" y="2556272"/>
            <a:ext cx="746414" cy="361950"/>
          </a:xfrm>
          <a:prstGeom prst="rect">
            <a:avLst/>
          </a:prstGeom>
          <a:solidFill>
            <a:schemeClr val="accent5">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4827443" y="2569369"/>
            <a:ext cx="746414" cy="361950"/>
          </a:xfrm>
          <a:prstGeom prst="rect">
            <a:avLst/>
          </a:prstGeom>
          <a:solidFill>
            <a:schemeClr val="accent5">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802208" y="2575864"/>
            <a:ext cx="746414" cy="361950"/>
          </a:xfrm>
          <a:prstGeom prst="rect">
            <a:avLst/>
          </a:prstGeom>
          <a:solidFill>
            <a:schemeClr val="accent5">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2784331" y="2561724"/>
            <a:ext cx="746414" cy="361950"/>
          </a:xfrm>
          <a:prstGeom prst="rect">
            <a:avLst/>
          </a:prstGeom>
          <a:solidFill>
            <a:schemeClr val="tx2">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5843696" y="2587953"/>
            <a:ext cx="746414" cy="361950"/>
          </a:xfrm>
          <a:prstGeom prst="rect">
            <a:avLst/>
          </a:prstGeom>
          <a:solidFill>
            <a:schemeClr val="tx2">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a:off x="7685117" y="1584495"/>
            <a:ext cx="802749" cy="8934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3"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7</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13149901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MGA</a:t>
            </a:r>
          </a:p>
        </p:txBody>
      </p:sp>
      <p:sp>
        <p:nvSpPr>
          <p:cNvPr id="4"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8</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2589676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D5768E-20DA-414F-976D-120041F4EC09}"/>
              </a:ext>
            </a:extLst>
          </p:cNvPr>
          <p:cNvSpPr>
            <a:spLocks noGrp="1"/>
          </p:cNvSpPr>
          <p:nvPr>
            <p:ph type="title"/>
          </p:nvPr>
        </p:nvSpPr>
        <p:spPr/>
        <p:txBody>
          <a:bodyPr/>
          <a:lstStyle/>
          <a:p>
            <a:r>
              <a:rPr lang="en-US" dirty="0"/>
              <a:t>MGA Mission &amp; Vision</a:t>
            </a:r>
          </a:p>
        </p:txBody>
      </p:sp>
      <p:sp>
        <p:nvSpPr>
          <p:cNvPr id="5" name="Text Placeholder 4">
            <a:extLst>
              <a:ext uri="{FF2B5EF4-FFF2-40B4-BE49-F238E27FC236}">
                <a16:creationId xmlns:a16="http://schemas.microsoft.com/office/drawing/2014/main" id="{03940635-5AE7-48C0-97E5-9BC55A3A95FB}"/>
              </a:ext>
            </a:extLst>
          </p:cNvPr>
          <p:cNvSpPr>
            <a:spLocks noGrp="1"/>
          </p:cNvSpPr>
          <p:nvPr>
            <p:ph type="body" sz="quarter" idx="13"/>
          </p:nvPr>
        </p:nvSpPr>
        <p:spPr>
          <a:xfrm>
            <a:off x="365760" y="878464"/>
            <a:ext cx="7886700" cy="2957513"/>
          </a:xfrm>
        </p:spPr>
        <p:txBody>
          <a:bodyPr/>
          <a:lstStyle/>
          <a:p>
            <a:r>
              <a:rPr lang="en-US" sz="1800" dirty="0"/>
              <a:t>Mission</a:t>
            </a:r>
          </a:p>
          <a:p>
            <a:pPr lvl="1"/>
            <a:r>
              <a:rPr lang="en-US" sz="1800" dirty="0"/>
              <a:t>Ensure </a:t>
            </a:r>
            <a:r>
              <a:rPr lang="en-US" sz="1800" u="sng" dirty="0"/>
              <a:t>quality member opportunities</a:t>
            </a:r>
            <a:r>
              <a:rPr lang="en-US" sz="1800" dirty="0"/>
              <a:t> for continuous engagement.</a:t>
            </a:r>
          </a:p>
          <a:p>
            <a:pPr marL="171446" indent="-171446" defTabSz="685783" fontAlgn="auto">
              <a:spcAft>
                <a:spcPts val="0"/>
              </a:spcAft>
              <a:buFont typeface="LucidaGrande" charset="0"/>
              <a:buChar char="▸"/>
              <a:defRPr/>
            </a:pPr>
            <a:r>
              <a:rPr lang="en-US" sz="1800" dirty="0">
                <a:solidFill>
                  <a:prstClr val="black"/>
                </a:solidFill>
                <a:latin typeface="Calibri" panose="020F0502020204030204"/>
              </a:rPr>
              <a:t>Vision</a:t>
            </a:r>
          </a:p>
          <a:p>
            <a:pPr lvl="1">
              <a:spcBef>
                <a:spcPts val="750"/>
              </a:spcBef>
              <a:buFont typeface="LucidaGrande" charset="0"/>
              <a:buChar char="▸"/>
              <a:defRPr/>
            </a:pPr>
            <a:r>
              <a:rPr lang="en-US" sz="1800" b="1" dirty="0">
                <a:solidFill>
                  <a:prstClr val="black"/>
                </a:solidFill>
                <a:latin typeface="Calibri" panose="020F0502020204030204"/>
              </a:rPr>
              <a:t>I</a:t>
            </a:r>
            <a:r>
              <a:rPr lang="en-US" sz="1800" dirty="0">
                <a:solidFill>
                  <a:prstClr val="black"/>
                </a:solidFill>
                <a:latin typeface="Calibri" panose="020F0502020204030204"/>
              </a:rPr>
              <a:t>nspire, </a:t>
            </a:r>
            <a:r>
              <a:rPr lang="en-US" sz="1800" b="1" dirty="0">
                <a:solidFill>
                  <a:prstClr val="black"/>
                </a:solidFill>
                <a:latin typeface="Calibri" panose="020F0502020204030204"/>
              </a:rPr>
              <a:t>E</a:t>
            </a:r>
            <a:r>
              <a:rPr lang="en-US" sz="1800" dirty="0">
                <a:solidFill>
                  <a:prstClr val="black"/>
                </a:solidFill>
                <a:latin typeface="Calibri" panose="020F0502020204030204"/>
              </a:rPr>
              <a:t>nable, </a:t>
            </a:r>
            <a:r>
              <a:rPr lang="en-US" sz="1800" b="1" dirty="0">
                <a:solidFill>
                  <a:prstClr val="black"/>
                </a:solidFill>
                <a:latin typeface="Calibri" panose="020F0502020204030204"/>
              </a:rPr>
              <a:t>E</a:t>
            </a:r>
            <a:r>
              <a:rPr lang="en-US" sz="1800" dirty="0">
                <a:solidFill>
                  <a:prstClr val="black"/>
                </a:solidFill>
                <a:latin typeface="Calibri" panose="020F0502020204030204"/>
              </a:rPr>
              <a:t>mpower and </a:t>
            </a:r>
            <a:r>
              <a:rPr lang="en-US" sz="1800" b="1" dirty="0">
                <a:solidFill>
                  <a:prstClr val="black"/>
                </a:solidFill>
                <a:latin typeface="Calibri" panose="020F0502020204030204"/>
              </a:rPr>
              <a:t>E</a:t>
            </a:r>
            <a:r>
              <a:rPr lang="en-US" sz="1800" dirty="0">
                <a:solidFill>
                  <a:prstClr val="black"/>
                </a:solidFill>
                <a:latin typeface="Calibri" panose="020F0502020204030204"/>
              </a:rPr>
              <a:t>ngage Members of IEEE</a:t>
            </a:r>
          </a:p>
          <a:p>
            <a:pPr lvl="1">
              <a:spcBef>
                <a:spcPts val="750"/>
              </a:spcBef>
              <a:buFont typeface="LucidaGrande" charset="0"/>
              <a:buChar char="▸"/>
              <a:defRPr/>
            </a:pPr>
            <a:r>
              <a:rPr lang="en-US" sz="1800" dirty="0">
                <a:solidFill>
                  <a:prstClr val="black"/>
                </a:solidFill>
                <a:latin typeface="Calibri" panose="020F0502020204030204"/>
              </a:rPr>
              <a:t>For the purposes of:</a:t>
            </a:r>
          </a:p>
          <a:p>
            <a:pPr lvl="2">
              <a:spcBef>
                <a:spcPts val="750"/>
              </a:spcBef>
              <a:buFont typeface="LucidaGrande" charset="0"/>
              <a:buChar char="▸"/>
              <a:defRPr/>
            </a:pPr>
            <a:r>
              <a:rPr lang="en-US" dirty="0">
                <a:solidFill>
                  <a:prstClr val="black"/>
                </a:solidFill>
                <a:latin typeface="Calibri" panose="020F0502020204030204"/>
              </a:rPr>
              <a:t>Fulfilling the mission of IEEE</a:t>
            </a:r>
          </a:p>
          <a:p>
            <a:pPr lvl="2">
              <a:spcBef>
                <a:spcPts val="750"/>
              </a:spcBef>
              <a:buFont typeface="LucidaGrande" charset="0"/>
              <a:buChar char="▸"/>
              <a:defRPr/>
            </a:pPr>
            <a:r>
              <a:rPr lang="en-US" dirty="0">
                <a:solidFill>
                  <a:prstClr val="black"/>
                </a:solidFill>
                <a:latin typeface="Calibri" panose="020F0502020204030204"/>
              </a:rPr>
              <a:t>Enhancing the members growth and development through their life cycle</a:t>
            </a:r>
          </a:p>
          <a:p>
            <a:pPr lvl="2">
              <a:spcBef>
                <a:spcPts val="750"/>
              </a:spcBef>
              <a:buFont typeface="LucidaGrande" charset="0"/>
              <a:buChar char="▸"/>
              <a:defRPr/>
            </a:pPr>
            <a:r>
              <a:rPr lang="en-US" dirty="0">
                <a:solidFill>
                  <a:prstClr val="black"/>
                </a:solidFill>
                <a:latin typeface="Calibri" panose="020F0502020204030204"/>
              </a:rPr>
              <a:t>Providing a professional home</a:t>
            </a:r>
          </a:p>
          <a:p>
            <a:pPr marL="0" indent="0">
              <a:buNone/>
            </a:pPr>
            <a:endParaRPr lang="en-US" dirty="0"/>
          </a:p>
        </p:txBody>
      </p:sp>
      <p:sp>
        <p:nvSpPr>
          <p:cNvPr id="2" name="TextBox 1">
            <a:extLst>
              <a:ext uri="{FF2B5EF4-FFF2-40B4-BE49-F238E27FC236}">
                <a16:creationId xmlns:a16="http://schemas.microsoft.com/office/drawing/2014/main" id="{83E60ADC-8272-42C5-84E3-30BC9A838C07}"/>
              </a:ext>
            </a:extLst>
          </p:cNvPr>
          <p:cNvSpPr txBox="1"/>
          <p:nvPr/>
        </p:nvSpPr>
        <p:spPr>
          <a:xfrm>
            <a:off x="660633" y="3918788"/>
            <a:ext cx="7405382" cy="369332"/>
          </a:xfrm>
          <a:prstGeom prst="rect">
            <a:avLst/>
          </a:prstGeom>
          <a:noFill/>
        </p:spPr>
        <p:txBody>
          <a:bodyPr wrap="square" rtlCol="0">
            <a:spAutoFit/>
          </a:bodyPr>
          <a:lstStyle/>
          <a:p>
            <a:r>
              <a:rPr lang="en-US" dirty="0"/>
              <a:t>MGA Strategic Plan 2020-2025 can be found at:  </a:t>
            </a:r>
            <a:r>
              <a:rPr lang="en-US" b="1" dirty="0"/>
              <a:t>mga.ieee.org/strategic-plan</a:t>
            </a:r>
          </a:p>
        </p:txBody>
      </p:sp>
      <p:sp>
        <p:nvSpPr>
          <p:cNvPr id="7"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9</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94947087"/>
      </p:ext>
    </p:extLst>
  </p:cSld>
  <p:clrMapOvr>
    <a:masterClrMapping/>
  </p:clrMapOvr>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A_Final_Widescreen" id="{2B2320A0-BABA-6E46-9112-D4C65338AB7A}" vid="{40670B04-4569-4F42-AF77-90BC701BC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16-DCI-113_Branded_PPT_Template_A_Final_Widescreen</Template>
  <TotalTime>1302</TotalTime>
  <Words>3493</Words>
  <Application>Microsoft Office PowerPoint</Application>
  <PresentationFormat>On-screen Show (16:9)</PresentationFormat>
  <Paragraphs>841</Paragraphs>
  <Slides>44</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Courier New</vt:lpstr>
      <vt:lpstr>Lucida Grande</vt:lpstr>
      <vt:lpstr>LucidaGrande</vt:lpstr>
      <vt:lpstr>Noto Sans Symbols</vt:lpstr>
      <vt:lpstr>Tahoma</vt:lpstr>
      <vt:lpstr>Verdana</vt:lpstr>
      <vt:lpstr>Wingdings</vt:lpstr>
      <vt:lpstr>Theme 1</vt:lpstr>
      <vt:lpstr>IEEE 101 / MGA Update 1 April 2022</vt:lpstr>
      <vt:lpstr>IEEE </vt:lpstr>
      <vt:lpstr>PowerPoint Presentation</vt:lpstr>
      <vt:lpstr>PowerPoint Presentation</vt:lpstr>
      <vt:lpstr>IEEE at a Glance</vt:lpstr>
      <vt:lpstr>IEEE: Humanitarian and STEM Outreach</vt:lpstr>
      <vt:lpstr>IEEE Simplified Structure</vt:lpstr>
      <vt:lpstr>MGA</vt:lpstr>
      <vt:lpstr>MGA Mission &amp; Vision</vt:lpstr>
      <vt:lpstr>Vitality in MGA </vt:lpstr>
      <vt:lpstr>Senior Member Elevations</vt:lpstr>
      <vt:lpstr>PowerPoint Presentation</vt:lpstr>
      <vt:lpstr>PowerPoint Presentation</vt:lpstr>
      <vt:lpstr>PowerPoint Presentation</vt:lpstr>
      <vt:lpstr>MD Monthly provides timely data and analysis to volunteers and staff</vt:lpstr>
      <vt:lpstr>PowerPoint Presentation</vt:lpstr>
      <vt:lpstr>PowerPoint Presentation</vt:lpstr>
      <vt:lpstr>Membership Retention by Tenure</vt:lpstr>
      <vt:lpstr>2022 MGA Region Realignment</vt:lpstr>
      <vt:lpstr>2022 MGA Priority Projects</vt:lpstr>
      <vt:lpstr>MGA – Geographic Units  (as of 1 February 2022)</vt:lpstr>
      <vt:lpstr>MGA Chapter Operations Support Committee</vt:lpstr>
      <vt:lpstr>Volunteer Tools</vt:lpstr>
      <vt:lpstr>Region 2 vTools Activity for 2021</vt:lpstr>
      <vt:lpstr>Region 2 vTools Activity for 2022 (to date)</vt:lpstr>
      <vt:lpstr>Center for Leadership Excellence On Demand Training for Local Leaders</vt:lpstr>
      <vt:lpstr>Elections: Key Pieces to Executing Successful GeoUnit¹ Elections</vt:lpstr>
      <vt:lpstr>Elections: MGA GeoUnit Election Process</vt:lpstr>
      <vt:lpstr>Elections: Nomination Application</vt:lpstr>
      <vt:lpstr>MGA Call for Nominations 2023 IEEE MGA Committee Member Positions: Deadline 1 August</vt:lpstr>
      <vt:lpstr>Sections Congress</vt:lpstr>
      <vt:lpstr>Sections Congress 2020:  Top 3 Recommendations</vt:lpstr>
      <vt:lpstr>Sections Congress Virtual Training 2021</vt:lpstr>
      <vt:lpstr>IEEE Sections Congress</vt:lpstr>
      <vt:lpstr>IEEE Sections Congress 2023</vt:lpstr>
      <vt:lpstr>Shaw Centre – Ottawa, Canada</vt:lpstr>
      <vt:lpstr>Thank you!</vt:lpstr>
      <vt:lpstr>Backup</vt:lpstr>
      <vt:lpstr>Collabratec has delivered a proven prospect pipeline for            IEEE Membership </vt:lpstr>
      <vt:lpstr>Technology and engineering professionals rank  Collabratec among the best for online collaboration</vt:lpstr>
      <vt:lpstr>Collabratec delivers tangible member benefits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Donohoe, Pat</cp:lastModifiedBy>
  <cp:revision>61</cp:revision>
  <dcterms:created xsi:type="dcterms:W3CDTF">2016-10-24T19:53:01Z</dcterms:created>
  <dcterms:modified xsi:type="dcterms:W3CDTF">2022-04-01T02:22:12Z</dcterms:modified>
</cp:coreProperties>
</file>