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2" r:id="rId4"/>
    <p:sldId id="261" r:id="rId5"/>
    <p:sldId id="260" r:id="rId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71" autoAdjust="0"/>
    <p:restoredTop sz="94658"/>
  </p:normalViewPr>
  <p:slideViewPr>
    <p:cSldViewPr snapToGrid="0" snapToObjects="1">
      <p:cViewPr varScale="1">
        <p:scale>
          <a:sx n="109" d="100"/>
          <a:sy n="109" d="100"/>
        </p:scale>
        <p:origin x="8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685F9-37D1-4063-996F-BDB0F1360352}"/>
              </a:ext>
            </a:extLst>
          </p:cNvPr>
          <p:cNvGrpSpPr/>
          <p:nvPr userDrawn="1"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" y="-15568"/>
              <a:ext cx="9167813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5" r="1408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27" r="1408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" y="619632"/>
              <a:ext cx="1456944" cy="24140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345" y="2925636"/>
            <a:ext cx="7772400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330" y="3993966"/>
            <a:ext cx="7772400" cy="396821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April 1-3, 2022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51867" y="4724950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D871-04D2-4540-A23E-3D9F0FF176CF}"/>
              </a:ext>
            </a:extLst>
          </p:cNvPr>
          <p:cNvSpPr txBox="1"/>
          <p:nvPr userDrawn="1"/>
        </p:nvSpPr>
        <p:spPr>
          <a:xfrm>
            <a:off x="1524000" y="327332"/>
            <a:ext cx="637309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i="0" kern="1200" dirty="0">
                <a:solidFill>
                  <a:srgbClr val="0066A1"/>
                </a:solidFill>
                <a:latin typeface="Calibri" charset="0"/>
                <a:cs typeface="Calibri" charset="0"/>
              </a:rPr>
              <a:t>IEEE Region 3 SoutheastCon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76A1B8-F1A8-4711-A2BB-C8AB03EE81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40123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35982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29112" y="4742261"/>
            <a:ext cx="485775" cy="27384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30" y="41671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500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05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5003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93342" y="4747866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7995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14" y="2453210"/>
            <a:ext cx="7886700" cy="620819"/>
          </a:xfrm>
        </p:spPr>
        <p:txBody>
          <a:bodyPr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4614" y="3096761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email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4329112" y="4727953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FAFECC55-8F5B-0744-8CCA-2517E57F8A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0326-C270-44F8-B48C-166D8F4D3D50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580B4-B91B-44A9-B76F-4533D8F84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r="1408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2430" y="396137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430" y="106246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432892" y="4744339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065EB-BCBF-4368-9F1A-8B73D94C73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0AA78-52CE-4926-8123-B21AE805566D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705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E7276-0B5D-C642-A99B-7C94536758AA}" type="slidenum">
              <a:rPr lang="en-US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BE764D-F86E-451B-B4C0-F21F709C9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444" y="2929387"/>
            <a:ext cx="7772400" cy="522983"/>
          </a:xfrm>
        </p:spPr>
        <p:txBody>
          <a:bodyPr>
            <a:normAutofit fontScale="90000"/>
          </a:bodyPr>
          <a:lstStyle/>
          <a:p>
            <a:r>
              <a:rPr lang="en-US" dirty="0"/>
              <a:t>Region 3 – Professional Activities Committee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BF7A212-5972-420F-A7B0-BBE2B4CACC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EE3F3-80E2-4A08-A3BD-D902335A2A66}"/>
              </a:ext>
            </a:extLst>
          </p:cNvPr>
          <p:cNvSpPr txBox="1"/>
          <p:nvPr/>
        </p:nvSpPr>
        <p:spPr>
          <a:xfrm>
            <a:off x="849330" y="3470746"/>
            <a:ext cx="7767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A1"/>
                </a:solidFill>
              </a:rPr>
              <a:t>David Fillion, Region 3 Professional Activities Committee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Professional Activities are activities that are activities not covered by IEEE Technical Activities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Region 3 Meeting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9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Samples:</a:t>
            </a:r>
          </a:p>
          <a:p>
            <a:pPr marL="0" indent="0">
              <a:buNone/>
            </a:pPr>
            <a:r>
              <a:rPr lang="en-US" dirty="0"/>
              <a:t>	- Career Development</a:t>
            </a:r>
          </a:p>
          <a:p>
            <a:pPr marL="0" indent="0">
              <a:buNone/>
            </a:pPr>
            <a:r>
              <a:rPr lang="en-US" dirty="0"/>
              <a:t>	- Senior Member Round Ups</a:t>
            </a:r>
          </a:p>
          <a:p>
            <a:pPr marL="0" indent="0">
              <a:buNone/>
            </a:pPr>
            <a:r>
              <a:rPr lang="en-US" dirty="0"/>
              <a:t>	- Banquets</a:t>
            </a:r>
          </a:p>
          <a:p>
            <a:pPr marL="0" indent="0">
              <a:buNone/>
            </a:pPr>
            <a:r>
              <a:rPr lang="en-US" dirty="0"/>
              <a:t>	- STEM Activities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Region 3 Meeting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8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Complete a request with details for approval</a:t>
            </a:r>
          </a:p>
          <a:p>
            <a:r>
              <a:rPr lang="en-US" dirty="0"/>
              <a:t>Have your event or activity</a:t>
            </a:r>
          </a:p>
          <a:p>
            <a:r>
              <a:rPr lang="en-US" dirty="0"/>
              <a:t>Report activity and request payment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Region 3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2074D7F4-E035-F04D-B83A-CFAC758BEF6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6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 Fillion</a:t>
            </a:r>
            <a:r>
              <a:rPr lang="en-US"/>
              <a:t>, dfillion@ieee.org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62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156</TotalTime>
  <Words>91</Words>
  <Application>Microsoft Office PowerPoint</Application>
  <PresentationFormat>On-screen Show (16:9)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Courier New</vt:lpstr>
      <vt:lpstr>Wingdings</vt:lpstr>
      <vt:lpstr>Theme 1</vt:lpstr>
      <vt:lpstr>Region 3 – Professional Activities Committee</vt:lpstr>
      <vt:lpstr>Topic</vt:lpstr>
      <vt:lpstr>Topic</vt:lpstr>
      <vt:lpstr>Topic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41</cp:revision>
  <dcterms:created xsi:type="dcterms:W3CDTF">2016-10-24T19:53:01Z</dcterms:created>
  <dcterms:modified xsi:type="dcterms:W3CDTF">2022-04-01T18:40:33Z</dcterms:modified>
</cp:coreProperties>
</file>