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4634" autoAdjust="0"/>
  </p:normalViewPr>
  <p:slideViewPr>
    <p:cSldViewPr snapToGrid="0" snapToObjects="1">
      <p:cViewPr varScale="1">
        <p:scale>
          <a:sx n="49" d="100"/>
          <a:sy n="49" d="100"/>
        </p:scale>
        <p:origin x="14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12-CRS-0106-IEEE-PowerPoint-Presentation-Template 14Nov FINAL.thmx</Template>
  <TotalTime>6355</TotalTime>
  <Words>285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Lucida Grande</vt:lpstr>
      <vt:lpstr>Verdana</vt:lpstr>
      <vt:lpstr>Wingdings</vt:lpstr>
      <vt:lpstr>12-CRS-0106-IEEE-PowerPoint-Presentation-Template 14Nov FINAL</vt:lpstr>
      <vt:lpstr>Keith Moore, candidate for IEEE-USA President Elect</vt:lpstr>
      <vt:lpstr>IEEE Experience</vt:lpstr>
      <vt:lpstr>IEEE-USA </vt:lpstr>
      <vt:lpstr>Areas of Efforts</vt:lpstr>
      <vt:lpstr>Thank you for your Vote!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Donohoe, Pat</cp:lastModifiedBy>
  <cp:revision>453</cp:revision>
  <cp:lastPrinted>2017-05-15T14:57:46Z</cp:lastPrinted>
  <dcterms:created xsi:type="dcterms:W3CDTF">2012-11-14T18:53:32Z</dcterms:created>
  <dcterms:modified xsi:type="dcterms:W3CDTF">2022-04-02T18:03:20Z</dcterms:modified>
</cp:coreProperties>
</file>