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4" r:id="rId4"/>
    <p:sldId id="265" r:id="rId5"/>
    <p:sldId id="266" r:id="rId6"/>
    <p:sldId id="260" r:id="rId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07A6B-C076-4D43-9F40-BA7E03391646}" v="4" dt="2022-04-01T17:47:17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E7276-0B5D-C642-A99B-7C94536758AA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E764D-F86E-451B-B4C0-F21F709C9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444" y="2929387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 3 Finance Committee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F7A212-5972-420F-A7B0-BBE2B4CAC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EE3F3-80E2-4A08-A3BD-D902335A2A66}"/>
              </a:ext>
            </a:extLst>
          </p:cNvPr>
          <p:cNvSpPr txBox="1"/>
          <p:nvPr/>
        </p:nvSpPr>
        <p:spPr>
          <a:xfrm>
            <a:off x="849330" y="3470746"/>
            <a:ext cx="776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A1"/>
                </a:solidFill>
              </a:rPr>
              <a:t>Joe Pennisi, Chair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3271F3-FD1F-4D47-95F1-152DDD0A5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u="none" strike="noStrike" baseline="0" dirty="0">
                <a:latin typeface="Helvetica" panose="020B0604020202020204" pitchFamily="34" charset="0"/>
              </a:rPr>
              <a:t>Per Region 3 Operations Manual:</a:t>
            </a:r>
          </a:p>
          <a:p>
            <a:pPr algn="l"/>
            <a:r>
              <a:rPr lang="en-US" b="0" i="0" u="none" strike="noStrike" baseline="0" dirty="0">
                <a:latin typeface="Helvetica" panose="020B0604020202020204" pitchFamily="34" charset="0"/>
              </a:rPr>
              <a:t>The Finance Committee (FC) shall assist in the preparation of the Region 3 annual budget and periodically monitor the financial health of Region 3.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015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3271F3-FD1F-4D47-95F1-152DDD0A5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/>
          <a:p>
            <a:pPr algn="l"/>
            <a:r>
              <a:rPr lang="en-US" sz="2000" b="0" i="0" u="none" strike="noStrike" baseline="0" dirty="0">
                <a:latin typeface="Helvetica" panose="020B0604020202020204" pitchFamily="34" charset="0"/>
              </a:rPr>
              <a:t>Region 3 Treasurer, Chair – Joe Pennisi</a:t>
            </a:r>
          </a:p>
          <a:p>
            <a:pPr algn="l"/>
            <a:r>
              <a:rPr lang="en-US" sz="2000" dirty="0">
                <a:latin typeface="Helvetica" panose="020B0604020202020204" pitchFamily="34" charset="0"/>
              </a:rPr>
              <a:t>Region 3 Director – Theresa Brunasso</a:t>
            </a:r>
          </a:p>
          <a:p>
            <a:pPr algn="l"/>
            <a:r>
              <a:rPr lang="en-US" sz="2000" dirty="0">
                <a:latin typeface="Helvetica" panose="020B0604020202020204" pitchFamily="34" charset="0"/>
              </a:rPr>
              <a:t>Region 3 Past Director – Jill Gostin</a:t>
            </a:r>
          </a:p>
          <a:p>
            <a:pPr algn="l"/>
            <a:r>
              <a:rPr lang="en-US" sz="2000" dirty="0">
                <a:latin typeface="Helvetica" panose="020B0604020202020204" pitchFamily="34" charset="0"/>
              </a:rPr>
              <a:t>Region 3 Director-Elect – Eric Grigorian</a:t>
            </a:r>
          </a:p>
          <a:p>
            <a:pPr algn="l"/>
            <a:r>
              <a:rPr lang="en-US" sz="2000" dirty="0">
                <a:latin typeface="Helvetica" panose="020B0604020202020204" pitchFamily="34" charset="0"/>
              </a:rPr>
              <a:t>Region 3 Secretary – Pat Donohoe</a:t>
            </a:r>
          </a:p>
          <a:p>
            <a:pPr algn="l"/>
            <a:r>
              <a:rPr lang="en-US" sz="2000" dirty="0">
                <a:latin typeface="Helvetica" panose="020B0604020202020204" pitchFamily="34" charset="0"/>
              </a:rPr>
              <a:t>Region 3 Conference Committee Chair – Eric Ackerman</a:t>
            </a:r>
          </a:p>
          <a:p>
            <a:pPr algn="l"/>
            <a:endParaRPr lang="en-US" sz="2000" dirty="0">
              <a:latin typeface="Helvetica" panose="020B0604020202020204" pitchFamily="34" charset="0"/>
            </a:endParaRPr>
          </a:p>
          <a:p>
            <a:pPr algn="l"/>
            <a:r>
              <a:rPr lang="en-US" sz="2000" dirty="0">
                <a:latin typeface="Helvetica" panose="020B0604020202020204" pitchFamily="34" charset="0"/>
              </a:rPr>
              <a:t>Finance Committee Mentor – MaryEllen Randall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82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Responsibilities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3271F3-FD1F-4D47-95F1-152DDD0A5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Helvetica" panose="020B0604020202020204" pitchFamily="34" charset="0"/>
              </a:rPr>
              <a:t>Operate in accordance with the MGA policies and Region 3 Bylaws, Article IV: Finances.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Helvetica" panose="020B0604020202020204" pitchFamily="34" charset="0"/>
              </a:rPr>
              <a:t>Assist the Region 3 Treasurer in the preparation of the annual budget.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Helvetica" panose="020B0604020202020204" pitchFamily="34" charset="0"/>
              </a:rPr>
              <a:t>Monitor Region 3 financial performance against budget.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Helvetica" panose="020B0604020202020204" pitchFamily="34" charset="0"/>
              </a:rPr>
              <a:t>Develop short and long-range financial projections and plans.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Helvetica" panose="020B0604020202020204" pitchFamily="34" charset="0"/>
              </a:rPr>
              <a:t>Assist Region 3 organizational units in financial matters.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Helvetica" panose="020B0604020202020204" pitchFamily="34" charset="0"/>
              </a:rPr>
              <a:t>Assist the Region 3 Conference Committee in the evaluation of conference budgets.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14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Meetings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3271F3-FD1F-4D47-95F1-152DDD0A5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Helvetica" panose="020B0604020202020204" pitchFamily="34" charset="0"/>
              </a:rPr>
              <a:t>Meet 2</a:t>
            </a:r>
            <a:r>
              <a:rPr lang="en-US" sz="1800" b="0" i="0" u="none" strike="noStrike" baseline="30000" dirty="0">
                <a:latin typeface="Helvetica" panose="020B0604020202020204" pitchFamily="34" charset="0"/>
              </a:rPr>
              <a:t>nd</a:t>
            </a:r>
            <a:r>
              <a:rPr lang="en-US" sz="1800" b="0" i="0" u="none" strike="noStrike" baseline="0" dirty="0">
                <a:latin typeface="Helvetica" panose="020B0604020202020204" pitchFamily="34" charset="0"/>
              </a:rPr>
              <a:t> Monday of the month</a:t>
            </a:r>
          </a:p>
          <a:p>
            <a:r>
              <a:rPr lang="en-US" sz="1800" dirty="0">
                <a:latin typeface="Helvetica" panose="020B0604020202020204" pitchFamily="34" charset="0"/>
              </a:rPr>
              <a:t>Agenda provided ahead of meeting</a:t>
            </a:r>
          </a:p>
          <a:p>
            <a:r>
              <a:rPr lang="en-US" sz="1800" dirty="0">
                <a:latin typeface="Helvetica" panose="020B0604020202020204" pitchFamily="34" charset="0"/>
              </a:rPr>
              <a:t>Minutes captured and approved</a:t>
            </a:r>
          </a:p>
          <a:p>
            <a:r>
              <a:rPr lang="en-US" sz="1800" dirty="0">
                <a:latin typeface="Helvetica" panose="020B0604020202020204" pitchFamily="34" charset="0"/>
              </a:rPr>
              <a:t>Review financial report before monthly ExCom meeting</a:t>
            </a:r>
          </a:p>
          <a:p>
            <a:r>
              <a:rPr lang="en-US" sz="1800" dirty="0">
                <a:latin typeface="Helvetica" panose="020B0604020202020204" pitchFamily="34" charset="0"/>
              </a:rPr>
              <a:t>Discuss financial topics both on agenda and raised by members on call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328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Pennisi, joe.pennisi@ieee.org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645</TotalTime>
  <Words>226</Words>
  <Application>Microsoft Office PowerPoint</Application>
  <PresentationFormat>On-screen Show (16:9)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Helvetica</vt:lpstr>
      <vt:lpstr>Wingdings</vt:lpstr>
      <vt:lpstr>Theme 1</vt:lpstr>
      <vt:lpstr>Region 3 Finance Committee</vt:lpstr>
      <vt:lpstr>Finance Committee</vt:lpstr>
      <vt:lpstr>Finance Committee</vt:lpstr>
      <vt:lpstr>Finance Committee</vt:lpstr>
      <vt:lpstr>Finance Committee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39</cp:revision>
  <dcterms:created xsi:type="dcterms:W3CDTF">2016-10-24T19:53:01Z</dcterms:created>
  <dcterms:modified xsi:type="dcterms:W3CDTF">2022-04-02T12:58:21Z</dcterms:modified>
</cp:coreProperties>
</file>