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4638" autoAdjust="0"/>
  </p:normalViewPr>
  <p:slideViewPr>
    <p:cSldViewPr snapToGrid="0" snapToObjects="1">
      <p:cViewPr varScale="1">
        <p:scale>
          <a:sx n="103" d="100"/>
          <a:sy n="103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theme/theme2.xml><?xml version="1.0" encoding="utf-8"?>
<a:theme xmlns:a="http://schemas.openxmlformats.org/drawingml/2006/main" name="~9771493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0</TotalTime>
  <Words>1248</Words>
  <Application>Microsoft Office PowerPoint</Application>
  <PresentationFormat>On-screen Show (16:9)</PresentationFormat>
  <Paragraphs>350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LucidaGrande</vt:lpstr>
      <vt:lpstr>Verdana</vt:lpstr>
      <vt:lpstr>Wingdings</vt:lpstr>
      <vt:lpstr>Theme 1</vt:lpstr>
      <vt:lpstr>~9771493</vt:lpstr>
      <vt:lpstr>Office Theme</vt:lpstr>
      <vt:lpstr>Section Support Committee</vt:lpstr>
      <vt:lpstr>Assist Sections</vt:lpstr>
      <vt:lpstr>Responsibilities</vt:lpstr>
      <vt:lpstr>Who Are We?</vt:lpstr>
      <vt:lpstr>R3 Life Members </vt:lpstr>
      <vt:lpstr>PowerPoint Presentation</vt:lpstr>
      <vt:lpstr>R3 Women in Engineering Evelyn Licona – WIE Coordinator</vt:lpstr>
      <vt:lpstr>Region 3 Senior Membership</vt:lpstr>
      <vt:lpstr>Section Support Committee – Section Operations</vt:lpstr>
      <vt:lpstr>Section Support Committee</vt:lpstr>
      <vt:lpstr>IEEE Region3 - Section Support Committee</vt:lpstr>
      <vt:lpstr>2022 Member Recruitment &amp; Retention PLAN</vt:lpstr>
      <vt:lpstr>2022 Education Activities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2022-03-30T22:51:58Z</dcterms:created>
  <dcterms:modified xsi:type="dcterms:W3CDTF">2022-04-01T17:31:46Z</dcterms:modified>
</cp:coreProperties>
</file>