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39"/>
    <p:restoredTop sz="94658"/>
  </p:normalViewPr>
  <p:slideViewPr>
    <p:cSldViewPr snapToGrid="0" snapToObjects="1">
      <p:cViewPr varScale="1">
        <p:scale>
          <a:sx n="82" d="100"/>
          <a:sy n="82" d="100"/>
        </p:scale>
        <p:origin x="196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2964</TotalTime>
  <Words>741</Words>
  <Application>Microsoft Office PowerPoint</Application>
  <PresentationFormat>On-screen Show (4:3)</PresentationFormat>
  <Paragraphs>314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Arial</vt:lpstr>
      <vt:lpstr>LucidaGrande</vt:lpstr>
      <vt:lpstr>Wingdings</vt:lpstr>
      <vt:lpstr>Courier New</vt:lpstr>
      <vt:lpstr>Merriweather Sans</vt:lpstr>
      <vt:lpstr>Times New Roman</vt:lpstr>
      <vt:lpstr>Theme 1</vt:lpstr>
      <vt:lpstr>Region 3 Operational Audit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 3  SOUTHEASTCON 2022  Forming Section Education Activities Committee </vt:lpstr>
      <vt:lpstr> Welcome &amp; Objectives of R3 EA </vt:lpstr>
      <vt:lpstr>2022 Activates</vt:lpstr>
      <vt:lpstr>Brief Overview: Section/Region/EAB Level Section Education Outreach Committee</vt:lpstr>
      <vt:lpstr>              Formation – New Education Activities Committee</vt:lpstr>
      <vt:lpstr>IDEA – Forming  Section’s STEM Program</vt:lpstr>
      <vt:lpstr>R3 E Activities Documentation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Donohoe, Pat</cp:lastModifiedBy>
  <cp:revision>77</cp:revision>
  <dcterms:created xsi:type="dcterms:W3CDTF">2016-09-19T18:05:34Z</dcterms:created>
  <dcterms:modified xsi:type="dcterms:W3CDTF">2022-04-01T17:36:30Z</dcterms:modified>
</cp:coreProperties>
</file>