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1" r:id="rId11"/>
    <p:sldId id="260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fillion@ieee.or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E7276-0B5D-C642-A99B-7C94536758AA}" type="slidenum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E764D-F86E-451B-B4C0-F21F709C9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444" y="2929387"/>
            <a:ext cx="7772400" cy="522983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 3 – Professional Activities Committee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BF7A212-5972-420F-A7B0-BBE2B4CAC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EE3F3-80E2-4A08-A3BD-D902335A2A66}"/>
              </a:ext>
            </a:extLst>
          </p:cNvPr>
          <p:cNvSpPr txBox="1"/>
          <p:nvPr/>
        </p:nvSpPr>
        <p:spPr>
          <a:xfrm>
            <a:off x="849330" y="3470746"/>
            <a:ext cx="776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A1"/>
                </a:solidFill>
              </a:rPr>
              <a:t>David Fillion, Region 3 Professional Activities Committee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Recap: </a:t>
            </a:r>
          </a:p>
          <a:p>
            <a:r>
              <a:rPr lang="en-US" dirty="0"/>
              <a:t>Complete a request with details for approval</a:t>
            </a:r>
          </a:p>
          <a:p>
            <a:r>
              <a:rPr lang="en-US" dirty="0"/>
              <a:t>Have your event or activity</a:t>
            </a:r>
          </a:p>
          <a:p>
            <a:r>
              <a:rPr lang="en-US" dirty="0"/>
              <a:t>Report activity and request payment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074D7F4-E035-F04D-B83A-CFAC758BEF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6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David Fillion, </a:t>
            </a:r>
            <a:r>
              <a:rPr lang="en-US" dirty="0">
                <a:hlinkClick r:id="rId2"/>
              </a:rPr>
              <a:t>dfillion@ieee.org</a:t>
            </a:r>
            <a:endParaRPr lang="en-US" dirty="0"/>
          </a:p>
          <a:p>
            <a:r>
              <a:rPr lang="en-US" dirty="0"/>
              <a:t>864-901-2780 – Mobile (voice and 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Professional Activities are activities that are activities not covered by IEEE Technical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/>
              <a:t>2021 Activities: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Career Development</a:t>
            </a:r>
          </a:p>
          <a:p>
            <a:pPr marL="0" indent="0">
              <a:buNone/>
            </a:pPr>
            <a:r>
              <a:rPr lang="en-US" dirty="0"/>
              <a:t>	- Senior Member Round Ups</a:t>
            </a:r>
          </a:p>
          <a:p>
            <a:pPr marL="0" indent="0">
              <a:buNone/>
            </a:pPr>
            <a:r>
              <a:rPr lang="en-US" dirty="0"/>
              <a:t>	- Banquets</a:t>
            </a:r>
          </a:p>
          <a:p>
            <a:pPr marL="0" indent="0">
              <a:buNone/>
            </a:pPr>
            <a:r>
              <a:rPr lang="en-US" dirty="0"/>
              <a:t>	- STEM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8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2430" y="1906621"/>
            <a:ext cx="5026344" cy="23738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0" y="1278601"/>
            <a:ext cx="6225703" cy="285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0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2430" y="2490281"/>
            <a:ext cx="3936847" cy="17901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6" y="1244785"/>
            <a:ext cx="4744242" cy="30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2430" y="2490281"/>
            <a:ext cx="3936847" cy="17901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4" y="1278601"/>
            <a:ext cx="6926094" cy="29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4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2430" y="2490281"/>
            <a:ext cx="3936847" cy="17901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" y="1278601"/>
            <a:ext cx="6877455" cy="31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5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2430" y="2490281"/>
            <a:ext cx="3936847" cy="17901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3" y="1124976"/>
            <a:ext cx="6128425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74201" y="1752269"/>
            <a:ext cx="3936847" cy="17901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53" y="777859"/>
            <a:ext cx="5483544" cy="33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885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1316</TotalTime>
  <Words>139</Words>
  <Application>Microsoft Office PowerPoint</Application>
  <PresentationFormat>On-screen Show (16:9)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Theme 1</vt:lpstr>
      <vt:lpstr>Region 3 – Professional Activities Committee</vt:lpstr>
      <vt:lpstr>Topic</vt:lpstr>
      <vt:lpstr>Topic</vt:lpstr>
      <vt:lpstr>Professional Activities</vt:lpstr>
      <vt:lpstr>Professional Activities</vt:lpstr>
      <vt:lpstr>Professional Activities</vt:lpstr>
      <vt:lpstr>Professional Activities</vt:lpstr>
      <vt:lpstr>Professional Activities</vt:lpstr>
      <vt:lpstr>Professional Activities</vt:lpstr>
      <vt:lpstr>Topic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50</cp:revision>
  <dcterms:created xsi:type="dcterms:W3CDTF">2016-10-24T19:53:01Z</dcterms:created>
  <dcterms:modified xsi:type="dcterms:W3CDTF">2022-04-02T14:01:28Z</dcterms:modified>
</cp:coreProperties>
</file>