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5"/>
  </p:notesMasterIdLst>
  <p:sldIdLst>
    <p:sldId id="256" r:id="rId2"/>
    <p:sldId id="327" r:id="rId3"/>
    <p:sldId id="380" r:id="rId4"/>
    <p:sldId id="398" r:id="rId5"/>
    <p:sldId id="381" r:id="rId6"/>
    <p:sldId id="264" r:id="rId7"/>
    <p:sldId id="265" r:id="rId8"/>
    <p:sldId id="325" r:id="rId9"/>
    <p:sldId id="397" r:id="rId10"/>
    <p:sldId id="396" r:id="rId11"/>
    <p:sldId id="390" r:id="rId12"/>
    <p:sldId id="307" r:id="rId13"/>
    <p:sldId id="315"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95903" autoAdjust="0"/>
  </p:normalViewPr>
  <p:slideViewPr>
    <p:cSldViewPr>
      <p:cViewPr varScale="1">
        <p:scale>
          <a:sx n="78" d="100"/>
          <a:sy n="78" d="100"/>
        </p:scale>
        <p:origin x="1373" y="7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65" d="100"/>
          <a:sy n="65" d="100"/>
        </p:scale>
        <p:origin x="-265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A6A601-9B1B-438A-96A6-56431C4BA801}" type="datetimeFigureOut">
              <a:rPr lang="en-CA" smtClean="0"/>
              <a:pPr/>
              <a:t>2022-04-01</a:t>
            </a:fld>
            <a:endParaRPr lang="en-CA"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EFCE83-0D6D-418E-84F5-E30F60A7C7AC}" type="slidenum">
              <a:rPr lang="en-CA" smtClean="0"/>
              <a:pPr/>
              <a:t>‹#›</a:t>
            </a:fld>
            <a:endParaRPr lang="en-CA" dirty="0"/>
          </a:p>
        </p:txBody>
      </p:sp>
    </p:spTree>
    <p:extLst>
      <p:ext uri="{BB962C8B-B14F-4D97-AF65-F5344CB8AC3E}">
        <p14:creationId xmlns:p14="http://schemas.microsoft.com/office/powerpoint/2010/main" val="30397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day everyone.  It is a pleasure to be here with you virtually.  My name is Mary Ellen Randall and I am an IEEE volunteer.  Today we will discuss the MOVE Program.</a:t>
            </a:r>
          </a:p>
        </p:txBody>
      </p:sp>
      <p:sp>
        <p:nvSpPr>
          <p:cNvPr id="4" name="Slide Number Placeholder 3"/>
          <p:cNvSpPr>
            <a:spLocks noGrp="1"/>
          </p:cNvSpPr>
          <p:nvPr>
            <p:ph type="sldNum" sz="quarter" idx="5"/>
          </p:nvPr>
        </p:nvSpPr>
        <p:spPr/>
        <p:txBody>
          <a:bodyPr/>
          <a:lstStyle/>
          <a:p>
            <a:fld id="{C12FB3BC-CAF1-4F26-B594-B03D4B4AD761}" type="slidenum">
              <a:rPr lang="en-US" smtClean="0"/>
              <a:t>1</a:t>
            </a:fld>
            <a:endParaRPr lang="en-US"/>
          </a:p>
        </p:txBody>
      </p:sp>
    </p:spTree>
    <p:extLst>
      <p:ext uri="{BB962C8B-B14F-4D97-AF65-F5344CB8AC3E}">
        <p14:creationId xmlns:p14="http://schemas.microsoft.com/office/powerpoint/2010/main" val="2895642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2FB3BC-CAF1-4F26-B594-B03D4B4AD761}" type="slidenum">
              <a:rPr lang="en-US" smtClean="0"/>
              <a:t>2</a:t>
            </a:fld>
            <a:endParaRPr lang="en-US"/>
          </a:p>
        </p:txBody>
      </p:sp>
    </p:spTree>
    <p:extLst>
      <p:ext uri="{BB962C8B-B14F-4D97-AF65-F5344CB8AC3E}">
        <p14:creationId xmlns:p14="http://schemas.microsoft.com/office/powerpoint/2010/main" val="3985017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inside of the MOVE truck looks like.  We are self contained with power onboard, a satellite dish so even when the cellular towers are out and power is not available, we can still communicate , access the internet, use Internet Protocol telephones across the satellite, utilize radios and so on.  This is how we assist relief workers.  We also provide internet to survivors so they can reach their families and ask for help.</a:t>
            </a:r>
          </a:p>
        </p:txBody>
      </p:sp>
      <p:sp>
        <p:nvSpPr>
          <p:cNvPr id="4" name="Slide Number Placeholder 3"/>
          <p:cNvSpPr>
            <a:spLocks noGrp="1"/>
          </p:cNvSpPr>
          <p:nvPr>
            <p:ph type="sldNum" sz="quarter" idx="5"/>
          </p:nvPr>
        </p:nvSpPr>
        <p:spPr/>
        <p:txBody>
          <a:bodyPr/>
          <a:lstStyle/>
          <a:p>
            <a:fld id="{C12FB3BC-CAF1-4F26-B594-B03D4B4AD761}" type="slidenum">
              <a:rPr lang="en-US" smtClean="0"/>
              <a:t>3</a:t>
            </a:fld>
            <a:endParaRPr lang="en-US"/>
          </a:p>
        </p:txBody>
      </p:sp>
    </p:spTree>
    <p:extLst>
      <p:ext uri="{BB962C8B-B14F-4D97-AF65-F5344CB8AC3E}">
        <p14:creationId xmlns:p14="http://schemas.microsoft.com/office/powerpoint/2010/main" val="760793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right shows current MOVE reach and bottom right shows opportunities (mainly wildfires)</a:t>
            </a:r>
          </a:p>
          <a:p>
            <a:r>
              <a:rPr lang="en-US" dirty="0"/>
              <a:t>Grateful for IEEE-USA funds to get deployment ready – which was needed for IDA/Nicholas</a:t>
            </a:r>
          </a:p>
          <a:p>
            <a:r>
              <a:rPr lang="en-US" dirty="0"/>
              <a:t>Here to ask for additional funds</a:t>
            </a:r>
          </a:p>
        </p:txBody>
      </p:sp>
      <p:sp>
        <p:nvSpPr>
          <p:cNvPr id="4" name="Slide Number Placeholder 3"/>
          <p:cNvSpPr>
            <a:spLocks noGrp="1"/>
          </p:cNvSpPr>
          <p:nvPr>
            <p:ph type="sldNum" sz="quarter" idx="5"/>
          </p:nvPr>
        </p:nvSpPr>
        <p:spPr/>
        <p:txBody>
          <a:bodyPr/>
          <a:lstStyle/>
          <a:p>
            <a:fld id="{AC763208-9E86-4C57-9B10-7950ECF6356C}" type="slidenum">
              <a:rPr lang="en-US" smtClean="0"/>
              <a:t>4</a:t>
            </a:fld>
            <a:endParaRPr lang="en-US"/>
          </a:p>
        </p:txBody>
      </p:sp>
    </p:spTree>
    <p:extLst>
      <p:ext uri="{BB962C8B-B14F-4D97-AF65-F5344CB8AC3E}">
        <p14:creationId xmlns:p14="http://schemas.microsoft.com/office/powerpoint/2010/main" val="889955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2FB3BC-CAF1-4F26-B594-B03D4B4AD761}" type="slidenum">
              <a:rPr lang="en-US" smtClean="0"/>
              <a:t>5</a:t>
            </a:fld>
            <a:endParaRPr lang="en-US"/>
          </a:p>
        </p:txBody>
      </p:sp>
    </p:spTree>
    <p:extLst>
      <p:ext uri="{BB962C8B-B14F-4D97-AF65-F5344CB8AC3E}">
        <p14:creationId xmlns:p14="http://schemas.microsoft.com/office/powerpoint/2010/main" val="316973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right shows current MOVE reach and bottom right shows opportunities (mainly wildfires)</a:t>
            </a:r>
          </a:p>
          <a:p>
            <a:r>
              <a:rPr lang="en-US" dirty="0"/>
              <a:t>Grateful for IEEE-USA funds to get deployment ready – which was needed for IDA/Nicholas</a:t>
            </a:r>
          </a:p>
          <a:p>
            <a:r>
              <a:rPr lang="en-US" dirty="0"/>
              <a:t>Here to ask for additional funds</a:t>
            </a:r>
          </a:p>
        </p:txBody>
      </p:sp>
      <p:sp>
        <p:nvSpPr>
          <p:cNvPr id="4" name="Slide Number Placeholder 3"/>
          <p:cNvSpPr>
            <a:spLocks noGrp="1"/>
          </p:cNvSpPr>
          <p:nvPr>
            <p:ph type="sldNum" sz="quarter" idx="5"/>
          </p:nvPr>
        </p:nvSpPr>
        <p:spPr/>
        <p:txBody>
          <a:bodyPr/>
          <a:lstStyle/>
          <a:p>
            <a:fld id="{AC763208-9E86-4C57-9B10-7950ECF6356C}" type="slidenum">
              <a:rPr lang="en-US" smtClean="0"/>
              <a:t>7</a:t>
            </a:fld>
            <a:endParaRPr lang="en-US"/>
          </a:p>
        </p:txBody>
      </p:sp>
    </p:spTree>
    <p:extLst>
      <p:ext uri="{BB962C8B-B14F-4D97-AF65-F5344CB8AC3E}">
        <p14:creationId xmlns:p14="http://schemas.microsoft.com/office/powerpoint/2010/main" val="889955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FB3BC-CAF1-4F26-B594-B03D4B4AD761}" type="slidenum">
              <a:rPr lang="en-US" smtClean="0"/>
              <a:t>8</a:t>
            </a:fld>
            <a:endParaRPr lang="en-US"/>
          </a:p>
        </p:txBody>
      </p:sp>
    </p:spTree>
    <p:extLst>
      <p:ext uri="{BB962C8B-B14F-4D97-AF65-F5344CB8AC3E}">
        <p14:creationId xmlns:p14="http://schemas.microsoft.com/office/powerpoint/2010/main" val="241327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January 14 - Alabama Regional Future City Competition – Huntsville, AL</a:t>
            </a:r>
          </a:p>
          <a:p>
            <a:r>
              <a:rPr lang="en-US" sz="1200" kern="1200" dirty="0">
                <a:solidFill>
                  <a:schemeClr val="tx1"/>
                </a:solidFill>
                <a:effectLst/>
                <a:latin typeface="+mn-lt"/>
                <a:ea typeface="+mn-ea"/>
                <a:cs typeface="+mn-cs"/>
              </a:rPr>
              <a:t>January 14 - Technical Activities Miniseries </a:t>
            </a:r>
          </a:p>
          <a:p>
            <a:r>
              <a:rPr lang="en-US" sz="1200" kern="1200" dirty="0">
                <a:solidFill>
                  <a:schemeClr val="tx1"/>
                </a:solidFill>
                <a:effectLst/>
                <a:latin typeface="+mn-lt"/>
                <a:ea typeface="+mn-ea"/>
                <a:cs typeface="+mn-cs"/>
              </a:rPr>
              <a:t>January 15 - MOVE Training Class – Huntsville, AL</a:t>
            </a:r>
          </a:p>
          <a:p>
            <a:r>
              <a:rPr lang="en-US" sz="1200" kern="1200" dirty="0">
                <a:solidFill>
                  <a:schemeClr val="tx1"/>
                </a:solidFill>
                <a:effectLst/>
                <a:latin typeface="+mn-lt"/>
                <a:ea typeface="+mn-ea"/>
                <a:cs typeface="+mn-cs"/>
              </a:rPr>
              <a:t>February 22 - Union Intermediate School – Engineers Week – Clinton, SC</a:t>
            </a:r>
          </a:p>
          <a:p>
            <a:r>
              <a:rPr lang="en-US" sz="1200" kern="1200" dirty="0">
                <a:solidFill>
                  <a:schemeClr val="tx1"/>
                </a:solidFill>
                <a:effectLst/>
                <a:latin typeface="+mn-lt"/>
                <a:ea typeface="+mn-ea"/>
                <a:cs typeface="+mn-cs"/>
              </a:rPr>
              <a:t>March 2-4 - Red Cross Disaster Institute 2018 – Pamlico County, NC</a:t>
            </a:r>
          </a:p>
          <a:p>
            <a:r>
              <a:rPr lang="en-US" sz="1200" kern="1200" dirty="0">
                <a:solidFill>
                  <a:schemeClr val="tx1"/>
                </a:solidFill>
                <a:effectLst/>
                <a:latin typeface="+mn-lt"/>
                <a:ea typeface="+mn-ea"/>
                <a:cs typeface="+mn-cs"/>
              </a:rPr>
              <a:t>Marcy 3 – MOVE Presentation to R10 Executive Committee – Langkawi, Malaysia</a:t>
            </a:r>
          </a:p>
          <a:p>
            <a:r>
              <a:rPr lang="en-US" sz="1200" kern="1200" dirty="0">
                <a:solidFill>
                  <a:schemeClr val="tx1"/>
                </a:solidFill>
                <a:effectLst/>
                <a:latin typeface="+mn-lt"/>
                <a:ea typeface="+mn-ea"/>
                <a:cs typeface="+mn-cs"/>
              </a:rPr>
              <a:t>March 24 – Atlanta Science Festival – Exploration Expo -  Atlanta, GA (29,000 attendees) </a:t>
            </a:r>
          </a:p>
          <a:p>
            <a:r>
              <a:rPr lang="en-US" sz="1200" kern="1200" dirty="0">
                <a:solidFill>
                  <a:schemeClr val="tx1"/>
                </a:solidFill>
                <a:effectLst/>
                <a:latin typeface="+mn-lt"/>
                <a:ea typeface="+mn-ea"/>
                <a:cs typeface="+mn-cs"/>
              </a:rPr>
              <a:t>March 25 - MOVE Training –– Atlanta, GA</a:t>
            </a:r>
          </a:p>
          <a:p>
            <a:r>
              <a:rPr lang="en-US" sz="1200" kern="1200" dirty="0">
                <a:solidFill>
                  <a:schemeClr val="tx1"/>
                </a:solidFill>
                <a:effectLst/>
                <a:latin typeface="+mn-lt"/>
                <a:ea typeface="+mn-ea"/>
                <a:cs typeface="+mn-cs"/>
              </a:rPr>
              <a:t>March 27 - </a:t>
            </a:r>
            <a:r>
              <a:rPr lang="en-US" sz="1200" kern="1200" dirty="0" err="1">
                <a:solidFill>
                  <a:schemeClr val="tx1"/>
                </a:solidFill>
                <a:effectLst/>
                <a:latin typeface="+mn-lt"/>
                <a:ea typeface="+mn-ea"/>
                <a:cs typeface="+mn-cs"/>
              </a:rPr>
              <a:t>Wellcome</a:t>
            </a:r>
            <a:r>
              <a:rPr lang="en-US" sz="1200" kern="1200" dirty="0">
                <a:solidFill>
                  <a:schemeClr val="tx1"/>
                </a:solidFill>
                <a:effectLst/>
                <a:latin typeface="+mn-lt"/>
                <a:ea typeface="+mn-ea"/>
                <a:cs typeface="+mn-cs"/>
              </a:rPr>
              <a:t> Middle School STEM Fair - Greenville, NC</a:t>
            </a:r>
          </a:p>
          <a:p>
            <a:r>
              <a:rPr lang="en-US" sz="1200" kern="1200" dirty="0">
                <a:solidFill>
                  <a:schemeClr val="tx1"/>
                </a:solidFill>
                <a:effectLst/>
                <a:latin typeface="+mn-lt"/>
                <a:ea typeface="+mn-ea"/>
                <a:cs typeface="+mn-cs"/>
              </a:rPr>
              <a:t>April 5 - Red Cross Middle School STEM Event – Durham, NC</a:t>
            </a:r>
          </a:p>
          <a:p>
            <a:r>
              <a:rPr lang="en-US" sz="1200" kern="1200" dirty="0">
                <a:solidFill>
                  <a:schemeClr val="tx1"/>
                </a:solidFill>
                <a:effectLst/>
                <a:latin typeface="+mn-lt"/>
                <a:ea typeface="+mn-ea"/>
                <a:cs typeface="+mn-cs"/>
              </a:rPr>
              <a:t>April 10 - Red Cross Triangle Chapter Volunteer Luncheon - Cary, NC</a:t>
            </a:r>
          </a:p>
          <a:p>
            <a:r>
              <a:rPr lang="en-US" sz="1200" kern="1200" dirty="0">
                <a:solidFill>
                  <a:schemeClr val="tx1"/>
                </a:solidFill>
                <a:effectLst/>
                <a:latin typeface="+mn-lt"/>
                <a:ea typeface="+mn-ea"/>
                <a:cs typeface="+mn-cs"/>
              </a:rPr>
              <a:t>April 19 - MOVE Red Cross DST 101 Training (SoutheastCon) - St. Petersburg, FL</a:t>
            </a:r>
          </a:p>
          <a:p>
            <a:r>
              <a:rPr lang="en-US" sz="1200" kern="1200" dirty="0">
                <a:solidFill>
                  <a:schemeClr val="tx1"/>
                </a:solidFill>
                <a:effectLst/>
                <a:latin typeface="+mn-lt"/>
                <a:ea typeface="+mn-ea"/>
                <a:cs typeface="+mn-cs"/>
              </a:rPr>
              <a:t>April 22 - MOVE Truck Systems Training (SoutheastCon) -  St. Petersburg, FL</a:t>
            </a:r>
          </a:p>
          <a:p>
            <a:r>
              <a:rPr lang="en-US" sz="1200" kern="1200" dirty="0">
                <a:solidFill>
                  <a:schemeClr val="tx1"/>
                </a:solidFill>
                <a:effectLst/>
                <a:latin typeface="+mn-lt"/>
                <a:ea typeface="+mn-ea"/>
                <a:cs typeface="+mn-cs"/>
              </a:rPr>
              <a:t>April 28 - Burlington Maker Faire  – Burlington, NC (8,000 attendees)</a:t>
            </a:r>
          </a:p>
          <a:p>
            <a:r>
              <a:rPr lang="en-US" sz="1200" kern="1200" dirty="0">
                <a:solidFill>
                  <a:schemeClr val="tx1"/>
                </a:solidFill>
                <a:effectLst/>
                <a:latin typeface="+mn-lt"/>
                <a:ea typeface="+mn-ea"/>
                <a:cs typeface="+mn-cs"/>
              </a:rPr>
              <a:t>April 29 – University of North Carolina Science &amp; Technology Expo - Charlotte, NC (10,000 attendees)</a:t>
            </a:r>
          </a:p>
          <a:p>
            <a:r>
              <a:rPr lang="en-US" sz="1200" kern="1200" dirty="0">
                <a:solidFill>
                  <a:schemeClr val="tx1"/>
                </a:solidFill>
                <a:effectLst/>
                <a:latin typeface="+mn-lt"/>
                <a:ea typeface="+mn-ea"/>
                <a:cs typeface="+mn-cs"/>
              </a:rPr>
              <a:t>May 19 – 2018 Cape Fear Preparedness &amp; Safety Expo - Wilmington, NC</a:t>
            </a:r>
          </a:p>
          <a:p>
            <a:r>
              <a:rPr lang="en-US" sz="1200" kern="1200" dirty="0">
                <a:solidFill>
                  <a:schemeClr val="tx1"/>
                </a:solidFill>
                <a:effectLst/>
                <a:latin typeface="+mn-lt"/>
                <a:ea typeface="+mn-ea"/>
                <a:cs typeface="+mn-cs"/>
              </a:rPr>
              <a:t>May  30 – Philadelphia -  Charter  Schools </a:t>
            </a:r>
          </a:p>
        </p:txBody>
      </p:sp>
      <p:sp>
        <p:nvSpPr>
          <p:cNvPr id="4" name="Slide Number Placeholder 3"/>
          <p:cNvSpPr>
            <a:spLocks noGrp="1"/>
          </p:cNvSpPr>
          <p:nvPr>
            <p:ph type="sldNum" sz="quarter" idx="10"/>
          </p:nvPr>
        </p:nvSpPr>
        <p:spPr/>
        <p:txBody>
          <a:bodyPr/>
          <a:lstStyle/>
          <a:p>
            <a:fld id="{95EFCE83-0D6D-418E-84F5-E30F60A7C7AC}" type="slidenum">
              <a:rPr lang="en-CA" smtClean="0"/>
              <a:pPr/>
              <a:t>10</a:t>
            </a:fld>
            <a:endParaRPr lang="en-CA"/>
          </a:p>
        </p:txBody>
      </p:sp>
    </p:spTree>
    <p:extLst>
      <p:ext uri="{BB962C8B-B14F-4D97-AF65-F5344CB8AC3E}">
        <p14:creationId xmlns:p14="http://schemas.microsoft.com/office/powerpoint/2010/main" val="1087936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2FB3BC-CAF1-4F26-B594-B03D4B4AD761}" type="slidenum">
              <a:rPr lang="en-US" smtClean="0"/>
              <a:t>12</a:t>
            </a:fld>
            <a:endParaRPr lang="en-US"/>
          </a:p>
        </p:txBody>
      </p:sp>
    </p:spTree>
    <p:extLst>
      <p:ext uri="{BB962C8B-B14F-4D97-AF65-F5344CB8AC3E}">
        <p14:creationId xmlns:p14="http://schemas.microsoft.com/office/powerpoint/2010/main" val="2376355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Universal">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5" descr="shutterstock_76938916.jpg"/>
          <p:cNvPicPr>
            <a:picLocks noChangeAspect="1"/>
          </p:cNvPicPr>
          <p:nvPr/>
        </p:nvPicPr>
        <p:blipFill>
          <a:blip r:embed="rId3">
            <a:extLst>
              <a:ext uri="{28A0092B-C50C-407E-A947-70E740481C1C}">
                <a14:useLocalDpi xmlns:a14="http://schemas.microsoft.com/office/drawing/2010/main" val="0"/>
              </a:ext>
            </a:extLst>
          </a:blip>
          <a:srcRect l="38359" t="18909" r="17081"/>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shutterstock_10708528.jpg"/>
          <p:cNvPicPr>
            <a:picLocks noChangeAspect="1"/>
          </p:cNvPicPr>
          <p:nvPr/>
        </p:nvPicPr>
        <p:blipFill>
          <a:blip r:embed="rId4">
            <a:extLst>
              <a:ext uri="{28A0092B-C50C-407E-A947-70E740481C1C}">
                <a14:useLocalDpi xmlns:a14="http://schemas.microsoft.com/office/drawing/2010/main" val="0"/>
              </a:ext>
            </a:extLst>
          </a:blip>
          <a:srcRect l="23894" r="23894"/>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2" descr="shutterstock_12020635.jpg"/>
          <p:cNvPicPr>
            <a:picLocks noChangeAspect="1"/>
          </p:cNvPicPr>
          <p:nvPr/>
        </p:nvPicPr>
        <p:blipFill>
          <a:blip r:embed="rId5">
            <a:extLst>
              <a:ext uri="{28A0092B-C50C-407E-A947-70E740481C1C}">
                <a14:useLocalDpi xmlns:a14="http://schemas.microsoft.com/office/drawing/2010/main" val="0"/>
              </a:ext>
            </a:extLst>
          </a:blip>
          <a:srcRect l="28607" t="7475" r="33949" b="23048"/>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8" descr="shutterstock_58382266.jpg"/>
          <p:cNvPicPr>
            <a:picLocks noChangeAspect="1"/>
          </p:cNvPicPr>
          <p:nvPr/>
        </p:nvPicPr>
        <p:blipFill>
          <a:blip r:embed="rId6">
            <a:extLst>
              <a:ext uri="{28A0092B-C50C-407E-A947-70E740481C1C}">
                <a14:useLocalDpi xmlns:a14="http://schemas.microsoft.com/office/drawing/2010/main" val="0"/>
              </a:ext>
            </a:extLst>
          </a:blip>
          <a:srcRect l="21448" r="21448"/>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4"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2"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pPr>
              <a:defRPr/>
            </a:pPr>
            <a:fld id="{253B9DC5-8B78-49DC-B123-8045C80B6BDB}" type="datetime1">
              <a:rPr lang="en-US" smtClean="0"/>
              <a:t>4/1/2022</a:t>
            </a:fld>
            <a:endParaRPr lang="en-US" dirty="0"/>
          </a:p>
        </p:txBody>
      </p:sp>
      <p:sp>
        <p:nvSpPr>
          <p:cNvPr id="15" name="Slide Number Placeholder 2"/>
          <p:cNvSpPr>
            <a:spLocks noGrp="1"/>
          </p:cNvSpPr>
          <p:nvPr>
            <p:ph type="sldNum" sz="quarter" idx="15"/>
          </p:nvPr>
        </p:nvSpPr>
        <p:spPr/>
        <p:txBody>
          <a:bodyPr/>
          <a:lstStyle>
            <a:lvl1pPr>
              <a:defRPr/>
            </a:lvl1pPr>
          </a:lstStyle>
          <a:p>
            <a:pPr>
              <a:defRPr/>
            </a:pPr>
            <a:fld id="{FE028329-6992-FA46-A379-1289CD59B600}" type="slidenum">
              <a:rPr lang="en-US"/>
              <a:pPr>
                <a:defRPr/>
              </a:pPr>
              <a:t>‹#›</a:t>
            </a:fld>
            <a:endParaRPr lang="en-US" dirty="0"/>
          </a:p>
        </p:txBody>
      </p:sp>
    </p:spTree>
    <p:extLst>
      <p:ext uri="{BB962C8B-B14F-4D97-AF65-F5344CB8AC3E}">
        <p14:creationId xmlns:p14="http://schemas.microsoft.com/office/powerpoint/2010/main" val="33295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ntent ">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74826"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4"/>
          </p:nvPr>
        </p:nvSpPr>
        <p:spPr>
          <a:xfrm>
            <a:off x="4738864" y="1636663"/>
            <a:ext cx="3952702"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6"/>
          <p:cNvSpPr>
            <a:spLocks noGrp="1"/>
          </p:cNvSpPr>
          <p:nvPr>
            <p:ph type="title"/>
          </p:nvPr>
        </p:nvSpPr>
        <p:spPr>
          <a:xfrm>
            <a:off x="365760" y="135133"/>
            <a:ext cx="8325805" cy="1076030"/>
          </a:xfrm>
        </p:spPr>
        <p:txBody>
          <a:bodyPr/>
          <a:lstStyle/>
          <a:p>
            <a:r>
              <a:rPr lang="en-US"/>
              <a:t>Click to edit Master title style</a:t>
            </a:r>
          </a:p>
        </p:txBody>
      </p:sp>
      <p:sp>
        <p:nvSpPr>
          <p:cNvPr id="6" name="Slide Number Placeholder 1"/>
          <p:cNvSpPr>
            <a:spLocks noGrp="1"/>
          </p:cNvSpPr>
          <p:nvPr>
            <p:ph type="sldNum" sz="quarter" idx="25"/>
          </p:nvPr>
        </p:nvSpPr>
        <p:spPr/>
        <p:txBody>
          <a:bodyPr/>
          <a:lstStyle>
            <a:lvl1pPr>
              <a:defRPr/>
            </a:lvl1pPr>
          </a:lstStyle>
          <a:p>
            <a:pPr>
              <a:defRPr/>
            </a:pPr>
            <a:fld id="{CD55D826-9EFD-B845-88AF-28493E7197A8}" type="slidenum">
              <a:rPr lang="en-US"/>
              <a:pPr>
                <a:defRPr/>
              </a:pPr>
              <a:t>‹#›</a:t>
            </a:fld>
            <a:endParaRPr lang="en-US" dirty="0"/>
          </a:p>
        </p:txBody>
      </p:sp>
      <p:sp>
        <p:nvSpPr>
          <p:cNvPr id="7" name="Date Placeholder 2"/>
          <p:cNvSpPr>
            <a:spLocks noGrp="1"/>
          </p:cNvSpPr>
          <p:nvPr>
            <p:ph type="dt" sz="half" idx="26"/>
          </p:nvPr>
        </p:nvSpPr>
        <p:spPr/>
        <p:txBody>
          <a:bodyPr/>
          <a:lstStyle>
            <a:lvl1pPr>
              <a:defRPr/>
            </a:lvl1pPr>
          </a:lstStyle>
          <a:p>
            <a:pPr>
              <a:defRPr/>
            </a:pPr>
            <a:fld id="{789CA454-B614-44FE-896B-92C637AC3547}" type="datetime1">
              <a:rPr lang="en-US" smtClean="0"/>
              <a:t>4/1/2022</a:t>
            </a:fld>
            <a:endParaRPr lang="en-US" dirty="0"/>
          </a:p>
        </p:txBody>
      </p:sp>
    </p:spTree>
    <p:extLst>
      <p:ext uri="{BB962C8B-B14F-4D97-AF65-F5344CB8AC3E}">
        <p14:creationId xmlns:p14="http://schemas.microsoft.com/office/powerpoint/2010/main" val="2205320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66889" y="1645920"/>
            <a:ext cx="4035247" cy="789828"/>
          </a:xfrm>
          <a:prstGeom prst="rect">
            <a:avLst/>
          </a:prstGeom>
        </p:spPr>
        <p:txBody>
          <a:bodyPr anchor="b">
            <a:noAutofit/>
          </a:bodyPr>
          <a:lstStyle>
            <a:lvl1pPr marL="0" indent="0" algn="ctr">
              <a:lnSpc>
                <a:spcPts val="3000"/>
              </a:lnSpc>
              <a:spcBef>
                <a:spcPts val="0"/>
              </a:spcBef>
              <a:buNone/>
              <a:defRPr sz="2600" b="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2"/>
          <p:cNvSpPr>
            <a:spLocks noGrp="1"/>
          </p:cNvSpPr>
          <p:nvPr>
            <p:ph type="body" idx="17"/>
          </p:nvPr>
        </p:nvSpPr>
        <p:spPr>
          <a:xfrm>
            <a:off x="4703762" y="1645920"/>
            <a:ext cx="3987803" cy="789828"/>
          </a:xfrm>
          <a:prstGeom prst="rect">
            <a:avLst/>
          </a:prstGeom>
        </p:spPr>
        <p:txBody>
          <a:bodyPr anchor="b">
            <a:noAutofit/>
          </a:bodyPr>
          <a:lstStyle>
            <a:lvl1pPr marL="0" indent="0" algn="ctr">
              <a:lnSpc>
                <a:spcPts val="3000"/>
              </a:lnSpc>
              <a:spcBef>
                <a:spcPts val="0"/>
              </a:spcBef>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4"/>
          <p:cNvSpPr>
            <a:spLocks noGrp="1"/>
          </p:cNvSpPr>
          <p:nvPr>
            <p:ph sz="quarter" idx="24"/>
          </p:nvPr>
        </p:nvSpPr>
        <p:spPr>
          <a:xfrm>
            <a:off x="357187" y="2659063"/>
            <a:ext cx="404495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25"/>
          </p:nvPr>
        </p:nvSpPr>
        <p:spPr>
          <a:xfrm>
            <a:off x="4703762" y="2659063"/>
            <a:ext cx="3987803"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6"/>
          <p:cNvSpPr>
            <a:spLocks noGrp="1"/>
          </p:cNvSpPr>
          <p:nvPr>
            <p:ph type="title"/>
          </p:nvPr>
        </p:nvSpPr>
        <p:spPr>
          <a:xfrm>
            <a:off x="365760" y="135133"/>
            <a:ext cx="8325805" cy="1076030"/>
          </a:xfrm>
        </p:spPr>
        <p:txBody>
          <a:bodyPr/>
          <a:lstStyle/>
          <a:p>
            <a:r>
              <a:rPr lang="en-US"/>
              <a:t>Click to edit Master title style</a:t>
            </a:r>
          </a:p>
        </p:txBody>
      </p:sp>
      <p:sp>
        <p:nvSpPr>
          <p:cNvPr id="7" name="Slide Number Placeholder 1"/>
          <p:cNvSpPr>
            <a:spLocks noGrp="1"/>
          </p:cNvSpPr>
          <p:nvPr>
            <p:ph type="sldNum" sz="quarter" idx="26"/>
          </p:nvPr>
        </p:nvSpPr>
        <p:spPr/>
        <p:txBody>
          <a:bodyPr/>
          <a:lstStyle>
            <a:lvl1pPr>
              <a:defRPr/>
            </a:lvl1pPr>
          </a:lstStyle>
          <a:p>
            <a:pPr>
              <a:defRPr/>
            </a:pPr>
            <a:fld id="{C2B22407-7B97-E24F-876C-E7B4FC2B51F5}" type="slidenum">
              <a:rPr lang="en-US"/>
              <a:pPr>
                <a:defRPr/>
              </a:pPr>
              <a:t>‹#›</a:t>
            </a:fld>
            <a:endParaRPr lang="en-US" dirty="0"/>
          </a:p>
        </p:txBody>
      </p:sp>
      <p:sp>
        <p:nvSpPr>
          <p:cNvPr id="9" name="Date Placeholder 2"/>
          <p:cNvSpPr>
            <a:spLocks noGrp="1"/>
          </p:cNvSpPr>
          <p:nvPr>
            <p:ph type="dt" sz="half" idx="27"/>
          </p:nvPr>
        </p:nvSpPr>
        <p:spPr/>
        <p:txBody>
          <a:bodyPr/>
          <a:lstStyle>
            <a:lvl1pPr>
              <a:defRPr/>
            </a:lvl1pPr>
          </a:lstStyle>
          <a:p>
            <a:pPr>
              <a:defRPr/>
            </a:pPr>
            <a:fld id="{D291A67A-C65D-4B86-8D4B-C35E736DE0C2}" type="datetime1">
              <a:rPr lang="en-US" smtClean="0"/>
              <a:t>4/1/2022</a:t>
            </a:fld>
            <a:endParaRPr lang="en-US" dirty="0"/>
          </a:p>
        </p:txBody>
      </p:sp>
    </p:spTree>
    <p:extLst>
      <p:ext uri="{BB962C8B-B14F-4D97-AF65-F5344CB8AC3E}">
        <p14:creationId xmlns:p14="http://schemas.microsoft.com/office/powerpoint/2010/main" val="163935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1 Content">
    <p:spTree>
      <p:nvGrpSpPr>
        <p:cNvPr id="1" name=""/>
        <p:cNvGrpSpPr/>
        <p:nvPr/>
      </p:nvGrpSpPr>
      <p:grpSpPr>
        <a:xfrm>
          <a:off x="0" y="0"/>
          <a:ext cx="0" cy="0"/>
          <a:chOff x="0" y="0"/>
          <a:chExt cx="0" cy="0"/>
        </a:xfrm>
      </p:grpSpPr>
      <p:sp>
        <p:nvSpPr>
          <p:cNvPr id="5" name="Content Placeholder 4"/>
          <p:cNvSpPr>
            <a:spLocks noGrp="1"/>
          </p:cNvSpPr>
          <p:nvPr>
            <p:ph sz="quarter" idx="21"/>
          </p:nvPr>
        </p:nvSpPr>
        <p:spPr>
          <a:xfrm>
            <a:off x="4678538"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6"/>
          <p:cNvSpPr>
            <a:spLocks noGrp="1"/>
          </p:cNvSpPr>
          <p:nvPr>
            <p:ph type="title"/>
          </p:nvPr>
        </p:nvSpPr>
        <p:spPr>
          <a:xfrm>
            <a:off x="365760" y="135133"/>
            <a:ext cx="8325805" cy="1076030"/>
          </a:xfrm>
        </p:spPr>
        <p:txBody>
          <a:bodyPr/>
          <a:lstStyle/>
          <a:p>
            <a:r>
              <a:rPr lang="en-US"/>
              <a:t>Click to edit Master title style</a:t>
            </a:r>
          </a:p>
        </p:txBody>
      </p:sp>
      <p:sp>
        <p:nvSpPr>
          <p:cNvPr id="11" name="Picture Placeholder 10"/>
          <p:cNvSpPr>
            <a:spLocks noGrp="1"/>
          </p:cNvSpPr>
          <p:nvPr>
            <p:ph type="pic" sz="quarter" idx="22"/>
          </p:nvPr>
        </p:nvSpPr>
        <p:spPr>
          <a:xfrm>
            <a:off x="365125" y="1644650"/>
            <a:ext cx="3997325" cy="4367213"/>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a:t>Click icon to add picture</a:t>
            </a:r>
          </a:p>
        </p:txBody>
      </p:sp>
      <p:sp>
        <p:nvSpPr>
          <p:cNvPr id="6" name="Slide Number Placeholder 1"/>
          <p:cNvSpPr>
            <a:spLocks noGrp="1"/>
          </p:cNvSpPr>
          <p:nvPr>
            <p:ph type="sldNum" sz="quarter" idx="23"/>
          </p:nvPr>
        </p:nvSpPr>
        <p:spPr/>
        <p:txBody>
          <a:bodyPr/>
          <a:lstStyle>
            <a:lvl1pPr>
              <a:defRPr/>
            </a:lvl1pPr>
          </a:lstStyle>
          <a:p>
            <a:pPr>
              <a:defRPr/>
            </a:pPr>
            <a:fld id="{7D83AACE-EAD6-D045-8D67-2106286A4541}" type="slidenum">
              <a:rPr lang="en-US"/>
              <a:pPr>
                <a:defRPr/>
              </a:pPr>
              <a:t>‹#›</a:t>
            </a:fld>
            <a:endParaRPr lang="en-US" dirty="0"/>
          </a:p>
        </p:txBody>
      </p:sp>
      <p:sp>
        <p:nvSpPr>
          <p:cNvPr id="7" name="Date Placeholder 2"/>
          <p:cNvSpPr>
            <a:spLocks noGrp="1"/>
          </p:cNvSpPr>
          <p:nvPr>
            <p:ph type="dt" sz="half" idx="24"/>
          </p:nvPr>
        </p:nvSpPr>
        <p:spPr/>
        <p:txBody>
          <a:bodyPr/>
          <a:lstStyle>
            <a:lvl1pPr>
              <a:defRPr/>
            </a:lvl1pPr>
          </a:lstStyle>
          <a:p>
            <a:pPr>
              <a:defRPr/>
            </a:pPr>
            <a:fld id="{EAF9FFBB-8592-4DD9-A571-DF5940DFE011}" type="datetime1">
              <a:rPr lang="en-US" smtClean="0"/>
              <a:t>4/1/2022</a:t>
            </a:fld>
            <a:endParaRPr lang="en-US" dirty="0"/>
          </a:p>
        </p:txBody>
      </p:sp>
    </p:spTree>
    <p:extLst>
      <p:ext uri="{BB962C8B-B14F-4D97-AF65-F5344CB8AC3E}">
        <p14:creationId xmlns:p14="http://schemas.microsoft.com/office/powerpoint/2010/main" val="3576453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2 Content">
    <p:spTree>
      <p:nvGrpSpPr>
        <p:cNvPr id="1" name=""/>
        <p:cNvGrpSpPr/>
        <p:nvPr/>
      </p:nvGrpSpPr>
      <p:grpSpPr>
        <a:xfrm>
          <a:off x="0" y="0"/>
          <a:ext cx="0" cy="0"/>
          <a:chOff x="0" y="0"/>
          <a:chExt cx="0" cy="0"/>
        </a:xfrm>
      </p:grpSpPr>
      <p:sp>
        <p:nvSpPr>
          <p:cNvPr id="5" name="Content Placeholder 4"/>
          <p:cNvSpPr>
            <a:spLocks noGrp="1"/>
          </p:cNvSpPr>
          <p:nvPr>
            <p:ph sz="quarter" idx="23"/>
          </p:nvPr>
        </p:nvSpPr>
        <p:spPr>
          <a:xfrm>
            <a:off x="390702" y="1644650"/>
            <a:ext cx="4035425" cy="4367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65760" y="135133"/>
            <a:ext cx="8325805" cy="1076030"/>
          </a:xfrm>
        </p:spPr>
        <p:txBody>
          <a:bodyPr/>
          <a:lstStyle/>
          <a:p>
            <a:r>
              <a:rPr lang="en-US"/>
              <a:t>Click to edit Master title style</a:t>
            </a:r>
          </a:p>
        </p:txBody>
      </p:sp>
      <p:sp>
        <p:nvSpPr>
          <p:cNvPr id="12" name="Picture Placeholder 5"/>
          <p:cNvSpPr>
            <a:spLocks noGrp="1"/>
          </p:cNvSpPr>
          <p:nvPr>
            <p:ph type="pic" sz="quarter" idx="24"/>
          </p:nvPr>
        </p:nvSpPr>
        <p:spPr>
          <a:xfrm>
            <a:off x="4752975" y="1644650"/>
            <a:ext cx="3938590" cy="207738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a:t>Click icon to add picture</a:t>
            </a:r>
          </a:p>
        </p:txBody>
      </p:sp>
      <p:sp>
        <p:nvSpPr>
          <p:cNvPr id="13" name="Picture Placeholder 7"/>
          <p:cNvSpPr>
            <a:spLocks noGrp="1"/>
          </p:cNvSpPr>
          <p:nvPr>
            <p:ph type="pic" sz="quarter" idx="25"/>
          </p:nvPr>
        </p:nvSpPr>
        <p:spPr>
          <a:xfrm>
            <a:off x="4752975" y="3945672"/>
            <a:ext cx="3938590" cy="2072542"/>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2000"/>
            </a:lvl1pPr>
          </a:lstStyle>
          <a:p>
            <a:pPr lvl="0"/>
            <a:r>
              <a:rPr lang="en-US" noProof="0" dirty="0"/>
              <a:t>Click icon to add picture</a:t>
            </a:r>
          </a:p>
        </p:txBody>
      </p:sp>
      <p:sp>
        <p:nvSpPr>
          <p:cNvPr id="6" name="Slide Number Placeholder 1"/>
          <p:cNvSpPr>
            <a:spLocks noGrp="1"/>
          </p:cNvSpPr>
          <p:nvPr>
            <p:ph type="sldNum" sz="quarter" idx="26"/>
          </p:nvPr>
        </p:nvSpPr>
        <p:spPr/>
        <p:txBody>
          <a:bodyPr/>
          <a:lstStyle>
            <a:lvl1pPr>
              <a:defRPr/>
            </a:lvl1pPr>
          </a:lstStyle>
          <a:p>
            <a:pPr>
              <a:defRPr/>
            </a:pPr>
            <a:fld id="{9537FDE1-6CC7-6241-96F5-A54C6D567CAF}" type="slidenum">
              <a:rPr lang="en-US"/>
              <a:pPr>
                <a:defRPr/>
              </a:pPr>
              <a:t>‹#›</a:t>
            </a:fld>
            <a:endParaRPr lang="en-US" dirty="0"/>
          </a:p>
        </p:txBody>
      </p:sp>
      <p:sp>
        <p:nvSpPr>
          <p:cNvPr id="7" name="Date Placeholder 2"/>
          <p:cNvSpPr>
            <a:spLocks noGrp="1"/>
          </p:cNvSpPr>
          <p:nvPr>
            <p:ph type="dt" sz="half" idx="27"/>
          </p:nvPr>
        </p:nvSpPr>
        <p:spPr/>
        <p:txBody>
          <a:bodyPr/>
          <a:lstStyle>
            <a:lvl1pPr>
              <a:defRPr/>
            </a:lvl1pPr>
          </a:lstStyle>
          <a:p>
            <a:pPr>
              <a:defRPr/>
            </a:pPr>
            <a:fld id="{3F00E591-C140-4D6C-804C-237B6BD60D4B}" type="datetime1">
              <a:rPr lang="en-US" smtClean="0"/>
              <a:t>4/1/2022</a:t>
            </a:fld>
            <a:endParaRPr lang="en-US" dirty="0"/>
          </a:p>
        </p:txBody>
      </p:sp>
    </p:spTree>
    <p:extLst>
      <p:ext uri="{BB962C8B-B14F-4D97-AF65-F5344CB8AC3E}">
        <p14:creationId xmlns:p14="http://schemas.microsoft.com/office/powerpoint/2010/main" val="1025600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13" name="Content Placeholder 3"/>
          <p:cNvSpPr>
            <a:spLocks noGrp="1"/>
          </p:cNvSpPr>
          <p:nvPr>
            <p:ph sz="half" idx="16"/>
          </p:nvPr>
        </p:nvSpPr>
        <p:spPr>
          <a:xfrm>
            <a:off x="370987" y="1645920"/>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0"/>
          </p:nvPr>
        </p:nvSpPr>
        <p:spPr>
          <a:xfrm>
            <a:off x="4760290" y="1645920"/>
            <a:ext cx="3931276"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half" idx="21"/>
          </p:nvPr>
        </p:nvSpPr>
        <p:spPr>
          <a:xfrm>
            <a:off x="348289" y="3920063"/>
            <a:ext cx="3992697"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3"/>
          <p:cNvSpPr>
            <a:spLocks noGrp="1"/>
          </p:cNvSpPr>
          <p:nvPr>
            <p:ph sz="half" idx="22"/>
          </p:nvPr>
        </p:nvSpPr>
        <p:spPr>
          <a:xfrm>
            <a:off x="4737592" y="3920063"/>
            <a:ext cx="3953974" cy="2057400"/>
          </a:xfrm>
          <a:prstGeom prst="rect">
            <a:avLst/>
          </a:prstGeom>
        </p:spPr>
        <p:txBody>
          <a:bodyPr/>
          <a:lstStyle>
            <a:lvl1pPr marL="274320" indent="-274320">
              <a:buSzPct val="125000"/>
              <a:buFontTx/>
              <a:buBlip>
                <a:blip r:embed="rId2"/>
              </a:buBlip>
              <a:defRPr sz="2000" b="0" baseline="0">
                <a:solidFill>
                  <a:srgbClr val="000000"/>
                </a:solidFill>
                <a:latin typeface="Verdana"/>
                <a:cs typeface="Verdana"/>
              </a:defRPr>
            </a:lvl1pPr>
            <a:lvl2pPr marL="548640" indent="-182880">
              <a:buClr>
                <a:schemeClr val="tx1">
                  <a:lumMod val="50000"/>
                  <a:lumOff val="50000"/>
                </a:schemeClr>
              </a:buClr>
              <a:buFont typeface="Lucida Grande"/>
              <a:buChar char="–"/>
              <a:defRPr sz="1800" baseline="0"/>
            </a:lvl2pPr>
            <a:lvl3pPr marL="822960" indent="-182880">
              <a:buClr>
                <a:schemeClr val="tx1">
                  <a:lumMod val="65000"/>
                  <a:lumOff val="35000"/>
                </a:schemeClr>
              </a:buClr>
              <a:buSzPct val="100000"/>
              <a:buFont typeface="Wingdings" charset="2"/>
              <a:buChar char="§"/>
              <a:defRPr sz="1800" baseline="0"/>
            </a:lvl3pPr>
            <a:lvl4pPr marL="1051560" indent="-182880">
              <a:buClr>
                <a:schemeClr val="tx1">
                  <a:lumMod val="50000"/>
                  <a:lumOff val="50000"/>
                </a:schemeClr>
              </a:buClr>
              <a:defRPr sz="1600"/>
            </a:lvl4pPr>
            <a:lvl5pPr marL="1234440" indent="-182880">
              <a:buClr>
                <a:schemeClr val="tx1">
                  <a:lumMod val="50000"/>
                  <a:lumOff val="50000"/>
                </a:schemeClr>
              </a:buClr>
              <a:buFont typeface="Wingdings"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p:cNvSpPr>
            <a:spLocks noGrp="1"/>
          </p:cNvSpPr>
          <p:nvPr>
            <p:ph type="title"/>
          </p:nvPr>
        </p:nvSpPr>
        <p:spPr>
          <a:xfrm>
            <a:off x="365760" y="135133"/>
            <a:ext cx="8325805" cy="1076030"/>
          </a:xfrm>
        </p:spPr>
        <p:txBody>
          <a:bodyPr/>
          <a:lstStyle/>
          <a:p>
            <a:r>
              <a:rPr lang="en-US"/>
              <a:t>Click to edit Master title style</a:t>
            </a:r>
          </a:p>
        </p:txBody>
      </p:sp>
      <p:sp>
        <p:nvSpPr>
          <p:cNvPr id="7" name="Slide Number Placeholder 1"/>
          <p:cNvSpPr>
            <a:spLocks noGrp="1"/>
          </p:cNvSpPr>
          <p:nvPr>
            <p:ph type="sldNum" sz="quarter" idx="23"/>
          </p:nvPr>
        </p:nvSpPr>
        <p:spPr/>
        <p:txBody>
          <a:bodyPr/>
          <a:lstStyle>
            <a:lvl1pPr>
              <a:defRPr/>
            </a:lvl1pPr>
          </a:lstStyle>
          <a:p>
            <a:pPr>
              <a:defRPr/>
            </a:pPr>
            <a:fld id="{209F64F6-7664-0847-8870-81142F814DE8}" type="slidenum">
              <a:rPr lang="en-US"/>
              <a:pPr>
                <a:defRPr/>
              </a:pPr>
              <a:t>‹#›</a:t>
            </a:fld>
            <a:endParaRPr lang="en-US" dirty="0"/>
          </a:p>
        </p:txBody>
      </p:sp>
      <p:sp>
        <p:nvSpPr>
          <p:cNvPr id="8" name="Date Placeholder 2"/>
          <p:cNvSpPr>
            <a:spLocks noGrp="1"/>
          </p:cNvSpPr>
          <p:nvPr>
            <p:ph type="dt" sz="half" idx="24"/>
          </p:nvPr>
        </p:nvSpPr>
        <p:spPr/>
        <p:txBody>
          <a:bodyPr/>
          <a:lstStyle>
            <a:lvl1pPr>
              <a:defRPr/>
            </a:lvl1pPr>
          </a:lstStyle>
          <a:p>
            <a:pPr>
              <a:defRPr/>
            </a:pPr>
            <a:fld id="{C68489F8-7BC8-43D4-B44B-56D17A2186C3}" type="datetime1">
              <a:rPr lang="en-US" smtClean="0"/>
              <a:t>4/1/2022</a:t>
            </a:fld>
            <a:endParaRPr lang="en-US" dirty="0"/>
          </a:p>
        </p:txBody>
      </p:sp>
    </p:spTree>
    <p:extLst>
      <p:ext uri="{BB962C8B-B14F-4D97-AF65-F5344CB8AC3E}">
        <p14:creationId xmlns:p14="http://schemas.microsoft.com/office/powerpoint/2010/main" val="2050341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Subtitle 6"/>
          <p:cNvSpPr>
            <a:spLocks noGrp="1"/>
          </p:cNvSpPr>
          <p:nvPr>
            <p:ph type="body" sz="half" idx="2"/>
          </p:nvPr>
        </p:nvSpPr>
        <p:spPr>
          <a:xfrm>
            <a:off x="1473197" y="5397500"/>
            <a:ext cx="5689601" cy="609599"/>
          </a:xfrm>
        </p:spPr>
        <p:txBody>
          <a:bodyPr>
            <a:normAutofit/>
          </a:bodyPr>
          <a:lstStyle>
            <a:lvl1pPr>
              <a:defRPr sz="1800"/>
            </a:lvl1pPr>
          </a:lstStyle>
          <a:p>
            <a:pPr lvl="0"/>
            <a:r>
              <a:rPr lang="en-US"/>
              <a:t>Click to edit Master text styles</a:t>
            </a:r>
          </a:p>
        </p:txBody>
      </p:sp>
      <p:sp>
        <p:nvSpPr>
          <p:cNvPr id="9" name="Picture Placeholder 6"/>
          <p:cNvSpPr>
            <a:spLocks noGrp="1"/>
          </p:cNvSpPr>
          <p:nvPr>
            <p:ph type="pic" sz="quarter" idx="12"/>
          </p:nvPr>
        </p:nvSpPr>
        <p:spPr>
          <a:xfrm>
            <a:off x="1473200" y="1670050"/>
            <a:ext cx="5689600" cy="3587750"/>
          </a:xfrm>
        </p:spPr>
        <p:txBody>
          <a:bodyPr rtlCol="0">
            <a:normAutofit/>
          </a:bodyPr>
          <a:lstStyle>
            <a:lvl1pPr marL="0" marR="0" indent="0" algn="l" defTabSz="457200" rtl="0" eaLnBrk="1" fontAlgn="auto" latinLnBrk="0" hangingPunct="1">
              <a:lnSpc>
                <a:spcPct val="100000"/>
              </a:lnSpc>
              <a:spcBef>
                <a:spcPts val="1800"/>
              </a:spcBef>
              <a:spcAft>
                <a:spcPts val="0"/>
              </a:spcAft>
              <a:buClrTx/>
              <a:buSzPct val="135000"/>
              <a:buFontTx/>
              <a:buNone/>
              <a:tabLst/>
              <a:defRPr sz="1800"/>
            </a:lvl1pPr>
          </a:lstStyle>
          <a:p>
            <a:pPr lvl="0"/>
            <a:r>
              <a:rPr lang="en-US" noProof="0" dirty="0"/>
              <a:t>Click icon to add picture</a:t>
            </a:r>
          </a:p>
        </p:txBody>
      </p:sp>
      <p:sp>
        <p:nvSpPr>
          <p:cNvPr id="5" name="Slide Number Placeholder 1"/>
          <p:cNvSpPr>
            <a:spLocks noGrp="1"/>
          </p:cNvSpPr>
          <p:nvPr>
            <p:ph type="sldNum" sz="quarter" idx="13"/>
          </p:nvPr>
        </p:nvSpPr>
        <p:spPr/>
        <p:txBody>
          <a:bodyPr/>
          <a:lstStyle>
            <a:lvl1pPr>
              <a:defRPr/>
            </a:lvl1pPr>
          </a:lstStyle>
          <a:p>
            <a:pPr>
              <a:defRPr/>
            </a:pPr>
            <a:fld id="{595644EE-0CCD-5642-BD18-DBF821ABBA9B}" type="slidenum">
              <a:rPr lang="en-US"/>
              <a:pPr>
                <a:defRPr/>
              </a:pPr>
              <a:t>‹#›</a:t>
            </a:fld>
            <a:endParaRPr lang="en-US" dirty="0"/>
          </a:p>
        </p:txBody>
      </p:sp>
      <p:sp>
        <p:nvSpPr>
          <p:cNvPr id="6" name="Date Placeholder 2"/>
          <p:cNvSpPr>
            <a:spLocks noGrp="1"/>
          </p:cNvSpPr>
          <p:nvPr>
            <p:ph type="dt" sz="half" idx="14"/>
          </p:nvPr>
        </p:nvSpPr>
        <p:spPr/>
        <p:txBody>
          <a:bodyPr/>
          <a:lstStyle>
            <a:lvl1pPr>
              <a:defRPr/>
            </a:lvl1pPr>
          </a:lstStyle>
          <a:p>
            <a:pPr>
              <a:defRPr/>
            </a:pPr>
            <a:fld id="{F7A73BCD-399B-4077-9B62-733FF56338A7}" type="datetime1">
              <a:rPr lang="en-US" smtClean="0"/>
              <a:t>4/1/2022</a:t>
            </a:fld>
            <a:endParaRPr lang="en-US" dirty="0"/>
          </a:p>
        </p:txBody>
      </p:sp>
    </p:spTree>
    <p:extLst>
      <p:ext uri="{BB962C8B-B14F-4D97-AF65-F5344CB8AC3E}">
        <p14:creationId xmlns:p14="http://schemas.microsoft.com/office/powerpoint/2010/main" val="1220666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D5F07D92-4EE5-D84B-8588-0915E76106AC}" type="slidenum">
              <a:rPr lang="en-US"/>
              <a:pPr>
                <a:defRPr/>
              </a:pPr>
              <a:t>‹#›</a:t>
            </a:fld>
            <a:endParaRPr lang="en-US" dirty="0"/>
          </a:p>
        </p:txBody>
      </p:sp>
      <p:sp>
        <p:nvSpPr>
          <p:cNvPr id="4" name="Date Placeholder 3"/>
          <p:cNvSpPr>
            <a:spLocks noGrp="1"/>
          </p:cNvSpPr>
          <p:nvPr>
            <p:ph type="dt" sz="half" idx="11"/>
          </p:nvPr>
        </p:nvSpPr>
        <p:spPr/>
        <p:txBody>
          <a:bodyPr/>
          <a:lstStyle>
            <a:lvl1pPr>
              <a:defRPr/>
            </a:lvl1pPr>
          </a:lstStyle>
          <a:p>
            <a:pPr>
              <a:defRPr/>
            </a:pPr>
            <a:fld id="{162E5A03-E03E-4E1B-B27A-A1E328F33CF4}" type="datetime1">
              <a:rPr lang="en-US" smtClean="0"/>
              <a:t>4/1/2022</a:t>
            </a:fld>
            <a:endParaRPr lang="en-US" dirty="0"/>
          </a:p>
        </p:txBody>
      </p:sp>
    </p:spTree>
    <p:extLst>
      <p:ext uri="{BB962C8B-B14F-4D97-AF65-F5344CB8AC3E}">
        <p14:creationId xmlns:p14="http://schemas.microsoft.com/office/powerpoint/2010/main" val="3290535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2" name="Date Placeholder 1"/>
          <p:cNvSpPr>
            <a:spLocks noGrp="1"/>
          </p:cNvSpPr>
          <p:nvPr>
            <p:ph type="dt" sz="half" idx="12"/>
          </p:nvPr>
        </p:nvSpPr>
        <p:spPr/>
        <p:txBody>
          <a:bodyPr/>
          <a:lstStyle/>
          <a:p>
            <a:fld id="{214521D8-2D15-4031-9F34-D92EEBE7B185}" type="datetime1">
              <a:rPr lang="en-US" smtClean="0"/>
              <a:t>4/1/2022</a:t>
            </a:fld>
            <a:endParaRPr lang="en-US" dirty="0"/>
          </a:p>
        </p:txBody>
      </p:sp>
      <p:sp>
        <p:nvSpPr>
          <p:cNvPr id="3" name="Slide Number Placeholder 2"/>
          <p:cNvSpPr>
            <a:spLocks noGrp="1"/>
          </p:cNvSpPr>
          <p:nvPr>
            <p:ph type="sldNum" sz="quarter" idx="13"/>
          </p:nvPr>
        </p:nvSpPr>
        <p:spPr/>
        <p:txBody>
          <a:bodyPr/>
          <a:lstStyle/>
          <a:p>
            <a:fld id="{60BC5383-B22C-A746-A4AF-C32103C6BFA6}" type="slidenum">
              <a:rPr lang="en-US" smtClean="0"/>
              <a:pPr/>
              <a:t>‹#›</a:t>
            </a:fld>
            <a:endParaRPr lang="en-US" dirty="0"/>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Tree>
    <p:extLst>
      <p:ext uri="{BB962C8B-B14F-4D97-AF65-F5344CB8AC3E}">
        <p14:creationId xmlns:p14="http://schemas.microsoft.com/office/powerpoint/2010/main" val="1860064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C0C854-3FDF-4B79-84B7-6B56EEA75BFE}" type="datetime1">
              <a:rPr lang="en-US" smtClean="0"/>
              <a:t>4/1/2022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pPr>
              <a:defRPr/>
            </a:pPr>
            <a:fld id="{365F2801-562A-684C-B81E-FD1667E3ABBC}" type="slidenum">
              <a:rPr lang="en-US" smtClean="0"/>
              <a:pPr>
                <a:defRPr/>
              </a:pPr>
              <a:t>‹#›</a:t>
            </a:fld>
            <a:endParaRPr lang="en-US" dirty="0"/>
          </a:p>
        </p:txBody>
      </p:sp>
      <p:sp>
        <p:nvSpPr>
          <p:cNvPr id="5" name="Date Placeholder 4"/>
          <p:cNvSpPr>
            <a:spLocks noGrp="1"/>
          </p:cNvSpPr>
          <p:nvPr>
            <p:ph type="dt" sz="half" idx="11"/>
          </p:nvPr>
        </p:nvSpPr>
        <p:spPr/>
        <p:txBody>
          <a:bodyPr/>
          <a:lstStyle/>
          <a:p>
            <a:pPr>
              <a:defRPr/>
            </a:pPr>
            <a:fld id="{4F4F8794-3342-4EE5-96FB-FCE80A9A8DFB}" type="datetime1">
              <a:rPr lang="en-US" smtClean="0"/>
              <a:t>4/1/2022</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365760" y="1645920"/>
            <a:ext cx="832643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p:txBody>
          <a:bodyPr/>
          <a:lstStyle>
            <a:lvl1pPr>
              <a:defRPr/>
            </a:lvl1pPr>
          </a:lstStyle>
          <a:p>
            <a:pPr>
              <a:defRPr/>
            </a:pPr>
            <a:fld id="{742CE1F0-28BF-A844-9B91-A150FCA372DE}" type="slidenum">
              <a:rPr lang="en-US"/>
              <a:pPr>
                <a:defRPr/>
              </a:pPr>
              <a:t>‹#›</a:t>
            </a:fld>
            <a:endParaRPr lang="en-US" dirty="0"/>
          </a:p>
        </p:txBody>
      </p:sp>
      <p:sp>
        <p:nvSpPr>
          <p:cNvPr id="6" name="Date Placeholder 2"/>
          <p:cNvSpPr>
            <a:spLocks noGrp="1"/>
          </p:cNvSpPr>
          <p:nvPr>
            <p:ph type="dt" sz="half" idx="16"/>
          </p:nvPr>
        </p:nvSpPr>
        <p:spPr/>
        <p:txBody>
          <a:bodyPr/>
          <a:lstStyle>
            <a:lvl1pPr>
              <a:defRPr/>
            </a:lvl1pPr>
          </a:lstStyle>
          <a:p>
            <a:pPr>
              <a:defRPr/>
            </a:pPr>
            <a:fld id="{D007085A-7760-497D-A272-E2ED62145F6D}" type="datetime1">
              <a:rPr lang="en-US" smtClean="0"/>
              <a:t>4/1/2022</a:t>
            </a:fld>
            <a:endParaRPr lang="en-US" dirty="0"/>
          </a:p>
        </p:txBody>
      </p:sp>
    </p:spTree>
    <p:extLst>
      <p:ext uri="{BB962C8B-B14F-4D97-AF65-F5344CB8AC3E}">
        <p14:creationId xmlns:p14="http://schemas.microsoft.com/office/powerpoint/2010/main" val="3896726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2"/>
            <a:ext cx="9144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7" y="4966674"/>
            <a:ext cx="6619243"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bwMode="gray">
          <a:xfrm>
            <a:off x="866217" y="5536665"/>
            <a:ext cx="6619242" cy="493712"/>
          </a:xfrm>
        </p:spPr>
        <p:txBody>
          <a:bodyPr>
            <a:normAutofit/>
          </a:bodyPr>
          <a:lstStyle>
            <a:lvl1pPr marL="0" indent="0">
              <a:buNone/>
              <a:defRPr sz="900">
                <a:solidFill>
                  <a:schemeClr val="accent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7FBA74E5-C9D8-4951-8ACB-07E3629930D8}" type="datetime1">
              <a:rPr lang="en-US" smtClean="0"/>
              <a:t>4/1/2022</a:t>
            </a:fld>
            <a:endParaRPr lang="en-US" dirty="0"/>
          </a:p>
        </p:txBody>
      </p:sp>
      <p:sp>
        <p:nvSpPr>
          <p:cNvPr id="6" name="Footer Placeholder 5"/>
          <p:cNvSpPr>
            <a:spLocks noGrp="1"/>
          </p:cNvSpPr>
          <p:nvPr>
            <p:ph type="ftr" sz="quarter" idx="11"/>
          </p:nvPr>
        </p:nvSpPr>
        <p:spPr>
          <a:xfrm>
            <a:off x="396269" y="6391839"/>
            <a:ext cx="2894846" cy="304801"/>
          </a:xfrm>
          <a:prstGeom prst="rect">
            <a:avLst/>
          </a:prstGeom>
        </p:spPr>
        <p:txBody>
          <a:bodyPr/>
          <a:lstStyle/>
          <a:p>
            <a:endParaRPr lang="en-US" dirty="0"/>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81279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2BE9-3D2F-4B29-9995-C6FFEFB5D2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E7F0F1-B446-4845-A0D2-A423502AD78F}"/>
              </a:ext>
            </a:extLst>
          </p:cNvPr>
          <p:cNvSpPr>
            <a:spLocks noGrp="1"/>
          </p:cNvSpPr>
          <p:nvPr>
            <p:ph type="dt" sz="half" idx="10"/>
          </p:nvPr>
        </p:nvSpPr>
        <p:spPr/>
        <p:txBody>
          <a:bodyPr/>
          <a:lstStyle/>
          <a:p>
            <a:fld id="{1E310DCE-5611-4938-8C89-C7F2C55DBA11}" type="datetimeFigureOut">
              <a:rPr lang="en-US" smtClean="0"/>
              <a:t>4/1/2022</a:t>
            </a:fld>
            <a:endParaRPr lang="en-US"/>
          </a:p>
        </p:txBody>
      </p:sp>
      <p:sp>
        <p:nvSpPr>
          <p:cNvPr id="4" name="Footer Placeholder 3">
            <a:extLst>
              <a:ext uri="{FF2B5EF4-FFF2-40B4-BE49-F238E27FC236}">
                <a16:creationId xmlns:a16="http://schemas.microsoft.com/office/drawing/2014/main" id="{30658022-4627-4FEC-B4E6-F1376B1D77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66F20D-389E-406D-9C4B-B2F550690599}"/>
              </a:ext>
            </a:extLst>
          </p:cNvPr>
          <p:cNvSpPr>
            <a:spLocks noGrp="1"/>
          </p:cNvSpPr>
          <p:nvPr>
            <p:ph type="sldNum" sz="quarter" idx="12"/>
          </p:nvPr>
        </p:nvSpPr>
        <p:spPr/>
        <p:txBody>
          <a:bodyPr/>
          <a:lstStyle/>
          <a:p>
            <a:fld id="{098A0303-0B75-48D5-A5BE-FEC69773C0EE}" type="slidenum">
              <a:rPr lang="en-US" smtClean="0"/>
              <a:t>‹#›</a:t>
            </a:fld>
            <a:endParaRPr lang="en-US"/>
          </a:p>
        </p:txBody>
      </p:sp>
    </p:spTree>
    <p:extLst>
      <p:ext uri="{BB962C8B-B14F-4D97-AF65-F5344CB8AC3E}">
        <p14:creationId xmlns:p14="http://schemas.microsoft.com/office/powerpoint/2010/main" val="209669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825627"/>
            <a:ext cx="7886700" cy="39433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Slide Number Placeholder 11"/>
          <p:cNvSpPr>
            <a:spLocks noGrp="1"/>
          </p:cNvSpPr>
          <p:nvPr>
            <p:ph type="sldNum" sz="quarter" idx="14"/>
          </p:nvPr>
        </p:nvSpPr>
        <p:spPr/>
        <p:txBody>
          <a:bodyPr/>
          <a:lstStyle/>
          <a:p>
            <a:fld id="{4A76837E-8177-E845-ACAA-CF6E54147E8D}" type="slidenum">
              <a:rPr lang="en-US" smtClean="0"/>
              <a:t>‹#›</a:t>
            </a:fld>
            <a:endParaRPr lang="en-US"/>
          </a:p>
        </p:txBody>
      </p:sp>
      <p:sp>
        <p:nvSpPr>
          <p:cNvPr id="4" name="Text Placeholder 3"/>
          <p:cNvSpPr>
            <a:spLocks noGrp="1"/>
          </p:cNvSpPr>
          <p:nvPr>
            <p:ph type="body" sz="quarter" idx="15" hasCustomPrompt="1"/>
          </p:nvPr>
        </p:nvSpPr>
        <p:spPr>
          <a:xfrm>
            <a:off x="628650" y="1106198"/>
            <a:ext cx="7886700" cy="356843"/>
          </a:xfrm>
        </p:spPr>
        <p:txBody>
          <a:bodyPr>
            <a:normAutofit/>
          </a:bodyPr>
          <a:lstStyle>
            <a:lvl1pPr marL="0" indent="0">
              <a:buNone/>
              <a:defRPr sz="18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2096236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Technologist">
    <p:spTree>
      <p:nvGrpSpPr>
        <p:cNvPr id="1" name=""/>
        <p:cNvGrpSpPr/>
        <p:nvPr/>
      </p:nvGrpSpPr>
      <p:grpSpPr>
        <a:xfrm>
          <a:off x="0" y="0"/>
          <a:ext cx="0" cy="0"/>
          <a:chOff x="0" y="0"/>
          <a:chExt cx="0" cy="0"/>
        </a:xfrm>
      </p:grpSpPr>
      <p:sp>
        <p:nvSpPr>
          <p:cNvPr id="5" name="Rectangle 4"/>
          <p:cNvSpPr/>
          <p:nvPr/>
        </p:nvSpPr>
        <p:spPr>
          <a:xfrm>
            <a:off x="-1588"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8" descr="shutterstock_2958161.jpg"/>
          <p:cNvPicPr>
            <a:picLocks noChangeAspect="1"/>
          </p:cNvPicPr>
          <p:nvPr/>
        </p:nvPicPr>
        <p:blipFill>
          <a:blip r:embed="rId3">
            <a:extLst>
              <a:ext uri="{28A0092B-C50C-407E-A947-70E740481C1C}">
                <a14:useLocalDpi xmlns:a14="http://schemas.microsoft.com/office/drawing/2010/main" val="0"/>
              </a:ext>
            </a:extLst>
          </a:blip>
          <a:srcRect l="10754" t="15311" r="36530"/>
          <a:stretch>
            <a:fillRect/>
          </a:stretch>
        </p:blipFill>
        <p:spPr bwMode="auto">
          <a:xfrm>
            <a:off x="6870700" y="0"/>
            <a:ext cx="22733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32" descr="ISP2093881.JPG"/>
          <p:cNvPicPr>
            <a:picLocks noChangeAspect="1"/>
          </p:cNvPicPr>
          <p:nvPr/>
        </p:nvPicPr>
        <p:blipFill>
          <a:blip r:embed="rId4" cstate="print">
            <a:extLst>
              <a:ext uri="{28A0092B-C50C-407E-A947-70E740481C1C}">
                <a14:useLocalDpi xmlns:a14="http://schemas.microsoft.com/office/drawing/2010/main" val="0"/>
              </a:ext>
            </a:extLst>
          </a:blip>
          <a:srcRect l="12569" t="19907" b="7997"/>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35" descr="shutterstock_12412126.jpg"/>
          <p:cNvPicPr>
            <a:picLocks noChangeAspect="1"/>
          </p:cNvPicPr>
          <p:nvPr/>
        </p:nvPicPr>
        <p:blipFill>
          <a:blip r:embed="rId5">
            <a:extLst>
              <a:ext uri="{28A0092B-C50C-407E-A947-70E740481C1C}">
                <a14:useLocalDpi xmlns:a14="http://schemas.microsoft.com/office/drawing/2010/main" val="0"/>
              </a:ext>
            </a:extLst>
          </a:blip>
          <a:srcRect l="28596" r="16269"/>
          <a:stretch>
            <a:fillRect/>
          </a:stretch>
        </p:blipFill>
        <p:spPr bwMode="auto">
          <a:xfrm>
            <a:off x="2284413"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9" descr="shutterstock_43012507.jpg"/>
          <p:cNvPicPr>
            <a:picLocks noChangeAspect="1"/>
          </p:cNvPicPr>
          <p:nvPr/>
        </p:nvPicPr>
        <p:blipFill>
          <a:blip r:embed="rId6" cstate="print">
            <a:extLst>
              <a:ext uri="{28A0092B-C50C-407E-A947-70E740481C1C}">
                <a14:useLocalDpi xmlns:a14="http://schemas.microsoft.com/office/drawing/2010/main" val="0"/>
              </a:ext>
            </a:extLst>
          </a:blip>
          <a:srcRect l="41125" r="4950"/>
          <a:stretch>
            <a:fillRect/>
          </a:stretch>
        </p:blipFill>
        <p:spPr bwMode="auto">
          <a:xfrm>
            <a:off x="4573588" y="0"/>
            <a:ext cx="2271712"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pPr>
              <a:defRPr/>
            </a:pPr>
            <a:fld id="{24108856-83D1-47A5-8D0F-34C9BB224028}" type="datetime1">
              <a:rPr lang="en-US" smtClean="0"/>
              <a:t>4/1/2022</a:t>
            </a:fld>
            <a:endParaRPr lang="en-US" dirty="0"/>
          </a:p>
        </p:txBody>
      </p:sp>
      <p:sp>
        <p:nvSpPr>
          <p:cNvPr id="14" name="Slide Number Placeholder 2"/>
          <p:cNvSpPr>
            <a:spLocks noGrp="1"/>
          </p:cNvSpPr>
          <p:nvPr>
            <p:ph type="sldNum" sz="quarter" idx="15"/>
          </p:nvPr>
        </p:nvSpPr>
        <p:spPr/>
        <p:txBody>
          <a:bodyPr/>
          <a:lstStyle>
            <a:lvl1pPr>
              <a:defRPr/>
            </a:lvl1pPr>
          </a:lstStyle>
          <a:p>
            <a:pPr>
              <a:defRPr/>
            </a:pPr>
            <a:fld id="{99D99F32-1665-B143-8D4A-A74F9679555D}" type="slidenum">
              <a:rPr lang="en-US"/>
              <a:pPr>
                <a:defRPr/>
              </a:pPr>
              <a:t>‹#›</a:t>
            </a:fld>
            <a:endParaRPr lang="en-US" dirty="0"/>
          </a:p>
        </p:txBody>
      </p:sp>
    </p:spTree>
    <p:extLst>
      <p:ext uri="{BB962C8B-B14F-4D97-AF65-F5344CB8AC3E}">
        <p14:creationId xmlns:p14="http://schemas.microsoft.com/office/powerpoint/2010/main" val="63730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eople and Tech">
    <p:spTree>
      <p:nvGrpSpPr>
        <p:cNvPr id="1" name=""/>
        <p:cNvGrpSpPr/>
        <p:nvPr/>
      </p:nvGrpSpPr>
      <p:grpSpPr>
        <a:xfrm>
          <a:off x="0" y="0"/>
          <a:ext cx="0" cy="0"/>
          <a:chOff x="0" y="0"/>
          <a:chExt cx="0" cy="0"/>
        </a:xfrm>
      </p:grpSpPr>
      <p:sp>
        <p:nvSpPr>
          <p:cNvPr id="5" name="Rectangle 4"/>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8" descr="shutterstock_77990686.jpg"/>
          <p:cNvPicPr>
            <a:picLocks noChangeAspect="1"/>
          </p:cNvPicPr>
          <p:nvPr/>
        </p:nvPicPr>
        <p:blipFill>
          <a:blip r:embed="rId3">
            <a:extLst>
              <a:ext uri="{28A0092B-C50C-407E-A947-70E740481C1C}">
                <a14:useLocalDpi xmlns:a14="http://schemas.microsoft.com/office/drawing/2010/main" val="0"/>
              </a:ext>
            </a:extLst>
          </a:blip>
          <a:srcRect l="2861" t="11378" r="-2" b="8519"/>
          <a:stretch>
            <a:fillRect/>
          </a:stretch>
        </p:blipFill>
        <p:spPr bwMode="auto">
          <a:xfrm>
            <a:off x="2286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iStock_000017402661Medium.jpg"/>
          <p:cNvPicPr>
            <a:picLocks noChangeAspect="1"/>
          </p:cNvPicPr>
          <p:nvPr/>
        </p:nvPicPr>
        <p:blipFill>
          <a:blip r:embed="rId4">
            <a:extLst>
              <a:ext uri="{28A0092B-C50C-407E-A947-70E740481C1C}">
                <a14:useLocalDpi xmlns:a14="http://schemas.microsoft.com/office/drawing/2010/main" val="0"/>
              </a:ext>
            </a:extLst>
          </a:blip>
          <a:srcRect l="46613" t="11118" r="6171" b="2959"/>
          <a:stretch>
            <a:fillRect/>
          </a:stretch>
        </p:blipFill>
        <p:spPr bwMode="auto">
          <a:xfrm>
            <a:off x="6858000" y="0"/>
            <a:ext cx="2286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3" descr="shutterstock_32048539.jpg"/>
          <p:cNvPicPr>
            <a:picLocks noChangeAspect="1"/>
          </p:cNvPicPr>
          <p:nvPr/>
        </p:nvPicPr>
        <p:blipFill>
          <a:blip r:embed="rId5">
            <a:extLst>
              <a:ext uri="{28A0092B-C50C-407E-A947-70E740481C1C}">
                <a14:useLocalDpi xmlns:a14="http://schemas.microsoft.com/office/drawing/2010/main" val="0"/>
              </a:ext>
            </a:extLst>
          </a:blip>
          <a:srcRect l="43053" t="3491" r="2" b="4852"/>
          <a:stretch>
            <a:fillRect/>
          </a:stretch>
        </p:blipFill>
        <p:spPr bwMode="auto">
          <a:xfrm>
            <a:off x="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15" descr="shutterstock_11304505.jpg"/>
          <p:cNvPicPr>
            <a:picLocks noChangeAspect="1"/>
          </p:cNvPicPr>
          <p:nvPr/>
        </p:nvPicPr>
        <p:blipFill>
          <a:blip r:embed="rId6">
            <a:extLst>
              <a:ext uri="{28A0092B-C50C-407E-A947-70E740481C1C}">
                <a14:useLocalDpi xmlns:a14="http://schemas.microsoft.com/office/drawing/2010/main" val="0"/>
              </a:ext>
            </a:extLst>
          </a:blip>
          <a:srcRect l="4686" r="41415"/>
          <a:stretch>
            <a:fillRect/>
          </a:stretch>
        </p:blipFill>
        <p:spPr bwMode="auto">
          <a:xfrm>
            <a:off x="4572000" y="0"/>
            <a:ext cx="22717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6"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pPr>
              <a:defRPr/>
            </a:pPr>
            <a:fld id="{58790FBE-B256-4526-A26D-79A24B728602}" type="datetime1">
              <a:rPr lang="en-US" smtClean="0"/>
              <a:t>4/1/2022</a:t>
            </a:fld>
            <a:endParaRPr lang="en-US" dirty="0"/>
          </a:p>
        </p:txBody>
      </p:sp>
      <p:sp>
        <p:nvSpPr>
          <p:cNvPr id="14" name="Slide Number Placeholder 2"/>
          <p:cNvSpPr>
            <a:spLocks noGrp="1"/>
          </p:cNvSpPr>
          <p:nvPr>
            <p:ph type="sldNum" sz="quarter" idx="15"/>
          </p:nvPr>
        </p:nvSpPr>
        <p:spPr/>
        <p:txBody>
          <a:bodyPr/>
          <a:lstStyle>
            <a:lvl1pPr>
              <a:defRPr/>
            </a:lvl1pPr>
          </a:lstStyle>
          <a:p>
            <a:pPr>
              <a:defRPr/>
            </a:pPr>
            <a:fld id="{02D6DAE9-6A84-0344-9053-E91F7D90A8B3}" type="slidenum">
              <a:rPr lang="en-US"/>
              <a:pPr>
                <a:defRPr/>
              </a:pPr>
              <a:t>‹#›</a:t>
            </a:fld>
            <a:endParaRPr lang="en-US" dirty="0"/>
          </a:p>
        </p:txBody>
      </p:sp>
    </p:spTree>
    <p:extLst>
      <p:ext uri="{BB962C8B-B14F-4D97-AF65-F5344CB8AC3E}">
        <p14:creationId xmlns:p14="http://schemas.microsoft.com/office/powerpoint/2010/main" val="572772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Aspiration">
    <p:spTree>
      <p:nvGrpSpPr>
        <p:cNvPr id="1" name=""/>
        <p:cNvGrpSpPr/>
        <p:nvPr/>
      </p:nvGrpSpPr>
      <p:grpSpPr>
        <a:xfrm>
          <a:off x="0" y="0"/>
          <a:ext cx="0" cy="0"/>
          <a:chOff x="0" y="0"/>
          <a:chExt cx="0" cy="0"/>
        </a:xfrm>
      </p:grpSpPr>
      <p:sp>
        <p:nvSpPr>
          <p:cNvPr id="5" name="Rectangle 4"/>
          <p:cNvSpPr/>
          <p:nvPr/>
        </p:nvSpPr>
        <p:spPr>
          <a:xfrm>
            <a:off x="0" y="0"/>
            <a:ext cx="9170988"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cover-rgb.jpg"/>
          <p:cNvPicPr>
            <a:picLocks noChangeAspect="1"/>
          </p:cNvPicPr>
          <p:nvPr/>
        </p:nvPicPr>
        <p:blipFill>
          <a:blip r:embed="rId3">
            <a:extLst>
              <a:ext uri="{28A0092B-C50C-407E-A947-70E740481C1C}">
                <a14:useLocalDpi xmlns:a14="http://schemas.microsoft.com/office/drawing/2010/main" val="0"/>
              </a:ext>
            </a:extLst>
          </a:blip>
          <a:srcRect t="43526" b="24687"/>
          <a:stretch>
            <a:fillRect/>
          </a:stretch>
        </p:blipFill>
        <p:spPr bwMode="auto">
          <a:xfrm>
            <a:off x="0" y="0"/>
            <a:ext cx="9144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7" name="Text Placeholder 15"/>
          <p:cNvSpPr>
            <a:spLocks noGrp="1"/>
          </p:cNvSpPr>
          <p:nvPr>
            <p:ph type="body" sz="quarter" idx="13"/>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4"/>
          </p:nvPr>
        </p:nvSpPr>
        <p:spPr/>
        <p:txBody>
          <a:bodyPr/>
          <a:lstStyle>
            <a:lvl1pPr>
              <a:defRPr/>
            </a:lvl1pPr>
          </a:lstStyle>
          <a:p>
            <a:pPr>
              <a:defRPr/>
            </a:pPr>
            <a:fld id="{697AF67D-363F-4CAE-8B36-3536B5998D60}" type="datetime1">
              <a:rPr lang="en-US" smtClean="0"/>
              <a:t>4/1/2022</a:t>
            </a:fld>
            <a:endParaRPr lang="en-US" dirty="0"/>
          </a:p>
        </p:txBody>
      </p:sp>
      <p:sp>
        <p:nvSpPr>
          <p:cNvPr id="12" name="Slide Number Placeholder 2"/>
          <p:cNvSpPr>
            <a:spLocks noGrp="1"/>
          </p:cNvSpPr>
          <p:nvPr>
            <p:ph type="sldNum" sz="quarter" idx="15"/>
          </p:nvPr>
        </p:nvSpPr>
        <p:spPr/>
        <p:txBody>
          <a:bodyPr/>
          <a:lstStyle>
            <a:lvl1pPr>
              <a:defRPr/>
            </a:lvl1pPr>
          </a:lstStyle>
          <a:p>
            <a:pPr>
              <a:defRPr/>
            </a:pPr>
            <a:fld id="{86B7F158-6FDE-5949-8082-237208690D3D}" type="slidenum">
              <a:rPr lang="en-US"/>
              <a:pPr>
                <a:defRPr/>
              </a:pPr>
              <a:t>‹#›</a:t>
            </a:fld>
            <a:endParaRPr lang="en-US" dirty="0"/>
          </a:p>
        </p:txBody>
      </p:sp>
    </p:spTree>
    <p:extLst>
      <p:ext uri="{BB962C8B-B14F-4D97-AF65-F5344CB8AC3E}">
        <p14:creationId xmlns:p14="http://schemas.microsoft.com/office/powerpoint/2010/main" val="48090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Custom 4 Images">
    <p:spTree>
      <p:nvGrpSpPr>
        <p:cNvPr id="1" name=""/>
        <p:cNvGrpSpPr/>
        <p:nvPr/>
      </p:nvGrpSpPr>
      <p:grpSpPr>
        <a:xfrm>
          <a:off x="0" y="0"/>
          <a:ext cx="0" cy="0"/>
          <a:chOff x="0" y="0"/>
          <a:chExt cx="0" cy="0"/>
        </a:xfrm>
      </p:grpSpPr>
      <p:sp>
        <p:nvSpPr>
          <p:cNvPr id="14" name="Rectangle 13"/>
          <p:cNvSpPr/>
          <p:nvPr/>
        </p:nvSpPr>
        <p:spPr>
          <a:xfrm>
            <a:off x="-11113" y="0"/>
            <a:ext cx="9172576"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74163"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2271889" cy="2809875"/>
          </a:xfrm>
          <a:prstGeom prst="rect">
            <a:avLst/>
          </a:prstGeom>
        </p:spPr>
        <p:txBody>
          <a:bodyPr rtlCol="0">
            <a:normAutofit/>
          </a:bodyPr>
          <a:lstStyle>
            <a:lvl1pPr marL="0" indent="0">
              <a:buFontTx/>
              <a:buNone/>
              <a:defRPr sz="1800"/>
            </a:lvl1pPr>
          </a:lstStyle>
          <a:p>
            <a:pPr lvl="0"/>
            <a:r>
              <a:rPr lang="en-US" noProof="0" dirty="0"/>
              <a:t>Click icon to add picture</a:t>
            </a:r>
          </a:p>
        </p:txBody>
      </p:sp>
      <p:sp>
        <p:nvSpPr>
          <p:cNvPr id="9" name="Picture Placeholder 15"/>
          <p:cNvSpPr>
            <a:spLocks noGrp="1"/>
          </p:cNvSpPr>
          <p:nvPr>
            <p:ph type="pic" sz="quarter" idx="14"/>
          </p:nvPr>
        </p:nvSpPr>
        <p:spPr>
          <a:xfrm>
            <a:off x="2285999" y="0"/>
            <a:ext cx="2271889" cy="2809875"/>
          </a:xfrm>
          <a:prstGeom prst="rect">
            <a:avLst/>
          </a:prstGeom>
        </p:spPr>
        <p:txBody>
          <a:bodyPr rtlCol="0">
            <a:normAutofit/>
          </a:bodyPr>
          <a:lstStyle>
            <a:lvl1pPr marL="0" indent="0">
              <a:buFontTx/>
              <a:buNone/>
              <a:defRPr sz="1800"/>
            </a:lvl1pPr>
          </a:lstStyle>
          <a:p>
            <a:pPr lvl="0"/>
            <a:r>
              <a:rPr lang="en-US" noProof="0" dirty="0"/>
              <a:t>Click icon to add picture</a:t>
            </a:r>
          </a:p>
        </p:txBody>
      </p:sp>
      <p:sp>
        <p:nvSpPr>
          <p:cNvPr id="10" name="Picture Placeholder 15"/>
          <p:cNvSpPr>
            <a:spLocks noGrp="1"/>
          </p:cNvSpPr>
          <p:nvPr>
            <p:ph type="pic" sz="quarter" idx="15"/>
          </p:nvPr>
        </p:nvSpPr>
        <p:spPr>
          <a:xfrm>
            <a:off x="4571999" y="0"/>
            <a:ext cx="2271889" cy="2809875"/>
          </a:xfrm>
          <a:prstGeom prst="rect">
            <a:avLst/>
          </a:prstGeom>
        </p:spPr>
        <p:txBody>
          <a:bodyPr rtlCol="0">
            <a:normAutofit/>
          </a:bodyPr>
          <a:lstStyle>
            <a:lvl1pPr marL="0" indent="0">
              <a:buFontTx/>
              <a:buNone/>
              <a:defRPr sz="1800"/>
            </a:lvl1pPr>
          </a:lstStyle>
          <a:p>
            <a:pPr lvl="0"/>
            <a:r>
              <a:rPr lang="en-US" noProof="0" dirty="0"/>
              <a:t>Click icon to add picture</a:t>
            </a:r>
          </a:p>
        </p:txBody>
      </p:sp>
      <p:sp>
        <p:nvSpPr>
          <p:cNvPr id="11" name="Picture Placeholder 15"/>
          <p:cNvSpPr>
            <a:spLocks noGrp="1"/>
          </p:cNvSpPr>
          <p:nvPr>
            <p:ph type="pic" sz="quarter" idx="16"/>
          </p:nvPr>
        </p:nvSpPr>
        <p:spPr>
          <a:xfrm>
            <a:off x="6857999" y="0"/>
            <a:ext cx="2315683" cy="2809875"/>
          </a:xfrm>
          <a:prstGeom prst="rect">
            <a:avLst/>
          </a:prstGeom>
        </p:spPr>
        <p:txBody>
          <a:bodyPr rtlCol="0">
            <a:normAutofit/>
          </a:bodyPr>
          <a:lstStyle>
            <a:lvl1pPr marL="0" indent="0">
              <a:buFontTx/>
              <a:buNone/>
              <a:defRPr sz="1800"/>
            </a:lvl1pPr>
          </a:lstStyle>
          <a:p>
            <a:pPr lvl="0"/>
            <a:r>
              <a:rPr lang="en-US" noProof="0" dirty="0"/>
              <a:t>Click icon to add picture</a:t>
            </a:r>
          </a:p>
        </p:txBody>
      </p:sp>
      <p:sp>
        <p:nvSpPr>
          <p:cNvPr id="12"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3"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6" name="Text Placeholder 15"/>
          <p:cNvSpPr>
            <a:spLocks noGrp="1"/>
          </p:cNvSpPr>
          <p:nvPr>
            <p:ph type="body" sz="quarter" idx="17"/>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7" name="Date Placeholder 1"/>
          <p:cNvSpPr>
            <a:spLocks noGrp="1"/>
          </p:cNvSpPr>
          <p:nvPr>
            <p:ph type="dt" sz="half" idx="18"/>
          </p:nvPr>
        </p:nvSpPr>
        <p:spPr/>
        <p:txBody>
          <a:bodyPr/>
          <a:lstStyle>
            <a:lvl1pPr>
              <a:defRPr/>
            </a:lvl1pPr>
          </a:lstStyle>
          <a:p>
            <a:pPr>
              <a:defRPr/>
            </a:pPr>
            <a:fld id="{0112F39B-2ED7-4B14-9A48-A195164949B3}" type="datetime1">
              <a:rPr lang="en-US" smtClean="0"/>
              <a:t>4/1/2022</a:t>
            </a:fld>
            <a:endParaRPr lang="en-US" dirty="0"/>
          </a:p>
        </p:txBody>
      </p:sp>
      <p:sp>
        <p:nvSpPr>
          <p:cNvPr id="18" name="Slide Number Placeholder 2"/>
          <p:cNvSpPr>
            <a:spLocks noGrp="1"/>
          </p:cNvSpPr>
          <p:nvPr>
            <p:ph type="sldNum" sz="quarter" idx="19"/>
          </p:nvPr>
        </p:nvSpPr>
        <p:spPr/>
        <p:txBody>
          <a:bodyPr/>
          <a:lstStyle>
            <a:lvl1pPr>
              <a:defRPr/>
            </a:lvl1pPr>
          </a:lstStyle>
          <a:p>
            <a:pPr>
              <a:defRPr/>
            </a:pPr>
            <a:fld id="{79E52E5C-3BBF-C54E-813C-75B4D61C7F89}" type="slidenum">
              <a:rPr lang="en-US"/>
              <a:pPr>
                <a:defRPr/>
              </a:pPr>
              <a:t>‹#›</a:t>
            </a:fld>
            <a:endParaRPr lang="en-US" dirty="0"/>
          </a:p>
        </p:txBody>
      </p:sp>
    </p:spTree>
    <p:extLst>
      <p:ext uri="{BB962C8B-B14F-4D97-AF65-F5344CB8AC3E}">
        <p14:creationId xmlns:p14="http://schemas.microsoft.com/office/powerpoint/2010/main" val="1474714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Custom 1 Image">
    <p:spTree>
      <p:nvGrpSpPr>
        <p:cNvPr id="1" name=""/>
        <p:cNvGrpSpPr/>
        <p:nvPr/>
      </p:nvGrpSpPr>
      <p:grpSpPr>
        <a:xfrm>
          <a:off x="0" y="0"/>
          <a:ext cx="0" cy="0"/>
          <a:chOff x="0" y="0"/>
          <a:chExt cx="0" cy="0"/>
        </a:xfrm>
      </p:grpSpPr>
      <p:sp>
        <p:nvSpPr>
          <p:cNvPr id="6" name="Rectangle 5"/>
          <p:cNvSpPr/>
          <p:nvPr/>
        </p:nvSpPr>
        <p:spPr>
          <a:xfrm>
            <a:off x="1588" y="0"/>
            <a:ext cx="9172575" cy="5915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09875"/>
            <a:ext cx="91440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3"/>
          </p:nvPr>
        </p:nvSpPr>
        <p:spPr>
          <a:xfrm>
            <a:off x="-1" y="0"/>
            <a:ext cx="9144001" cy="2809875"/>
          </a:xfrm>
          <a:prstGeom prst="rect">
            <a:avLst/>
          </a:prstGeom>
        </p:spPr>
        <p:txBody>
          <a:bodyPr rtlCol="0">
            <a:normAutofit/>
          </a:bodyPr>
          <a:lstStyle>
            <a:lvl1pPr marL="0" indent="0">
              <a:buFontTx/>
              <a:buNone/>
              <a:defRPr sz="1800"/>
            </a:lvl1pPr>
          </a:lstStyle>
          <a:p>
            <a:pPr lvl="0"/>
            <a:r>
              <a:rPr lang="en-US" noProof="0" dirty="0"/>
              <a:t>Click icon to add picture</a:t>
            </a:r>
          </a:p>
        </p:txBody>
      </p:sp>
      <p:sp>
        <p:nvSpPr>
          <p:cNvPr id="9" name="Rectangle 2"/>
          <p:cNvSpPr>
            <a:spLocks noGrp="1" noChangeArrowheads="1"/>
          </p:cNvSpPr>
          <p:nvPr>
            <p:ph type="ctrTitle"/>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a:t>Click to edit Master title style</a:t>
            </a:r>
            <a:endParaRPr lang="en-US" dirty="0"/>
          </a:p>
        </p:txBody>
      </p:sp>
      <p:sp>
        <p:nvSpPr>
          <p:cNvPr id="10" name="Rectangle 3"/>
          <p:cNvSpPr>
            <a:spLocks noGrp="1" noChangeArrowheads="1"/>
          </p:cNvSpPr>
          <p:nvPr>
            <p:ph type="subTitle" idx="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a:t>Click to edit Master subtitle style</a:t>
            </a:r>
            <a:endParaRPr lang="en-US" dirty="0"/>
          </a:p>
        </p:txBody>
      </p:sp>
      <p:sp>
        <p:nvSpPr>
          <p:cNvPr id="12" name="Text Placeholder 15"/>
          <p:cNvSpPr>
            <a:spLocks noGrp="1"/>
          </p:cNvSpPr>
          <p:nvPr>
            <p:ph type="body" sz="quarter" idx="14"/>
          </p:nvPr>
        </p:nvSpPr>
        <p:spPr>
          <a:xfrm>
            <a:off x="442206" y="4887456"/>
            <a:ext cx="7918022" cy="378005"/>
          </a:xfrm>
          <a:prstGeom prst="rect">
            <a:avLst/>
          </a:prstGeom>
        </p:spPr>
        <p:txBody>
          <a:bodyPr/>
          <a:lstStyle>
            <a:lvl1pPr marL="0" indent="0">
              <a:buFontTx/>
              <a:buNone/>
              <a:defRPr sz="1600">
                <a:solidFill>
                  <a:schemeClr val="bg1"/>
                </a:solidFill>
                <a:latin typeface="Verdana"/>
              </a:defRPr>
            </a:lvl1pPr>
          </a:lstStyle>
          <a:p>
            <a:pPr lvl="0"/>
            <a:r>
              <a:rPr lang="en-US"/>
              <a:t>Click to edit Master text styles</a:t>
            </a:r>
          </a:p>
        </p:txBody>
      </p:sp>
      <p:sp>
        <p:nvSpPr>
          <p:cNvPr id="11" name="Date Placeholder 1"/>
          <p:cNvSpPr>
            <a:spLocks noGrp="1"/>
          </p:cNvSpPr>
          <p:nvPr>
            <p:ph type="dt" sz="half" idx="15"/>
          </p:nvPr>
        </p:nvSpPr>
        <p:spPr/>
        <p:txBody>
          <a:bodyPr/>
          <a:lstStyle>
            <a:lvl1pPr>
              <a:defRPr/>
            </a:lvl1pPr>
          </a:lstStyle>
          <a:p>
            <a:pPr>
              <a:defRPr/>
            </a:pPr>
            <a:fld id="{B689ECD0-66AA-41BF-9BA9-40242BD5E827}" type="datetime1">
              <a:rPr lang="en-US" smtClean="0"/>
              <a:t>4/1/2022</a:t>
            </a:fld>
            <a:endParaRPr lang="en-US" dirty="0"/>
          </a:p>
        </p:txBody>
      </p:sp>
      <p:sp>
        <p:nvSpPr>
          <p:cNvPr id="13" name="Slide Number Placeholder 2"/>
          <p:cNvSpPr>
            <a:spLocks noGrp="1"/>
          </p:cNvSpPr>
          <p:nvPr>
            <p:ph type="sldNum" sz="quarter" idx="16"/>
          </p:nvPr>
        </p:nvSpPr>
        <p:spPr/>
        <p:txBody>
          <a:bodyPr/>
          <a:lstStyle>
            <a:lvl1pPr>
              <a:defRPr/>
            </a:lvl1pPr>
          </a:lstStyle>
          <a:p>
            <a:pPr>
              <a:defRPr/>
            </a:pPr>
            <a:fld id="{D3A5D731-B9C6-7D47-856A-3907FB9208F6}" type="slidenum">
              <a:rPr lang="en-US"/>
              <a:pPr>
                <a:defRPr/>
              </a:pPr>
              <a:t>‹#›</a:t>
            </a:fld>
            <a:endParaRPr lang="en-US" dirty="0"/>
          </a:p>
        </p:txBody>
      </p:sp>
    </p:spTree>
    <p:extLst>
      <p:ext uri="{BB962C8B-B14F-4D97-AF65-F5344CB8AC3E}">
        <p14:creationId xmlns:p14="http://schemas.microsoft.com/office/powerpoint/2010/main" val="1738446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a:t>Click to edit Master title style</a:t>
            </a:r>
            <a:endParaRPr lang="en-US" dirty="0"/>
          </a:p>
        </p:txBody>
      </p:sp>
      <p:sp>
        <p:nvSpPr>
          <p:cNvPr id="4" name="Slide Number Placeholder 2"/>
          <p:cNvSpPr>
            <a:spLocks noGrp="1"/>
          </p:cNvSpPr>
          <p:nvPr>
            <p:ph type="sldNum" sz="quarter" idx="10"/>
          </p:nvPr>
        </p:nvSpPr>
        <p:spPr/>
        <p:txBody>
          <a:bodyPr/>
          <a:lstStyle>
            <a:lvl1pPr>
              <a:defRPr/>
            </a:lvl1pPr>
          </a:lstStyle>
          <a:p>
            <a:pPr>
              <a:defRPr/>
            </a:pPr>
            <a:fld id="{C3BB0459-26FD-7248-9C09-9BAEF8174546}" type="slidenum">
              <a:rPr lang="en-US"/>
              <a:pPr>
                <a:defRPr/>
              </a:pPr>
              <a:t>‹#›</a:t>
            </a:fld>
            <a:endParaRPr lang="en-US" dirty="0"/>
          </a:p>
        </p:txBody>
      </p:sp>
      <p:sp>
        <p:nvSpPr>
          <p:cNvPr id="5" name="Date Placeholder 3"/>
          <p:cNvSpPr>
            <a:spLocks noGrp="1"/>
          </p:cNvSpPr>
          <p:nvPr>
            <p:ph type="dt" sz="half" idx="11"/>
          </p:nvPr>
        </p:nvSpPr>
        <p:spPr/>
        <p:txBody>
          <a:bodyPr/>
          <a:lstStyle>
            <a:lvl1pPr>
              <a:defRPr/>
            </a:lvl1pPr>
          </a:lstStyle>
          <a:p>
            <a:pPr>
              <a:defRPr/>
            </a:pPr>
            <a:fld id="{E475C9FB-9D97-427E-9570-8CC1F5D7FB95}" type="datetime1">
              <a:rPr lang="en-US" smtClean="0"/>
              <a:t>4/1/2022</a:t>
            </a:fld>
            <a:endParaRPr lang="en-US" dirty="0"/>
          </a:p>
        </p:txBody>
      </p:sp>
    </p:spTree>
    <p:extLst>
      <p:ext uri="{BB962C8B-B14F-4D97-AF65-F5344CB8AC3E}">
        <p14:creationId xmlns:p14="http://schemas.microsoft.com/office/powerpoint/2010/main" val="3594155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nvPr>
        </p:nvSpPr>
        <p:spPr/>
        <p:txBody>
          <a:bodyPr/>
          <a:lstStyle>
            <a:lvl1pPr>
              <a:defRPr/>
            </a:lvl1pPr>
          </a:lstStyle>
          <a:p>
            <a:pPr>
              <a:defRPr/>
            </a:pPr>
            <a:fld id="{942DB186-ED04-5C4C-B3C5-0B410677D56D}" type="slidenum">
              <a:rPr lang="en-US"/>
              <a:pPr>
                <a:defRPr/>
              </a:pPr>
              <a:t>‹#›</a:t>
            </a:fld>
            <a:endParaRPr lang="en-US" dirty="0"/>
          </a:p>
        </p:txBody>
      </p:sp>
      <p:sp>
        <p:nvSpPr>
          <p:cNvPr id="4" name="Date Placeholder 2"/>
          <p:cNvSpPr>
            <a:spLocks noGrp="1"/>
          </p:cNvSpPr>
          <p:nvPr>
            <p:ph type="dt" sz="half" idx="11"/>
          </p:nvPr>
        </p:nvSpPr>
        <p:spPr/>
        <p:txBody>
          <a:bodyPr/>
          <a:lstStyle>
            <a:lvl1pPr>
              <a:defRPr/>
            </a:lvl1pPr>
          </a:lstStyle>
          <a:p>
            <a:pPr>
              <a:defRPr/>
            </a:pPr>
            <a:fld id="{CE84751A-C78C-4746-875E-52EA808FFC5D}" type="datetime1">
              <a:rPr lang="en-US" smtClean="0"/>
              <a:t>4/1/2022</a:t>
            </a:fld>
            <a:endParaRPr lang="en-US" dirty="0"/>
          </a:p>
        </p:txBody>
      </p:sp>
    </p:spTree>
    <p:extLst>
      <p:ext uri="{BB962C8B-B14F-4D97-AF65-F5344CB8AC3E}">
        <p14:creationId xmlns:p14="http://schemas.microsoft.com/office/powerpoint/2010/main" val="2974303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4"/>
          <a:srcRect/>
          <a:stretch>
            <a:fillRect/>
          </a:stretch>
        </a:blipFill>
        <a:effectLst/>
      </p:bgPr>
    </p:bg>
    <p:spTree>
      <p:nvGrpSpPr>
        <p:cNvPr id="1" name=""/>
        <p:cNvGrpSpPr/>
        <p:nvPr/>
      </p:nvGrpSpPr>
      <p:grpSpPr>
        <a:xfrm>
          <a:off x="0" y="0"/>
          <a:ext cx="0" cy="0"/>
          <a:chOff x="0" y="0"/>
          <a:chExt cx="0" cy="0"/>
        </a:xfrm>
      </p:grpSpPr>
      <p:sp>
        <p:nvSpPr>
          <p:cNvPr id="1026" name="Title Placeholder 9"/>
          <p:cNvSpPr>
            <a:spLocks noGrp="1" noChangeAspect="1"/>
          </p:cNvSpPr>
          <p:nvPr>
            <p:ph type="title"/>
          </p:nvPr>
        </p:nvSpPr>
        <p:spPr bwMode="auto">
          <a:xfrm>
            <a:off x="365125" y="134938"/>
            <a:ext cx="83264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Slide Number Placeholder 1"/>
          <p:cNvSpPr>
            <a:spLocks noGrp="1"/>
          </p:cNvSpPr>
          <p:nvPr>
            <p:ph type="sldNum" sz="quarter" idx="4"/>
          </p:nvPr>
        </p:nvSpPr>
        <p:spPr>
          <a:xfrm>
            <a:off x="444500" y="6356350"/>
            <a:ext cx="358775"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pPr>
              <a:defRPr/>
            </a:pPr>
            <a:fld id="{365F2801-562A-684C-B81E-FD1667E3ABBC}" type="slidenum">
              <a:rPr lang="en-US"/>
              <a:pPr>
                <a:defRPr/>
              </a:pPr>
              <a:t>‹#›</a:t>
            </a:fld>
            <a:endParaRPr lang="en-US" dirty="0"/>
          </a:p>
        </p:txBody>
      </p:sp>
      <p:sp>
        <p:nvSpPr>
          <p:cNvPr id="3" name="Date Placeholder 2"/>
          <p:cNvSpPr>
            <a:spLocks noGrp="1"/>
          </p:cNvSpPr>
          <p:nvPr>
            <p:ph type="dt" sz="half" idx="2"/>
          </p:nvPr>
        </p:nvSpPr>
        <p:spPr>
          <a:xfrm>
            <a:off x="865188" y="6356350"/>
            <a:ext cx="1643062" cy="365125"/>
          </a:xfrm>
          <a:prstGeom prst="rect">
            <a:avLst/>
          </a:prstGeom>
        </p:spPr>
        <p:txBody>
          <a:bodyPr vert="horz" lIns="0" tIns="45720" rIns="91440" bIns="45720" rtlCol="0" anchor="ctr"/>
          <a:lstStyle>
            <a:lvl1pPr algn="l" fontAlgn="auto">
              <a:spcBef>
                <a:spcPts val="0"/>
              </a:spcBef>
              <a:spcAft>
                <a:spcPts val="0"/>
              </a:spcAft>
              <a:defRPr sz="1050" smtClean="0">
                <a:solidFill>
                  <a:schemeClr val="tx1">
                    <a:tint val="75000"/>
                  </a:schemeClr>
                </a:solidFill>
                <a:latin typeface="+mn-lt"/>
                <a:ea typeface="+mn-ea"/>
                <a:cs typeface="+mn-cs"/>
              </a:defRPr>
            </a:lvl1pPr>
          </a:lstStyle>
          <a:p>
            <a:pPr>
              <a:defRPr/>
            </a:pPr>
            <a:fld id="{D3006816-316D-48D4-BB0C-FD75EA646C95}" type="datetime1">
              <a:rPr lang="en-US" smtClean="0"/>
              <a:t>4/1/2022</a:t>
            </a:fld>
            <a:endParaRPr lang="en-US" dirty="0"/>
          </a:p>
        </p:txBody>
      </p:sp>
      <p:sp>
        <p:nvSpPr>
          <p:cNvPr id="1029" name="Rectangle 3"/>
          <p:cNvSpPr>
            <a:spLocks noChangeArrowheads="1"/>
          </p:cNvSpPr>
          <p:nvPr/>
        </p:nvSpPr>
        <p:spPr bwMode="auto">
          <a:xfrm rot="-5400000">
            <a:off x="9449594" y="5911057"/>
            <a:ext cx="17097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600" dirty="0">
                <a:solidFill>
                  <a:srgbClr val="7F7F7F"/>
                </a:solidFill>
              </a:rPr>
              <a:t>12-CRS-0106 REVISED 8 FEB 2013</a:t>
            </a:r>
          </a:p>
        </p:txBody>
      </p:sp>
      <p:sp>
        <p:nvSpPr>
          <p:cNvPr id="1030" name="Text Placeholder 11"/>
          <p:cNvSpPr>
            <a:spLocks noGrp="1"/>
          </p:cNvSpPr>
          <p:nvPr>
            <p:ph type="body" idx="1"/>
          </p:nvPr>
        </p:nvSpPr>
        <p:spPr bwMode="auto">
          <a:xfrm>
            <a:off x="365125" y="1646238"/>
            <a:ext cx="8326438" cy="438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4" descr="ieee_tag_blue_006699.pn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718425" y="6132513"/>
            <a:ext cx="98901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77544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1" r:id="rId18"/>
    <p:sldLayoutId id="2147483660" r:id="rId19"/>
    <p:sldLayoutId id="2147483682" r:id="rId20"/>
    <p:sldLayoutId id="2147483683" r:id="rId21"/>
    <p:sldLayoutId id="2147483684" r:id="rId22"/>
  </p:sldLayoutIdLst>
  <p:hf hdr="0" ftr="0"/>
  <p:txStyles>
    <p:titleStyle>
      <a:lvl1pPr algn="l" defTabSz="457200" rtl="0" eaLnBrk="1" fontAlgn="base" hangingPunct="1">
        <a:spcBef>
          <a:spcPct val="0"/>
        </a:spcBef>
        <a:spcAft>
          <a:spcPct val="0"/>
        </a:spcAft>
        <a:defRPr sz="3200" b="1" kern="1200">
          <a:solidFill>
            <a:schemeClr val="bg1"/>
          </a:solidFill>
          <a:latin typeface="+mj-lt"/>
          <a:ea typeface="ＭＳ Ｐゴシック" charset="0"/>
          <a:cs typeface="ＭＳ Ｐゴシック" charset="0"/>
        </a:defRPr>
      </a:lvl1pPr>
      <a:lvl2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2pPr>
      <a:lvl3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3pPr>
      <a:lvl4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4pPr>
      <a:lvl5pPr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5pPr>
      <a:lvl6pPr marL="4572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6pPr>
      <a:lvl7pPr marL="9144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7pPr>
      <a:lvl8pPr marL="13716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8pPr>
      <a:lvl9pPr marL="1828800" algn="l" defTabSz="457200" rtl="0" eaLnBrk="1" fontAlgn="base" hangingPunct="1">
        <a:spcBef>
          <a:spcPct val="0"/>
        </a:spcBef>
        <a:spcAft>
          <a:spcPct val="0"/>
        </a:spcAft>
        <a:defRPr sz="3200" b="1">
          <a:solidFill>
            <a:schemeClr val="bg1"/>
          </a:solidFill>
          <a:latin typeface="Verdana" charset="0"/>
          <a:ea typeface="ＭＳ Ｐゴシック" charset="0"/>
          <a:cs typeface="ＭＳ Ｐゴシック" charset="0"/>
        </a:defRPr>
      </a:lvl9pPr>
    </p:titleStyle>
    <p:bodyStyle>
      <a:lvl1pPr marL="346075" indent="-346075" algn="l" defTabSz="457200" rtl="0" eaLnBrk="1" fontAlgn="base" hangingPunct="1">
        <a:spcBef>
          <a:spcPts val="1800"/>
        </a:spcBef>
        <a:spcAft>
          <a:spcPct val="0"/>
        </a:spcAft>
        <a:buSzPct val="135000"/>
        <a:buBlip>
          <a:blip r:embed="rId26"/>
        </a:buBlip>
        <a:defRPr sz="2400" kern="1200">
          <a:solidFill>
            <a:schemeClr val="tx1"/>
          </a:solidFill>
          <a:latin typeface="+mn-lt"/>
          <a:ea typeface="ＭＳ Ｐゴシック" charset="0"/>
          <a:cs typeface="ＭＳ Ｐゴシック" charset="0"/>
        </a:defRPr>
      </a:lvl1pPr>
      <a:lvl2pPr marL="593725" indent="-182563" algn="l" defTabSz="457200" rtl="0" eaLnBrk="1" fontAlgn="base" hangingPunct="1">
        <a:spcBef>
          <a:spcPts val="800"/>
        </a:spcBef>
        <a:spcAft>
          <a:spcPct val="0"/>
        </a:spcAft>
        <a:buClr>
          <a:srgbClr val="595959"/>
        </a:buClr>
        <a:buFont typeface="Lucida Grande" charset="0"/>
        <a:buChar char="–"/>
        <a:defRPr sz="2000" kern="1200">
          <a:solidFill>
            <a:schemeClr val="tx1"/>
          </a:solidFill>
          <a:latin typeface="+mn-lt"/>
          <a:ea typeface="ＭＳ Ｐゴシック" charset="0"/>
          <a:cs typeface="+mn-cs"/>
        </a:defRPr>
      </a:lvl2pPr>
      <a:lvl3pPr marL="822325" indent="-182563" algn="l" defTabSz="457200" rtl="0" eaLnBrk="1" fontAlgn="base" hangingPunct="1">
        <a:spcBef>
          <a:spcPts val="700"/>
        </a:spcBef>
        <a:spcAft>
          <a:spcPct val="0"/>
        </a:spcAft>
        <a:buClr>
          <a:srgbClr val="595959"/>
        </a:buClr>
        <a:buFont typeface="Wingdings" charset="0"/>
        <a:buChar char="§"/>
        <a:defRPr kern="1200">
          <a:solidFill>
            <a:schemeClr val="tx1"/>
          </a:solidFill>
          <a:latin typeface="+mn-lt"/>
          <a:ea typeface="ＭＳ Ｐゴシック" charset="0"/>
          <a:cs typeface="+mn-cs"/>
        </a:defRPr>
      </a:lvl3pPr>
      <a:lvl4pPr marL="1050925" indent="-182563" algn="l" defTabSz="457200" rtl="0" eaLnBrk="1" fontAlgn="base" hangingPunct="1">
        <a:spcBef>
          <a:spcPts val="600"/>
        </a:spcBef>
        <a:spcAft>
          <a:spcPct val="0"/>
        </a:spcAft>
        <a:buClr>
          <a:srgbClr val="595959"/>
        </a:buClr>
        <a:buFont typeface="Arial" charset="0"/>
        <a:buChar char="–"/>
        <a:defRPr sz="1600" kern="1200">
          <a:solidFill>
            <a:schemeClr val="tx1"/>
          </a:solidFill>
          <a:latin typeface="+mn-lt"/>
          <a:ea typeface="ＭＳ Ｐゴシック" charset="0"/>
          <a:cs typeface="+mn-cs"/>
        </a:defRPr>
      </a:lvl4pPr>
      <a:lvl5pPr marL="1233488" indent="-182563" algn="l" defTabSz="457200" rtl="0" eaLnBrk="1" fontAlgn="base" hangingPunct="1">
        <a:spcBef>
          <a:spcPts val="600"/>
        </a:spcBef>
        <a:spcAft>
          <a:spcPct val="0"/>
        </a:spcAft>
        <a:buClr>
          <a:srgbClr val="7F7F7F"/>
        </a:buClr>
        <a:buFont typeface="Wingdings"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41.jpe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hyperlink" Target="about:blank" TargetMode="External"/><Relationship Id="rId16" Type="http://schemas.openxmlformats.org/officeDocument/2006/relationships/image" Target="../media/image53.jpeg"/><Relationship Id="rId1" Type="http://schemas.openxmlformats.org/officeDocument/2006/relationships/slideLayout" Target="../slideLayouts/slideLayout2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hyperlink" Target="mailto:merandall@ieee.org" TargetMode="External"/><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hyperlink" Target="http://move.ieee.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about:blank" TargetMode="External"/><Relationship Id="rId1" Type="http://schemas.openxmlformats.org/officeDocument/2006/relationships/slideLayout" Target="../slideLayouts/slideLayout20.xml"/><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jpg"/><Relationship Id="rId7"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35.jpe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4.xml"/><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solidFill>
            <a:schemeClr val="bg1"/>
          </a:solidFill>
        </p:spPr>
        <p:txBody>
          <a:bodyPr rtlCol="0">
            <a:noAutofit/>
          </a:bodyPr>
          <a:lstStyle/>
          <a:p>
            <a:pPr fontAlgn="auto">
              <a:spcAft>
                <a:spcPts val="0"/>
              </a:spcAft>
              <a:defRPr/>
            </a:pPr>
            <a:r>
              <a:rPr lang="en-US" dirty="0">
                <a:solidFill>
                  <a:schemeClr val="accent1"/>
                </a:solidFill>
                <a:ea typeface="+mj-ea"/>
                <a:cs typeface="+mj-cs"/>
              </a:rPr>
              <a:t>IEEE MOVE Program</a:t>
            </a:r>
          </a:p>
        </p:txBody>
      </p:sp>
      <p:sp>
        <p:nvSpPr>
          <p:cNvPr id="7" name="Slide Number Placeholder 6"/>
          <p:cNvSpPr>
            <a:spLocks noGrp="1"/>
          </p:cNvSpPr>
          <p:nvPr>
            <p:ph type="sldNum" sz="quarter" idx="15"/>
          </p:nvPr>
        </p:nvSpPr>
        <p:spPr>
          <a:solidFill>
            <a:schemeClr val="bg1"/>
          </a:solidFill>
        </p:spPr>
        <p:txBody>
          <a:bodyPr/>
          <a:lstStyle/>
          <a:p>
            <a:pPr>
              <a:defRPr/>
            </a:pPr>
            <a:fld id="{FE028329-6992-FA46-A379-1289CD59B600}" type="slidenum">
              <a:rPr lang="en-US" smtClean="0"/>
              <a:pPr>
                <a:defRPr/>
              </a:pPr>
              <a:t>1</a:t>
            </a:fld>
            <a:endParaRPr lang="en-US" dirty="0"/>
          </a:p>
        </p:txBody>
      </p:sp>
      <p:sp>
        <p:nvSpPr>
          <p:cNvPr id="3" name="Date Placeholder 2">
            <a:extLst>
              <a:ext uri="{FF2B5EF4-FFF2-40B4-BE49-F238E27FC236}">
                <a16:creationId xmlns:a16="http://schemas.microsoft.com/office/drawing/2014/main" id="{5DB067CA-FFD8-41BA-95E0-7C57EA2638A8}"/>
              </a:ext>
            </a:extLst>
          </p:cNvPr>
          <p:cNvSpPr>
            <a:spLocks noGrp="1"/>
          </p:cNvSpPr>
          <p:nvPr>
            <p:ph type="dt" sz="half" idx="14"/>
          </p:nvPr>
        </p:nvSpPr>
        <p:spPr/>
        <p:txBody>
          <a:bodyPr/>
          <a:lstStyle/>
          <a:p>
            <a:pPr algn="ctr">
              <a:defRPr/>
            </a:pPr>
            <a:r>
              <a:rPr lang="en-US" dirty="0"/>
              <a:t>1 March 2022</a:t>
            </a:r>
          </a:p>
        </p:txBody>
      </p:sp>
      <p:sp>
        <p:nvSpPr>
          <p:cNvPr id="2" name="Subtitle 1">
            <a:extLst>
              <a:ext uri="{FF2B5EF4-FFF2-40B4-BE49-F238E27FC236}">
                <a16:creationId xmlns:a16="http://schemas.microsoft.com/office/drawing/2014/main" id="{81C6D10F-FD32-41A9-B67D-E85EA0B07C02}"/>
              </a:ext>
            </a:extLst>
          </p:cNvPr>
          <p:cNvSpPr>
            <a:spLocks noGrp="1"/>
          </p:cNvSpPr>
          <p:nvPr>
            <p:ph type="subTitle" idx="1"/>
          </p:nvPr>
        </p:nvSpPr>
        <p:spPr>
          <a:xfrm>
            <a:off x="450913" y="4165407"/>
            <a:ext cx="7909316" cy="1311566"/>
          </a:xfrm>
        </p:spPr>
        <p:txBody>
          <a:bodyPr/>
          <a:lstStyle/>
          <a:p>
            <a:r>
              <a:rPr lang="en-US" dirty="0"/>
              <a:t>Mary Ellen Randall, IEEE Fellow</a:t>
            </a:r>
            <a:br>
              <a:rPr lang="en-US" dirty="0"/>
            </a:br>
            <a:r>
              <a:rPr lang="en-US" dirty="0"/>
              <a:t>merandall@ieee.org</a:t>
            </a:r>
            <a:br>
              <a:rPr lang="en-US" dirty="0"/>
            </a:br>
            <a:br>
              <a:rPr lang="en-US" dirty="0"/>
            </a:br>
            <a:r>
              <a:rPr lang="en-US" dirty="0"/>
              <a:t>IEEE Treasurer</a:t>
            </a:r>
            <a:br>
              <a:rPr lang="en-US" dirty="0"/>
            </a:br>
            <a:r>
              <a:rPr lang="en-US" dirty="0"/>
              <a:t>MOVE Outreach International</a:t>
            </a:r>
          </a:p>
          <a:p>
            <a:br>
              <a:rPr lang="en-US" dirty="0"/>
            </a:br>
            <a:endParaRPr lang="en-US" dirty="0"/>
          </a:p>
          <a:p>
            <a:endParaRPr lang="en-US" dirty="0"/>
          </a:p>
        </p:txBody>
      </p:sp>
      <p:pic>
        <p:nvPicPr>
          <p:cNvPr id="6" name="Picture 5">
            <a:extLst>
              <a:ext uri="{FF2B5EF4-FFF2-40B4-BE49-F238E27FC236}">
                <a16:creationId xmlns:a16="http://schemas.microsoft.com/office/drawing/2014/main" id="{12821607-AB15-43C4-BA89-F90800074E1F}"/>
              </a:ext>
            </a:extLst>
          </p:cNvPr>
          <p:cNvPicPr>
            <a:picLocks noChangeAspect="1"/>
          </p:cNvPicPr>
          <p:nvPr/>
        </p:nvPicPr>
        <p:blipFill>
          <a:blip r:embed="rId3"/>
          <a:stretch>
            <a:fillRect/>
          </a:stretch>
        </p:blipFill>
        <p:spPr>
          <a:xfrm>
            <a:off x="7283184" y="4219611"/>
            <a:ext cx="1548384" cy="15971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000" dirty="0"/>
              <a:t>STEM &amp; </a:t>
            </a:r>
            <a:br>
              <a:rPr lang="en-CA" sz="4000" dirty="0"/>
            </a:br>
            <a:r>
              <a:rPr lang="en-CA" sz="4000" dirty="0"/>
              <a:t>Public Visibility</a:t>
            </a:r>
          </a:p>
        </p:txBody>
      </p:sp>
      <p:sp>
        <p:nvSpPr>
          <p:cNvPr id="4" name="TextBox 3"/>
          <p:cNvSpPr txBox="1"/>
          <p:nvPr/>
        </p:nvSpPr>
        <p:spPr>
          <a:xfrm>
            <a:off x="0" y="1524000"/>
            <a:ext cx="9067800" cy="646331"/>
          </a:xfrm>
          <a:prstGeom prst="rect">
            <a:avLst/>
          </a:prstGeom>
          <a:noFill/>
        </p:spPr>
        <p:txBody>
          <a:bodyPr wrap="square" rtlCol="0">
            <a:spAutoFit/>
          </a:bodyPr>
          <a:lstStyle/>
          <a:p>
            <a:pPr algn="ctr"/>
            <a:r>
              <a:rPr lang="en-CA" sz="3600" dirty="0"/>
              <a:t>  Over</a:t>
            </a:r>
            <a:r>
              <a:rPr lang="en-CA" sz="3600" b="1" dirty="0"/>
              <a:t> 50,000 </a:t>
            </a:r>
            <a:r>
              <a:rPr lang="en-CA" sz="3600" dirty="0"/>
              <a:t>reached yearly*</a:t>
            </a:r>
            <a:endParaRPr lang="en-CA" sz="3600" b="1" dirty="0"/>
          </a:p>
        </p:txBody>
      </p:sp>
      <p:pic>
        <p:nvPicPr>
          <p:cNvPr id="1029" name="Picture 5" descr="C:\Users\maryellen\AppData\Local\Microsoft\Windows\Temporary Internet Files\Content.Outlook\IAW4POUX\LCA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141220"/>
            <a:ext cx="4060388"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381000" y="2153920"/>
            <a:ext cx="2743200" cy="2468880"/>
          </a:xfrm>
          <a:prstGeom prst="rect">
            <a:avLst/>
          </a:prstGeom>
        </p:spPr>
      </p:pic>
      <p:pic>
        <p:nvPicPr>
          <p:cNvPr id="10" name="Picture 9" descr="http://move.ieeeusa.org/wp-content/uploads/2018/06/School_of_the_Future880.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4952" y="4724400"/>
            <a:ext cx="3477895" cy="1737360"/>
          </a:xfrm>
          <a:prstGeom prst="rect">
            <a:avLst/>
          </a:prstGeom>
          <a:noFill/>
          <a:ln>
            <a:noFill/>
          </a:ln>
        </p:spPr>
      </p:pic>
      <p:sp>
        <p:nvSpPr>
          <p:cNvPr id="3" name="TextBox 2">
            <a:extLst>
              <a:ext uri="{FF2B5EF4-FFF2-40B4-BE49-F238E27FC236}">
                <a16:creationId xmlns:a16="http://schemas.microsoft.com/office/drawing/2014/main" id="{911BAA5D-B9AC-41F2-88DD-C0EFCC2107F4}"/>
              </a:ext>
            </a:extLst>
          </p:cNvPr>
          <p:cNvSpPr txBox="1"/>
          <p:nvPr/>
        </p:nvSpPr>
        <p:spPr>
          <a:xfrm>
            <a:off x="365125" y="5957455"/>
            <a:ext cx="1879311" cy="369332"/>
          </a:xfrm>
          <a:prstGeom prst="rect">
            <a:avLst/>
          </a:prstGeom>
          <a:ln>
            <a:noFill/>
          </a:ln>
        </p:spPr>
        <p:txBody>
          <a:bodyPr wrap="square" rtlCol="0">
            <a:spAutoFit/>
          </a:bodyPr>
          <a:lstStyle/>
          <a:p>
            <a:r>
              <a:rPr lang="en-US" dirty="0"/>
              <a:t>* Pre-COVID</a:t>
            </a:r>
          </a:p>
        </p:txBody>
      </p:sp>
    </p:spTree>
    <p:extLst>
      <p:ext uri="{BB962C8B-B14F-4D97-AF65-F5344CB8AC3E}">
        <p14:creationId xmlns:p14="http://schemas.microsoft.com/office/powerpoint/2010/main" val="3979116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3199F9C0-2C36-447C-91ED-5D47A0236711}"/>
              </a:ext>
            </a:extLst>
          </p:cNvPr>
          <p:cNvSpPr>
            <a:spLocks noChangeArrowheads="1"/>
          </p:cNvSpPr>
          <p:nvPr/>
        </p:nvSpPr>
        <p:spPr bwMode="auto">
          <a:xfrm>
            <a:off x="2230120" y="2225628"/>
            <a:ext cx="298493" cy="3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52" tIns="36576" rIns="73152" bIns="36576" numCol="1" anchor="ctr" anchorCtr="0" compatLnSpc="1">
            <a:prstTxWarp prst="textNoShape">
              <a:avLst/>
            </a:prstTxWarp>
            <a:spAutoFit/>
          </a:bodyPr>
          <a:lstStyle/>
          <a:p>
            <a:endParaRPr lang="en-US" sz="1500"/>
          </a:p>
        </p:txBody>
      </p:sp>
      <p:sp>
        <p:nvSpPr>
          <p:cNvPr id="5" name="Rectangle 38">
            <a:extLst>
              <a:ext uri="{FF2B5EF4-FFF2-40B4-BE49-F238E27FC236}">
                <a16:creationId xmlns:a16="http://schemas.microsoft.com/office/drawing/2014/main" id="{BD0C401A-111B-4946-9815-F4694AFE335A}"/>
              </a:ext>
            </a:extLst>
          </p:cNvPr>
          <p:cNvSpPr>
            <a:spLocks noChangeArrowheads="1"/>
          </p:cNvSpPr>
          <p:nvPr/>
        </p:nvSpPr>
        <p:spPr bwMode="auto">
          <a:xfrm>
            <a:off x="2230120" y="2225628"/>
            <a:ext cx="298493" cy="3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52" tIns="36576" rIns="73152" bIns="36576" numCol="1" anchor="ctr" anchorCtr="0" compatLnSpc="1">
            <a:prstTxWarp prst="textNoShape">
              <a:avLst/>
            </a:prstTxWarp>
            <a:spAutoFit/>
          </a:bodyPr>
          <a:lstStyle/>
          <a:p>
            <a:endParaRPr lang="en-US" sz="1500"/>
          </a:p>
        </p:txBody>
      </p:sp>
      <p:pic>
        <p:nvPicPr>
          <p:cNvPr id="9" name="Picture 8">
            <a:hlinkClick r:id="rId2"/>
            <a:extLst>
              <a:ext uri="{FF2B5EF4-FFF2-40B4-BE49-F238E27FC236}">
                <a16:creationId xmlns:a16="http://schemas.microsoft.com/office/drawing/2014/main" id="{204C8208-D8BA-4A95-B0C8-568E6D5B59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9315" y="4533728"/>
            <a:ext cx="1724024" cy="736732"/>
          </a:xfrm>
          <a:prstGeom prst="rect">
            <a:avLst/>
          </a:prstGeom>
        </p:spPr>
      </p:pic>
      <p:pic>
        <p:nvPicPr>
          <p:cNvPr id="10" name="Picture 9">
            <a:extLst>
              <a:ext uri="{FF2B5EF4-FFF2-40B4-BE49-F238E27FC236}">
                <a16:creationId xmlns:a16="http://schemas.microsoft.com/office/drawing/2014/main" id="{6C9568AD-54C7-498E-AA3B-1E104B46BF10}"/>
              </a:ext>
            </a:extLst>
          </p:cNvPr>
          <p:cNvPicPr>
            <a:picLocks noChangeAspect="1"/>
          </p:cNvPicPr>
          <p:nvPr/>
        </p:nvPicPr>
        <p:blipFill>
          <a:blip r:embed="rId4"/>
          <a:stretch>
            <a:fillRect/>
          </a:stretch>
        </p:blipFill>
        <p:spPr>
          <a:xfrm>
            <a:off x="3463206" y="2931635"/>
            <a:ext cx="2600893" cy="499674"/>
          </a:xfrm>
          <a:prstGeom prst="rect">
            <a:avLst/>
          </a:prstGeom>
        </p:spPr>
      </p:pic>
      <p:pic>
        <p:nvPicPr>
          <p:cNvPr id="11" name="Picture 10">
            <a:extLst>
              <a:ext uri="{FF2B5EF4-FFF2-40B4-BE49-F238E27FC236}">
                <a16:creationId xmlns:a16="http://schemas.microsoft.com/office/drawing/2014/main" id="{AE1089E6-787E-4196-BFFD-9C20FB196AB2}"/>
              </a:ext>
            </a:extLst>
          </p:cNvPr>
          <p:cNvPicPr>
            <a:picLocks noChangeAspect="1"/>
          </p:cNvPicPr>
          <p:nvPr/>
        </p:nvPicPr>
        <p:blipFill>
          <a:blip r:embed="rId5"/>
          <a:stretch>
            <a:fillRect/>
          </a:stretch>
        </p:blipFill>
        <p:spPr>
          <a:xfrm>
            <a:off x="3435189" y="1826215"/>
            <a:ext cx="2445392" cy="580769"/>
          </a:xfrm>
          <a:prstGeom prst="rect">
            <a:avLst/>
          </a:prstGeom>
          <a:ln>
            <a:solidFill>
              <a:schemeClr val="bg2"/>
            </a:solidFill>
          </a:ln>
        </p:spPr>
      </p:pic>
      <p:pic>
        <p:nvPicPr>
          <p:cNvPr id="13" name="Picture 12">
            <a:extLst>
              <a:ext uri="{FF2B5EF4-FFF2-40B4-BE49-F238E27FC236}">
                <a16:creationId xmlns:a16="http://schemas.microsoft.com/office/drawing/2014/main" id="{67C17783-04BB-44A9-B640-F6B9C10D0229}"/>
              </a:ext>
            </a:extLst>
          </p:cNvPr>
          <p:cNvPicPr>
            <a:picLocks noChangeAspect="1"/>
          </p:cNvPicPr>
          <p:nvPr/>
        </p:nvPicPr>
        <p:blipFill>
          <a:blip r:embed="rId6"/>
          <a:stretch>
            <a:fillRect/>
          </a:stretch>
        </p:blipFill>
        <p:spPr>
          <a:xfrm>
            <a:off x="562235" y="2905787"/>
            <a:ext cx="2169280" cy="551369"/>
          </a:xfrm>
          <a:prstGeom prst="rect">
            <a:avLst/>
          </a:prstGeom>
        </p:spPr>
      </p:pic>
      <p:pic>
        <p:nvPicPr>
          <p:cNvPr id="14" name="Picture 13">
            <a:extLst>
              <a:ext uri="{FF2B5EF4-FFF2-40B4-BE49-F238E27FC236}">
                <a16:creationId xmlns:a16="http://schemas.microsoft.com/office/drawing/2014/main" id="{31A90390-9786-412B-9621-37640ED2E191}"/>
              </a:ext>
            </a:extLst>
          </p:cNvPr>
          <p:cNvPicPr>
            <a:picLocks noChangeAspect="1"/>
          </p:cNvPicPr>
          <p:nvPr/>
        </p:nvPicPr>
        <p:blipFill>
          <a:blip r:embed="rId7"/>
          <a:stretch>
            <a:fillRect/>
          </a:stretch>
        </p:blipFill>
        <p:spPr>
          <a:xfrm>
            <a:off x="691610" y="4707006"/>
            <a:ext cx="2261614" cy="360604"/>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57D489F4-611A-4798-8521-460882E747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326" y="3677006"/>
            <a:ext cx="2741098" cy="770744"/>
          </a:xfrm>
          <a:prstGeom prst="rect">
            <a:avLst/>
          </a:prstGeom>
        </p:spPr>
      </p:pic>
      <p:sp>
        <p:nvSpPr>
          <p:cNvPr id="17" name="TextBox 16">
            <a:extLst>
              <a:ext uri="{FF2B5EF4-FFF2-40B4-BE49-F238E27FC236}">
                <a16:creationId xmlns:a16="http://schemas.microsoft.com/office/drawing/2014/main" id="{85F93AFA-8E33-488A-AE61-A763F6BFE633}"/>
              </a:ext>
            </a:extLst>
          </p:cNvPr>
          <p:cNvSpPr txBox="1"/>
          <p:nvPr/>
        </p:nvSpPr>
        <p:spPr>
          <a:xfrm>
            <a:off x="3741099" y="3843738"/>
            <a:ext cx="2385479" cy="507831"/>
          </a:xfrm>
          <a:prstGeom prst="rect">
            <a:avLst/>
          </a:prstGeom>
          <a:noFill/>
        </p:spPr>
        <p:txBody>
          <a:bodyPr wrap="square" rtlCol="0">
            <a:spAutoFit/>
          </a:bodyPr>
          <a:lstStyle/>
          <a:p>
            <a:r>
              <a:rPr lang="en-US" sz="1350" b="1" dirty="0">
                <a:solidFill>
                  <a:schemeClr val="tx1">
                    <a:lumMod val="50000"/>
                    <a:lumOff val="50000"/>
                  </a:schemeClr>
                </a:solidFill>
              </a:rPr>
              <a:t>IEEE Eastern NC Section</a:t>
            </a:r>
          </a:p>
        </p:txBody>
      </p:sp>
      <p:pic>
        <p:nvPicPr>
          <p:cNvPr id="19" name="Picture 18" descr="A picture containing text&#10;&#10;Description automatically generated">
            <a:extLst>
              <a:ext uri="{FF2B5EF4-FFF2-40B4-BE49-F238E27FC236}">
                <a16:creationId xmlns:a16="http://schemas.microsoft.com/office/drawing/2014/main" id="{D1F0015C-70AD-48B1-9D76-695BD3A26B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5637" y="4485114"/>
            <a:ext cx="836923" cy="836923"/>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874A9D2B-1908-425C-8CBE-11F8F2410B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3433" y="1780124"/>
            <a:ext cx="2169280" cy="702968"/>
          </a:xfrm>
          <a:prstGeom prst="rect">
            <a:avLst/>
          </a:prstGeom>
        </p:spPr>
      </p:pic>
      <p:pic>
        <p:nvPicPr>
          <p:cNvPr id="12" name="Picture 11">
            <a:extLst>
              <a:ext uri="{FF2B5EF4-FFF2-40B4-BE49-F238E27FC236}">
                <a16:creationId xmlns:a16="http://schemas.microsoft.com/office/drawing/2014/main" id="{2B15A250-1F90-4154-A678-6691CC12A233}"/>
              </a:ext>
            </a:extLst>
          </p:cNvPr>
          <p:cNvPicPr>
            <a:picLocks noChangeAspect="1"/>
          </p:cNvPicPr>
          <p:nvPr/>
        </p:nvPicPr>
        <p:blipFill>
          <a:blip r:embed="rId11"/>
          <a:stretch>
            <a:fillRect/>
          </a:stretch>
        </p:blipFill>
        <p:spPr>
          <a:xfrm>
            <a:off x="6910506" y="4590987"/>
            <a:ext cx="1646044" cy="505364"/>
          </a:xfrm>
          <a:prstGeom prst="rect">
            <a:avLst/>
          </a:prstGeom>
        </p:spPr>
      </p:pic>
      <p:pic>
        <p:nvPicPr>
          <p:cNvPr id="20" name="Picture 19">
            <a:extLst>
              <a:ext uri="{FF2B5EF4-FFF2-40B4-BE49-F238E27FC236}">
                <a16:creationId xmlns:a16="http://schemas.microsoft.com/office/drawing/2014/main" id="{A81A84A9-0A73-4A00-A43E-2C189C0FF681}"/>
              </a:ext>
            </a:extLst>
          </p:cNvPr>
          <p:cNvPicPr>
            <a:picLocks noChangeAspect="1"/>
          </p:cNvPicPr>
          <p:nvPr/>
        </p:nvPicPr>
        <p:blipFill>
          <a:blip r:embed="rId12"/>
          <a:stretch>
            <a:fillRect/>
          </a:stretch>
        </p:blipFill>
        <p:spPr>
          <a:xfrm>
            <a:off x="7007881" y="3619842"/>
            <a:ext cx="1619900" cy="559475"/>
          </a:xfrm>
          <a:prstGeom prst="rect">
            <a:avLst/>
          </a:prstGeom>
        </p:spPr>
      </p:pic>
      <p:sp>
        <p:nvSpPr>
          <p:cNvPr id="23" name="TextBox 22">
            <a:extLst>
              <a:ext uri="{FF2B5EF4-FFF2-40B4-BE49-F238E27FC236}">
                <a16:creationId xmlns:a16="http://schemas.microsoft.com/office/drawing/2014/main" id="{AFED4066-BE36-4DFE-B598-D2B1756608A5}"/>
              </a:ext>
            </a:extLst>
          </p:cNvPr>
          <p:cNvSpPr txBox="1"/>
          <p:nvPr/>
        </p:nvSpPr>
        <p:spPr>
          <a:xfrm>
            <a:off x="6635735" y="2891737"/>
            <a:ext cx="1954360" cy="461665"/>
          </a:xfrm>
          <a:prstGeom prst="rect">
            <a:avLst/>
          </a:prstGeom>
          <a:noFill/>
        </p:spPr>
        <p:txBody>
          <a:bodyPr wrap="square">
            <a:spAutoFit/>
          </a:bodyPr>
          <a:lstStyle/>
          <a:p>
            <a:pPr algn="l" fontAlgn="base"/>
            <a:r>
              <a:rPr lang="en-US" sz="1200" b="1" dirty="0">
                <a:solidFill>
                  <a:srgbClr val="006697"/>
                </a:solidFill>
                <a:latin typeface="Verdana" panose="020B0604030504040204" pitchFamily="34" charset="0"/>
              </a:rPr>
              <a:t>IEEE Alabama Section</a:t>
            </a:r>
          </a:p>
        </p:txBody>
      </p:sp>
      <p:sp>
        <p:nvSpPr>
          <p:cNvPr id="2" name="Title 1">
            <a:extLst>
              <a:ext uri="{FF2B5EF4-FFF2-40B4-BE49-F238E27FC236}">
                <a16:creationId xmlns:a16="http://schemas.microsoft.com/office/drawing/2014/main" id="{D6E5DFCC-B4A0-4CD5-AF94-D1E0B51F60EF}"/>
              </a:ext>
            </a:extLst>
          </p:cNvPr>
          <p:cNvSpPr>
            <a:spLocks noGrp="1"/>
          </p:cNvSpPr>
          <p:nvPr>
            <p:ph type="title"/>
          </p:nvPr>
        </p:nvSpPr>
        <p:spPr>
          <a:xfrm>
            <a:off x="540619" y="183657"/>
            <a:ext cx="7277212" cy="857250"/>
          </a:xfrm>
        </p:spPr>
        <p:txBody>
          <a:bodyPr/>
          <a:lstStyle/>
          <a:p>
            <a:r>
              <a:rPr lang="en-US" sz="2700" dirty="0">
                <a:latin typeface="Arial" panose="020B0604020202020204" pitchFamily="34" charset="0"/>
                <a:cs typeface="Arial" panose="020B0604020202020204" pitchFamily="34" charset="0"/>
              </a:rPr>
              <a:t>Thank you to our Supporters!</a:t>
            </a:r>
            <a:endParaRPr lang="en-US" dirty="0"/>
          </a:p>
        </p:txBody>
      </p:sp>
      <p:sp>
        <p:nvSpPr>
          <p:cNvPr id="18" name="Oval 17">
            <a:extLst>
              <a:ext uri="{FF2B5EF4-FFF2-40B4-BE49-F238E27FC236}">
                <a16:creationId xmlns:a16="http://schemas.microsoft.com/office/drawing/2014/main" id="{AD072C05-24A1-457F-ABE8-DBA42173B964}"/>
              </a:ext>
            </a:extLst>
          </p:cNvPr>
          <p:cNvSpPr/>
          <p:nvPr/>
        </p:nvSpPr>
        <p:spPr>
          <a:xfrm>
            <a:off x="8071354" y="1606809"/>
            <a:ext cx="638426" cy="638426"/>
          </a:xfrm>
          <a:prstGeom prst="ellipse">
            <a:avLst/>
          </a:prstGeom>
          <a:blipFill rotWithShape="1">
            <a:blip r:embed="rId1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Box 2">
            <a:extLst>
              <a:ext uri="{FF2B5EF4-FFF2-40B4-BE49-F238E27FC236}">
                <a16:creationId xmlns:a16="http://schemas.microsoft.com/office/drawing/2014/main" id="{2ADF9149-4621-40FB-86C0-8AB58A07F91B}"/>
              </a:ext>
            </a:extLst>
          </p:cNvPr>
          <p:cNvSpPr txBox="1"/>
          <p:nvPr/>
        </p:nvSpPr>
        <p:spPr>
          <a:xfrm>
            <a:off x="7684655" y="2236902"/>
            <a:ext cx="1330036" cy="507831"/>
          </a:xfrm>
          <a:prstGeom prst="rect">
            <a:avLst/>
          </a:prstGeom>
          <a:noFill/>
        </p:spPr>
        <p:txBody>
          <a:bodyPr wrap="square" rtlCol="0">
            <a:spAutoFit/>
          </a:bodyPr>
          <a:lstStyle/>
          <a:p>
            <a:r>
              <a:rPr lang="en-US" sz="1350" b="1" dirty="0">
                <a:solidFill>
                  <a:schemeClr val="bg2">
                    <a:lumMod val="75000"/>
                  </a:schemeClr>
                </a:solidFill>
              </a:rPr>
              <a:t>IEEE Volunteers</a:t>
            </a:r>
          </a:p>
        </p:txBody>
      </p:sp>
      <p:sp>
        <p:nvSpPr>
          <p:cNvPr id="22" name="TextBox 21">
            <a:extLst>
              <a:ext uri="{FF2B5EF4-FFF2-40B4-BE49-F238E27FC236}">
                <a16:creationId xmlns:a16="http://schemas.microsoft.com/office/drawing/2014/main" id="{5CB697D6-A501-4869-B406-655A7D4BC834}"/>
              </a:ext>
            </a:extLst>
          </p:cNvPr>
          <p:cNvSpPr txBox="1"/>
          <p:nvPr/>
        </p:nvSpPr>
        <p:spPr>
          <a:xfrm>
            <a:off x="1334653" y="5464190"/>
            <a:ext cx="6858001" cy="1200329"/>
          </a:xfrm>
          <a:prstGeom prst="rect">
            <a:avLst/>
          </a:prstGeom>
          <a:noFill/>
          <a:ln>
            <a:noFill/>
          </a:ln>
        </p:spPr>
        <p:txBody>
          <a:bodyPr wrap="square">
            <a:spAutoFit/>
          </a:bodyPr>
          <a:lstStyle/>
          <a:p>
            <a:pPr marL="0" indent="0">
              <a:buNone/>
            </a:pPr>
            <a:r>
              <a:rPr lang="en-US" dirty="0"/>
              <a:t>For more information, go to:  </a:t>
            </a:r>
            <a:r>
              <a:rPr lang="en-US" dirty="0">
                <a:hlinkClick r:id="rId14"/>
              </a:rPr>
              <a:t>http://move.ieee.org/</a:t>
            </a:r>
            <a:endParaRPr lang="en-US" dirty="0"/>
          </a:p>
          <a:p>
            <a:pPr marL="0" indent="0" algn="ctr">
              <a:buNone/>
            </a:pPr>
            <a:r>
              <a:rPr lang="en-US" dirty="0"/>
              <a:t>or contact</a:t>
            </a:r>
          </a:p>
          <a:p>
            <a:pPr marL="0" indent="0" algn="ctr">
              <a:buNone/>
            </a:pPr>
            <a:r>
              <a:rPr lang="en-US" dirty="0"/>
              <a:t>Mary Ellen Randall (MOVE Program Director)</a:t>
            </a:r>
          </a:p>
          <a:p>
            <a:pPr marL="0" indent="0" algn="ctr">
              <a:buNone/>
            </a:pPr>
            <a:r>
              <a:rPr lang="en-US" dirty="0">
                <a:hlinkClick r:id="rId15"/>
              </a:rPr>
              <a:t>merandall@ieee.org</a:t>
            </a:r>
            <a:endParaRPr lang="en-US" dirty="0"/>
          </a:p>
        </p:txBody>
      </p:sp>
      <p:pic>
        <p:nvPicPr>
          <p:cNvPr id="2050" name="Picture 2" descr="Region 9 Latin America and Caribbean">
            <a:extLst>
              <a:ext uri="{FF2B5EF4-FFF2-40B4-BE49-F238E27FC236}">
                <a16:creationId xmlns:a16="http://schemas.microsoft.com/office/drawing/2014/main" id="{C0D15538-12C5-4DDF-A378-E47D798BFEE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647" r="49429" b="-1"/>
          <a:stretch/>
        </p:blipFill>
        <p:spPr bwMode="auto">
          <a:xfrm>
            <a:off x="6064099" y="1654153"/>
            <a:ext cx="1445065" cy="60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014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0"/>
            <a:ext cx="8462963" cy="1460500"/>
          </a:xfrm>
        </p:spPr>
        <p:txBody>
          <a:bodyPr/>
          <a:lstStyle/>
          <a:p>
            <a:pPr marL="0" indent="0" algn="r">
              <a:buNone/>
            </a:pPr>
            <a:r>
              <a:rPr lang="en-US" dirty="0"/>
              <a:t>Maya Angelou</a:t>
            </a:r>
          </a:p>
          <a:p>
            <a:pPr marL="0" indent="0" algn="r">
              <a:buNone/>
            </a:pPr>
            <a:r>
              <a:rPr lang="en-US" dirty="0"/>
              <a:t>Author &amp; Poet </a:t>
            </a:r>
          </a:p>
        </p:txBody>
      </p:sp>
      <p:sp>
        <p:nvSpPr>
          <p:cNvPr id="4" name="Date Placeholder 3"/>
          <p:cNvSpPr>
            <a:spLocks noGrp="1"/>
          </p:cNvSpPr>
          <p:nvPr>
            <p:ph type="dt" sz="half" idx="10"/>
          </p:nvPr>
        </p:nvSpPr>
        <p:spPr/>
        <p:txBody>
          <a:bodyPr/>
          <a:lstStyle/>
          <a:p>
            <a:fld id="{1459F3D0-0A0E-4559-8F81-BB1A81EF1A8E}" type="datetime1">
              <a:rPr lang="en-US" smtClean="0"/>
              <a:t>4/1/2022</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sp>
        <p:nvSpPr>
          <p:cNvPr id="6" name="Rectangle 5"/>
          <p:cNvSpPr/>
          <p:nvPr/>
        </p:nvSpPr>
        <p:spPr>
          <a:xfrm>
            <a:off x="457200" y="1447800"/>
            <a:ext cx="8534400" cy="3231654"/>
          </a:xfrm>
          <a:prstGeom prst="rect">
            <a:avLst/>
          </a:prstGeom>
        </p:spPr>
        <p:txBody>
          <a:bodyPr wrap="square">
            <a:spAutoFit/>
          </a:bodyPr>
          <a:lstStyle/>
          <a:p>
            <a:r>
              <a:rPr lang="en-US" sz="2400" dirty="0"/>
              <a:t>“I've learned that </a:t>
            </a:r>
          </a:p>
          <a:p>
            <a:endParaRPr lang="en-US" sz="2400" dirty="0"/>
          </a:p>
          <a:p>
            <a:r>
              <a:rPr lang="en-US" sz="2400" dirty="0"/>
              <a:t>people will forget what you said,</a:t>
            </a:r>
          </a:p>
          <a:p>
            <a:r>
              <a:rPr lang="en-US" sz="2400" dirty="0"/>
              <a:t> </a:t>
            </a:r>
          </a:p>
          <a:p>
            <a:r>
              <a:rPr lang="en-US" sz="2400" dirty="0"/>
              <a:t>people will forget what you did, but </a:t>
            </a:r>
          </a:p>
          <a:p>
            <a:endParaRPr lang="en-US" sz="2400" dirty="0"/>
          </a:p>
          <a:p>
            <a:r>
              <a:rPr lang="en-US" sz="2400" b="1" dirty="0"/>
              <a:t>people will never forget </a:t>
            </a:r>
            <a:r>
              <a:rPr lang="en-US" sz="2400" dirty="0"/>
              <a:t>how you made them</a:t>
            </a:r>
            <a:r>
              <a:rPr lang="en-US" sz="2400" b="1" dirty="0"/>
              <a:t> feel</a:t>
            </a:r>
            <a:r>
              <a:rPr lang="en-US" sz="2400" dirty="0"/>
              <a:t>.” </a:t>
            </a:r>
          </a:p>
          <a:p>
            <a:endParaRPr lang="en-US" b="1" dirty="0"/>
          </a:p>
          <a:p>
            <a:endParaRPr lang="en-US" b="1" dirty="0"/>
          </a:p>
        </p:txBody>
      </p:sp>
      <p:sp>
        <p:nvSpPr>
          <p:cNvPr id="7" name="Rectangle 6"/>
          <p:cNvSpPr/>
          <p:nvPr/>
        </p:nvSpPr>
        <p:spPr>
          <a:xfrm>
            <a:off x="457200" y="228600"/>
            <a:ext cx="6705600" cy="769441"/>
          </a:xfrm>
          <a:prstGeom prst="rect">
            <a:avLst/>
          </a:prstGeom>
        </p:spPr>
        <p:txBody>
          <a:bodyPr wrap="square">
            <a:spAutoFit/>
          </a:bodyPr>
          <a:lstStyle/>
          <a:p>
            <a:r>
              <a:rPr lang="en-US" sz="4400" b="1" dirty="0">
                <a:solidFill>
                  <a:schemeClr val="bg1"/>
                </a:solidFill>
              </a:rPr>
              <a:t>Result</a:t>
            </a:r>
          </a:p>
        </p:txBody>
      </p:sp>
    </p:spTree>
    <p:extLst>
      <p:ext uri="{BB962C8B-B14F-4D97-AF65-F5344CB8AC3E}">
        <p14:creationId xmlns:p14="http://schemas.microsoft.com/office/powerpoint/2010/main" val="347014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700" b="1" dirty="0"/>
              <a:t>For more information:</a:t>
            </a:r>
          </a:p>
        </p:txBody>
      </p:sp>
      <p:sp>
        <p:nvSpPr>
          <p:cNvPr id="4" name="Text Placeholder 3"/>
          <p:cNvSpPr>
            <a:spLocks noGrp="1"/>
          </p:cNvSpPr>
          <p:nvPr>
            <p:ph type="body" sz="half" idx="2"/>
          </p:nvPr>
        </p:nvSpPr>
        <p:spPr/>
        <p:txBody>
          <a:bodyPr>
            <a:normAutofit/>
          </a:bodyPr>
          <a:lstStyle/>
          <a:p>
            <a:r>
              <a:rPr lang="en-US" sz="1800" b="1" dirty="0">
                <a:solidFill>
                  <a:schemeClr val="bg1"/>
                </a:solidFill>
              </a:rPr>
              <a:t>http://move.ieeeusa.org</a:t>
            </a:r>
          </a:p>
        </p:txBody>
      </p:sp>
      <p:sp>
        <p:nvSpPr>
          <p:cNvPr id="3" name="Date Placeholder 2"/>
          <p:cNvSpPr>
            <a:spLocks noGrp="1"/>
          </p:cNvSpPr>
          <p:nvPr>
            <p:ph type="dt" sz="half" idx="10"/>
          </p:nvPr>
        </p:nvSpPr>
        <p:spPr/>
        <p:txBody>
          <a:bodyPr/>
          <a:lstStyle/>
          <a:p>
            <a:fld id="{8E01F687-311E-4DA6-80B7-482719EB61A1}" type="datetime1">
              <a:rPr lang="en-US" smtClean="0"/>
              <a:t>4/1/2022</a:t>
            </a:fld>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13</a:t>
            </a:fld>
            <a:endParaRPr lang="en-US" dirty="0"/>
          </a:p>
        </p:txBody>
      </p:sp>
      <p:sp>
        <p:nvSpPr>
          <p:cNvPr id="9" name="Rectangle 8"/>
          <p:cNvSpPr/>
          <p:nvPr/>
        </p:nvSpPr>
        <p:spPr>
          <a:xfrm>
            <a:off x="304800" y="381000"/>
            <a:ext cx="5410200" cy="5232202"/>
          </a:xfrm>
          <a:prstGeom prst="rect">
            <a:avLst/>
          </a:prstGeom>
        </p:spPr>
        <p:txBody>
          <a:bodyPr wrap="square">
            <a:spAutoFit/>
          </a:bodyPr>
          <a:lstStyle/>
          <a:p>
            <a:pPr algn="ctr"/>
            <a:r>
              <a:rPr lang="en-US" sz="2400" b="1" i="1" dirty="0"/>
              <a:t>Many Thanks to</a:t>
            </a:r>
          </a:p>
          <a:p>
            <a:pPr algn="ctr"/>
            <a:endParaRPr lang="en-US" sz="2400" b="1" i="1" dirty="0"/>
          </a:p>
          <a:p>
            <a:pPr algn="ctr"/>
            <a:r>
              <a:rPr lang="en-US" sz="2400" b="1" i="1" dirty="0"/>
              <a:t>Our volunteers </a:t>
            </a:r>
          </a:p>
          <a:p>
            <a:pPr algn="ctr"/>
            <a:r>
              <a:rPr lang="en-US" sz="2400" b="1" i="1" dirty="0"/>
              <a:t>And</a:t>
            </a:r>
          </a:p>
          <a:p>
            <a:pPr algn="ctr"/>
            <a:r>
              <a:rPr lang="en-US" sz="2400" b="1" i="1" dirty="0"/>
              <a:t>sponsors</a:t>
            </a:r>
          </a:p>
          <a:p>
            <a:endParaRPr lang="en-US" sz="1600" dirty="0"/>
          </a:p>
          <a:p>
            <a:pPr algn="ctr"/>
            <a:r>
              <a:rPr lang="en-US" b="1" dirty="0"/>
              <a:t>Donate : </a:t>
            </a:r>
            <a:r>
              <a:rPr lang="en-US" b="1" dirty="0">
                <a:hlinkClick r:id="rId2"/>
              </a:rPr>
              <a:t>https://ieeefoundation.org/move</a:t>
            </a:r>
            <a:r>
              <a:rPr lang="en-US" b="1" dirty="0"/>
              <a:t> </a:t>
            </a:r>
            <a:br>
              <a:rPr lang="en-US" b="1" dirty="0"/>
            </a:br>
            <a:r>
              <a:rPr lang="en-US" b="1" dirty="0"/>
              <a:t>to donate today!</a:t>
            </a:r>
          </a:p>
          <a:p>
            <a:pPr algn="ctr"/>
            <a:endParaRPr lang="en-US" b="1" dirty="0"/>
          </a:p>
          <a:p>
            <a:pPr algn="ctr"/>
            <a:r>
              <a:rPr lang="en-US" b="1" dirty="0"/>
              <a:t>Volunteer:</a:t>
            </a:r>
          </a:p>
          <a:p>
            <a:pPr algn="ctr"/>
            <a:r>
              <a:rPr lang="en-US" b="1" dirty="0">
                <a:solidFill>
                  <a:schemeClr val="accent1"/>
                </a:solidFill>
              </a:rPr>
              <a:t>https://move.ieeeusa.org/help/volunteer-resources/</a:t>
            </a:r>
          </a:p>
          <a:p>
            <a:pPr algn="ctr"/>
            <a:endParaRPr lang="en-US" b="1" dirty="0"/>
          </a:p>
          <a:p>
            <a:endParaRPr lang="en-US" dirty="0"/>
          </a:p>
          <a:p>
            <a:endParaRPr lang="en-US" dirty="0"/>
          </a:p>
          <a:p>
            <a:endParaRPr lang="en-US" dirty="0"/>
          </a:p>
        </p:txBody>
      </p:sp>
      <p:pic>
        <p:nvPicPr>
          <p:cNvPr id="3074" name="Picture 2">
            <a:extLst>
              <a:ext uri="{FF2B5EF4-FFF2-40B4-BE49-F238E27FC236}">
                <a16:creationId xmlns:a16="http://schemas.microsoft.com/office/drawing/2014/main" id="{C7665B07-1C34-4093-9AC0-A05561F13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68580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EM – IEEE-USA Community Outreach (MOVE)">
            <a:extLst>
              <a:ext uri="{FF2B5EF4-FFF2-40B4-BE49-F238E27FC236}">
                <a16:creationId xmlns:a16="http://schemas.microsoft.com/office/drawing/2014/main" id="{BA8BE7EB-3B12-43B6-AD7F-5483A3368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13187"/>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Jacksonville Visits (STEM) – IEEE-USA Community Outreach (MOVE)">
            <a:extLst>
              <a:ext uri="{FF2B5EF4-FFF2-40B4-BE49-F238E27FC236}">
                <a16:creationId xmlns:a16="http://schemas.microsoft.com/office/drawing/2014/main" id="{72F79F2B-FDBC-49A0-8AAF-66D3CF1A27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470301"/>
            <a:ext cx="302895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23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3"/>
          <p:cNvSpPr>
            <a:spLocks noGrp="1"/>
          </p:cNvSpPr>
          <p:nvPr>
            <p:ph type="title"/>
          </p:nvPr>
        </p:nvSpPr>
        <p:spPr/>
        <p:txBody>
          <a:bodyPr/>
          <a:lstStyle/>
          <a:p>
            <a:r>
              <a:rPr lang="en-US" dirty="0"/>
              <a:t>MOVE General Description</a:t>
            </a:r>
            <a:endParaRPr lang="en-US" dirty="0">
              <a:latin typeface="Verdana" charset="0"/>
            </a:endParaRPr>
          </a:p>
        </p:txBody>
      </p:sp>
      <p:sp>
        <p:nvSpPr>
          <p:cNvPr id="11268" name="Content Placeholder 4"/>
          <p:cNvSpPr>
            <a:spLocks noGrp="1"/>
          </p:cNvSpPr>
          <p:nvPr>
            <p:ph sz="quarter" idx="14"/>
          </p:nvPr>
        </p:nvSpPr>
        <p:spPr>
          <a:xfrm>
            <a:off x="803276" y="1699311"/>
            <a:ext cx="7599580" cy="4657039"/>
          </a:xfrm>
        </p:spPr>
        <p:txBody>
          <a:bodyPr/>
          <a:lstStyle/>
          <a:p>
            <a:pPr marL="0" indent="0">
              <a:buNone/>
            </a:pPr>
            <a:r>
              <a:rPr lang="en-US" dirty="0"/>
              <a:t>Objectives</a:t>
            </a:r>
          </a:p>
          <a:p>
            <a:pPr>
              <a:buFont typeface="Arial" panose="020B0604020202020204" pitchFamily="34" charset="0"/>
              <a:buChar char="•"/>
            </a:pPr>
            <a:r>
              <a:rPr lang="en-US" sz="2000" dirty="0"/>
              <a:t>Provide vital services to emergency responders</a:t>
            </a:r>
            <a:br>
              <a:rPr lang="en-US" sz="2000" dirty="0"/>
            </a:br>
            <a:r>
              <a:rPr lang="en-US" sz="2000" dirty="0"/>
              <a:t> &amp; public in the early phase of a disaster</a:t>
            </a:r>
          </a:p>
          <a:p>
            <a:pPr lvl="1">
              <a:buFont typeface="Arial" panose="020B0604020202020204" pitchFamily="34" charset="0"/>
              <a:buChar char="•"/>
            </a:pPr>
            <a:r>
              <a:rPr lang="en-US" sz="1600" b="1" dirty="0"/>
              <a:t>Deployed as National Red Cross Partner, collaborating with Red Cross Disaster Services Technology team</a:t>
            </a:r>
          </a:p>
          <a:p>
            <a:pPr lvl="1">
              <a:buFont typeface="Arial" panose="020B0604020202020204" pitchFamily="34" charset="0"/>
              <a:buChar char="•"/>
            </a:pPr>
            <a:r>
              <a:rPr lang="en-US" sz="1600" b="1" dirty="0"/>
              <a:t>Independent off-grid setup where power and/or Internet are not available</a:t>
            </a:r>
          </a:p>
          <a:p>
            <a:pPr lvl="1">
              <a:buFont typeface="Arial" panose="020B0604020202020204" pitchFamily="34" charset="0"/>
              <a:buChar char="•"/>
            </a:pPr>
            <a:r>
              <a:rPr lang="en-US" sz="1600" b="1" dirty="0"/>
              <a:t>Set up power, IP Phones, Internet access within 10 minutes of arrival for use by the Red Cross and/or public</a:t>
            </a:r>
          </a:p>
          <a:p>
            <a:pPr>
              <a:buFont typeface="Arial" panose="020B0604020202020204" pitchFamily="34" charset="0"/>
              <a:buChar char="•"/>
            </a:pPr>
            <a:r>
              <a:rPr lang="en-US" sz="2000" dirty="0"/>
              <a:t>When not deployed, provides platform for              </a:t>
            </a:r>
            <a:r>
              <a:rPr lang="en-US" sz="2000" b="1" dirty="0"/>
              <a:t>STEM*</a:t>
            </a:r>
            <a:r>
              <a:rPr lang="en-US" sz="2000" dirty="0"/>
              <a:t> Education and Public Visibility events</a:t>
            </a:r>
          </a:p>
          <a:p>
            <a:pPr marL="0" indent="0">
              <a:buNone/>
            </a:pPr>
            <a:r>
              <a:rPr lang="en-US" sz="2000" dirty="0"/>
              <a:t>* STEM = Science, Technology, Engineering, and Math</a:t>
            </a:r>
          </a:p>
        </p:txBody>
      </p:sp>
      <p:sp>
        <p:nvSpPr>
          <p:cNvPr id="6" name="Slide Number Placeholder 5"/>
          <p:cNvSpPr>
            <a:spLocks noGrp="1"/>
          </p:cNvSpPr>
          <p:nvPr>
            <p:ph type="sldNum" sz="quarter" idx="15"/>
          </p:nvPr>
        </p:nvSpPr>
        <p:spPr/>
        <p:txBody>
          <a:bodyPr/>
          <a:lstStyle/>
          <a:p>
            <a:pPr>
              <a:defRPr/>
            </a:pPr>
            <a:fld id="{742CE1F0-28BF-A844-9B91-A150FCA372DE}" type="slidenum">
              <a:rPr lang="en-US" smtClean="0"/>
              <a:pPr>
                <a:defRPr/>
              </a:pPr>
              <a:t>2</a:t>
            </a:fld>
            <a:endParaRPr lang="en-US" dirty="0"/>
          </a:p>
        </p:txBody>
      </p:sp>
      <p:pic>
        <p:nvPicPr>
          <p:cNvPr id="5" name="Picture 2">
            <a:extLst>
              <a:ext uri="{FF2B5EF4-FFF2-40B4-BE49-F238E27FC236}">
                <a16:creationId xmlns:a16="http://schemas.microsoft.com/office/drawing/2014/main" id="{9C93C000-35A1-4D50-91B9-B015E388F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592" y="1334186"/>
            <a:ext cx="1645920" cy="1645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007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868" t="26211" r="25740" b="28285"/>
          <a:stretch/>
        </p:blipFill>
        <p:spPr bwMode="auto">
          <a:xfrm>
            <a:off x="1295400" y="2504420"/>
            <a:ext cx="5775960" cy="3328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33800" y="5888755"/>
            <a:ext cx="2013155" cy="523220"/>
          </a:xfrm>
          <a:prstGeom prst="rect">
            <a:avLst/>
          </a:prstGeom>
          <a:noFill/>
        </p:spPr>
        <p:txBody>
          <a:bodyPr wrap="square" rtlCol="0">
            <a:spAutoFit/>
          </a:bodyPr>
          <a:lstStyle/>
          <a:p>
            <a:r>
              <a:rPr lang="en-US" sz="2800" dirty="0"/>
              <a:t>Generator</a:t>
            </a:r>
          </a:p>
        </p:txBody>
      </p:sp>
      <p:sp>
        <p:nvSpPr>
          <p:cNvPr id="3" name="TextBox 2"/>
          <p:cNvSpPr txBox="1"/>
          <p:nvPr/>
        </p:nvSpPr>
        <p:spPr>
          <a:xfrm>
            <a:off x="6172200" y="1981200"/>
            <a:ext cx="2667000" cy="523220"/>
          </a:xfrm>
          <a:prstGeom prst="rect">
            <a:avLst/>
          </a:prstGeom>
          <a:noFill/>
        </p:spPr>
        <p:txBody>
          <a:bodyPr wrap="square" rtlCol="0">
            <a:spAutoFit/>
          </a:bodyPr>
          <a:lstStyle/>
          <a:p>
            <a:r>
              <a:rPr lang="en-US" sz="2800" dirty="0"/>
              <a:t>Satellite dish</a:t>
            </a:r>
          </a:p>
        </p:txBody>
      </p:sp>
      <p:sp>
        <p:nvSpPr>
          <p:cNvPr id="4" name="TextBox 3"/>
          <p:cNvSpPr txBox="1"/>
          <p:nvPr/>
        </p:nvSpPr>
        <p:spPr>
          <a:xfrm>
            <a:off x="381000" y="2819400"/>
            <a:ext cx="2133600" cy="523220"/>
          </a:xfrm>
          <a:prstGeom prst="rect">
            <a:avLst/>
          </a:prstGeom>
          <a:noFill/>
        </p:spPr>
        <p:txBody>
          <a:bodyPr wrap="square" rtlCol="0">
            <a:spAutoFit/>
          </a:bodyPr>
          <a:lstStyle/>
          <a:p>
            <a:r>
              <a:rPr lang="en-US" sz="2800" dirty="0"/>
              <a:t>Solar panels</a:t>
            </a:r>
          </a:p>
        </p:txBody>
      </p:sp>
      <p:sp>
        <p:nvSpPr>
          <p:cNvPr id="5" name="TextBox 4"/>
          <p:cNvSpPr txBox="1"/>
          <p:nvPr/>
        </p:nvSpPr>
        <p:spPr>
          <a:xfrm>
            <a:off x="609600" y="5910110"/>
            <a:ext cx="2165555" cy="523220"/>
          </a:xfrm>
          <a:prstGeom prst="rect">
            <a:avLst/>
          </a:prstGeom>
          <a:noFill/>
        </p:spPr>
        <p:txBody>
          <a:bodyPr wrap="square" rtlCol="0">
            <a:spAutoFit/>
          </a:bodyPr>
          <a:lstStyle/>
          <a:p>
            <a:r>
              <a:rPr lang="en-US" sz="2800" dirty="0"/>
              <a:t>Work area</a:t>
            </a:r>
          </a:p>
        </p:txBody>
      </p:sp>
      <p:sp>
        <p:nvSpPr>
          <p:cNvPr id="6" name="TextBox 5"/>
          <p:cNvSpPr txBox="1"/>
          <p:nvPr/>
        </p:nvSpPr>
        <p:spPr>
          <a:xfrm>
            <a:off x="6926580" y="5410200"/>
            <a:ext cx="2065020" cy="523220"/>
          </a:xfrm>
          <a:prstGeom prst="rect">
            <a:avLst/>
          </a:prstGeom>
          <a:noFill/>
        </p:spPr>
        <p:txBody>
          <a:bodyPr wrap="square" rtlCol="0">
            <a:spAutoFit/>
          </a:bodyPr>
          <a:lstStyle/>
          <a:p>
            <a:r>
              <a:rPr lang="en-US" sz="2800" dirty="0"/>
              <a:t>Storage</a:t>
            </a:r>
          </a:p>
        </p:txBody>
      </p:sp>
      <p:sp>
        <p:nvSpPr>
          <p:cNvPr id="7" name="TextBox 6"/>
          <p:cNvSpPr txBox="1"/>
          <p:nvPr/>
        </p:nvSpPr>
        <p:spPr>
          <a:xfrm>
            <a:off x="2775155" y="1834771"/>
            <a:ext cx="2971800" cy="523220"/>
          </a:xfrm>
          <a:prstGeom prst="rect">
            <a:avLst/>
          </a:prstGeom>
          <a:noFill/>
        </p:spPr>
        <p:txBody>
          <a:bodyPr wrap="square" rtlCol="0">
            <a:spAutoFit/>
          </a:bodyPr>
          <a:lstStyle/>
          <a:p>
            <a:r>
              <a:rPr lang="en-US" sz="2800" dirty="0"/>
              <a:t>Equipment racks</a:t>
            </a:r>
          </a:p>
        </p:txBody>
      </p:sp>
      <p:cxnSp>
        <p:nvCxnSpPr>
          <p:cNvPr id="9" name="Straight Arrow Connector 8"/>
          <p:cNvCxnSpPr>
            <a:stCxn id="3" idx="2"/>
          </p:cNvCxnSpPr>
          <p:nvPr/>
        </p:nvCxnSpPr>
        <p:spPr>
          <a:xfrm flipH="1">
            <a:off x="6629400" y="2504420"/>
            <a:ext cx="876300" cy="467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0"/>
          </p:cNvCxnSpPr>
          <p:nvPr/>
        </p:nvCxnSpPr>
        <p:spPr>
          <a:xfrm flipH="1" flipV="1">
            <a:off x="6324600" y="4572000"/>
            <a:ext cx="163449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0"/>
          </p:cNvCxnSpPr>
          <p:nvPr/>
        </p:nvCxnSpPr>
        <p:spPr>
          <a:xfrm flipH="1" flipV="1">
            <a:off x="6172200" y="4038600"/>
            <a:ext cx="1786890" cy="1371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2"/>
          </p:cNvCxnSpPr>
          <p:nvPr/>
        </p:nvCxnSpPr>
        <p:spPr>
          <a:xfrm>
            <a:off x="4261055" y="2357991"/>
            <a:ext cx="768145" cy="15282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676400" y="3081010"/>
            <a:ext cx="2743200" cy="410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295400" y="3342620"/>
            <a:ext cx="1752600" cy="1625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645127" y="5410200"/>
            <a:ext cx="247650" cy="4785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 idx="3"/>
          </p:cNvCxnSpPr>
          <p:nvPr/>
        </p:nvCxnSpPr>
        <p:spPr>
          <a:xfrm flipV="1">
            <a:off x="2775155" y="4801380"/>
            <a:ext cx="1135380" cy="13703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6" idx="0"/>
          </p:cNvCxnSpPr>
          <p:nvPr/>
        </p:nvCxnSpPr>
        <p:spPr>
          <a:xfrm flipH="1" flipV="1">
            <a:off x="6096000" y="4876800"/>
            <a:ext cx="186309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6" idx="0"/>
          </p:cNvCxnSpPr>
          <p:nvPr/>
        </p:nvCxnSpPr>
        <p:spPr>
          <a:xfrm flipH="1">
            <a:off x="4038600" y="5410200"/>
            <a:ext cx="39204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r>
              <a:rPr lang="en-US" dirty="0"/>
              <a:t>ORIGINAL MOVE Truck</a:t>
            </a:r>
          </a:p>
        </p:txBody>
      </p:sp>
      <p:sp>
        <p:nvSpPr>
          <p:cNvPr id="12" name="TextBox 11"/>
          <p:cNvSpPr txBox="1"/>
          <p:nvPr/>
        </p:nvSpPr>
        <p:spPr>
          <a:xfrm>
            <a:off x="7239000" y="3076426"/>
            <a:ext cx="1600200" cy="1384995"/>
          </a:xfrm>
          <a:prstGeom prst="rect">
            <a:avLst/>
          </a:prstGeom>
          <a:ln>
            <a:noFill/>
          </a:ln>
        </p:spPr>
        <p:txBody>
          <a:bodyPr wrap="square" rtlCol="0">
            <a:spAutoFit/>
          </a:bodyPr>
          <a:lstStyle/>
          <a:p>
            <a:r>
              <a:rPr lang="en-US" sz="2800" dirty="0"/>
              <a:t>Radio console </a:t>
            </a:r>
            <a:br>
              <a:rPr lang="en-US" sz="2800" dirty="0"/>
            </a:br>
            <a:r>
              <a:rPr lang="en-US" sz="2800" dirty="0"/>
              <a:t>(in cab)</a:t>
            </a:r>
          </a:p>
        </p:txBody>
      </p:sp>
    </p:spTree>
    <p:extLst>
      <p:ext uri="{BB962C8B-B14F-4D97-AF65-F5344CB8AC3E}">
        <p14:creationId xmlns:p14="http://schemas.microsoft.com/office/powerpoint/2010/main" val="2578571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17A88-7F66-437F-B21C-69A771767072}"/>
              </a:ext>
            </a:extLst>
          </p:cNvPr>
          <p:cNvSpPr>
            <a:spLocks noGrp="1"/>
          </p:cNvSpPr>
          <p:nvPr>
            <p:ph type="title"/>
          </p:nvPr>
        </p:nvSpPr>
        <p:spPr>
          <a:xfrm>
            <a:off x="685800" y="303379"/>
            <a:ext cx="7772400" cy="857250"/>
          </a:xfrm>
        </p:spPr>
        <p:txBody>
          <a:bodyPr/>
          <a:lstStyle/>
          <a:p>
            <a:r>
              <a:rPr lang="en-US" dirty="0"/>
              <a:t>Why Expansion to MOVE</a:t>
            </a:r>
          </a:p>
        </p:txBody>
      </p:sp>
      <p:sp>
        <p:nvSpPr>
          <p:cNvPr id="3" name="Text Placeholder 2">
            <a:extLst>
              <a:ext uri="{FF2B5EF4-FFF2-40B4-BE49-F238E27FC236}">
                <a16:creationId xmlns:a16="http://schemas.microsoft.com/office/drawing/2014/main" id="{80E066A0-CD18-4A26-80E2-B266AFC9BA49}"/>
              </a:ext>
            </a:extLst>
          </p:cNvPr>
          <p:cNvSpPr>
            <a:spLocks noGrp="1"/>
          </p:cNvSpPr>
          <p:nvPr>
            <p:ph type="body" idx="1"/>
          </p:nvPr>
        </p:nvSpPr>
        <p:spPr>
          <a:xfrm>
            <a:off x="528507" y="1864978"/>
            <a:ext cx="4504889" cy="3909269"/>
          </a:xfrm>
        </p:spPr>
        <p:txBody>
          <a:bodyPr/>
          <a:lstStyle/>
          <a:p>
            <a:pPr marL="411162" lvl="1" indent="0">
              <a:buNone/>
            </a:pPr>
            <a:endParaRPr lang="en-US" dirty="0"/>
          </a:p>
          <a:p>
            <a:pPr lvl="1"/>
            <a:r>
              <a:rPr lang="en-US" dirty="0"/>
              <a:t>NOAA predicted a very busy Hurricane 2021 season! </a:t>
            </a:r>
          </a:p>
          <a:p>
            <a:pPr lvl="2"/>
            <a:r>
              <a:rPr lang="en-US" sz="2000" dirty="0"/>
              <a:t>20 named storms (winds of 39 mph or higher) including hurricanes (winds of 74 mph or higher)</a:t>
            </a:r>
          </a:p>
          <a:p>
            <a:pPr marL="639762" lvl="2" indent="0">
              <a:buNone/>
            </a:pPr>
            <a:endParaRPr lang="en-US" sz="2000" dirty="0"/>
          </a:p>
          <a:p>
            <a:pPr lvl="1"/>
            <a:r>
              <a:rPr lang="en-US" dirty="0"/>
              <a:t>Western US wildfires and subsequent floods will be at greatest levels in history</a:t>
            </a:r>
          </a:p>
          <a:p>
            <a:pPr lvl="2"/>
            <a:endParaRPr lang="en-US" sz="2000" dirty="0"/>
          </a:p>
        </p:txBody>
      </p:sp>
      <p:pic>
        <p:nvPicPr>
          <p:cNvPr id="4" name="Content Placeholder 4">
            <a:extLst>
              <a:ext uri="{FF2B5EF4-FFF2-40B4-BE49-F238E27FC236}">
                <a16:creationId xmlns:a16="http://schemas.microsoft.com/office/drawing/2014/main" id="{875E3F7E-15FC-4546-BE11-0CF1D5BE6653}"/>
              </a:ext>
            </a:extLst>
          </p:cNvPr>
          <p:cNvPicPr>
            <a:picLocks noChangeAspect="1"/>
          </p:cNvPicPr>
          <p:nvPr/>
        </p:nvPicPr>
        <p:blipFill>
          <a:blip r:embed="rId3"/>
          <a:stretch>
            <a:fillRect/>
          </a:stretch>
        </p:blipFill>
        <p:spPr>
          <a:xfrm>
            <a:off x="5223187" y="4421914"/>
            <a:ext cx="2935316" cy="1673747"/>
          </a:xfrm>
          <a:prstGeom prst="rect">
            <a:avLst/>
          </a:prstGeom>
          <a:noFill/>
          <a:ln>
            <a:noFill/>
          </a:ln>
        </p:spPr>
      </p:pic>
      <p:pic>
        <p:nvPicPr>
          <p:cNvPr id="5" name="Picture 2">
            <a:extLst>
              <a:ext uri="{FF2B5EF4-FFF2-40B4-BE49-F238E27FC236}">
                <a16:creationId xmlns:a16="http://schemas.microsoft.com/office/drawing/2014/main" id="{C0B10B68-F426-4592-8F13-2C330911F12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60" t="12500" r="6413" b="6250"/>
          <a:stretch/>
        </p:blipFill>
        <p:spPr bwMode="auto">
          <a:xfrm>
            <a:off x="5608042" y="1682560"/>
            <a:ext cx="2550461" cy="1769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AEF786DD-5F9E-4237-931F-BA30D41F0A03}"/>
              </a:ext>
            </a:extLst>
          </p:cNvPr>
          <p:cNvSpPr txBox="1"/>
          <p:nvPr/>
        </p:nvSpPr>
        <p:spPr>
          <a:xfrm>
            <a:off x="5494421" y="1290612"/>
            <a:ext cx="3526923" cy="369332"/>
          </a:xfrm>
          <a:prstGeom prst="rect">
            <a:avLst/>
          </a:prstGeom>
          <a:solidFill>
            <a:schemeClr val="bg2">
              <a:lumMod val="20000"/>
              <a:lumOff val="80000"/>
            </a:schemeClr>
          </a:solidFill>
        </p:spPr>
        <p:txBody>
          <a:bodyPr wrap="square" rtlCol="0">
            <a:spAutoFit/>
          </a:bodyPr>
          <a:lstStyle/>
          <a:p>
            <a:r>
              <a:rPr lang="en-US" dirty="0"/>
              <a:t>Current MOVE coverage</a:t>
            </a:r>
          </a:p>
        </p:txBody>
      </p:sp>
      <p:sp>
        <p:nvSpPr>
          <p:cNvPr id="7" name="TextBox 6">
            <a:extLst>
              <a:ext uri="{FF2B5EF4-FFF2-40B4-BE49-F238E27FC236}">
                <a16:creationId xmlns:a16="http://schemas.microsoft.com/office/drawing/2014/main" id="{31F2E259-F802-427C-B2F6-A5429CCFC3F3}"/>
              </a:ext>
            </a:extLst>
          </p:cNvPr>
          <p:cNvSpPr txBox="1"/>
          <p:nvPr/>
        </p:nvSpPr>
        <p:spPr>
          <a:xfrm>
            <a:off x="5223187" y="3819612"/>
            <a:ext cx="3798157" cy="646331"/>
          </a:xfrm>
          <a:prstGeom prst="rect">
            <a:avLst/>
          </a:prstGeom>
          <a:solidFill>
            <a:schemeClr val="bg2">
              <a:lumMod val="20000"/>
              <a:lumOff val="80000"/>
            </a:schemeClr>
          </a:solidFill>
        </p:spPr>
        <p:txBody>
          <a:bodyPr wrap="square" rtlCol="0">
            <a:spAutoFit/>
          </a:bodyPr>
          <a:lstStyle/>
          <a:p>
            <a:r>
              <a:rPr lang="en-US" dirty="0"/>
              <a:t>Potential additional MOVE coverage</a:t>
            </a:r>
          </a:p>
        </p:txBody>
      </p:sp>
    </p:spTree>
    <p:extLst>
      <p:ext uri="{BB962C8B-B14F-4D97-AF65-F5344CB8AC3E}">
        <p14:creationId xmlns:p14="http://schemas.microsoft.com/office/powerpoint/2010/main" val="649197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90AE8-577E-45BF-90AC-C6DA5B0741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96" y="2194559"/>
            <a:ext cx="3076187" cy="1730355"/>
          </a:xfrm>
          <a:prstGeom prst="rect">
            <a:avLst/>
          </a:prstGeom>
        </p:spPr>
      </p:pic>
      <p:pic>
        <p:nvPicPr>
          <p:cNvPr id="4" name="Picture 2">
            <a:extLst>
              <a:ext uri="{FF2B5EF4-FFF2-40B4-BE49-F238E27FC236}">
                <a16:creationId xmlns:a16="http://schemas.microsoft.com/office/drawing/2014/main" id="{D2862FE9-1E39-4B3F-8CF5-B7897C797CF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59" t="27474" r="21156" b="9375"/>
          <a:stretch/>
        </p:blipFill>
        <p:spPr bwMode="auto">
          <a:xfrm>
            <a:off x="147597" y="4024466"/>
            <a:ext cx="3065741" cy="1851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34E8A859-FA9F-41DC-A1D7-7F093F7FAC52}"/>
              </a:ext>
            </a:extLst>
          </p:cNvPr>
          <p:cNvSpPr/>
          <p:nvPr/>
        </p:nvSpPr>
        <p:spPr>
          <a:xfrm>
            <a:off x="3561348" y="1783294"/>
            <a:ext cx="5654842" cy="4524315"/>
          </a:xfrm>
          <a:prstGeom prst="rect">
            <a:avLst/>
          </a:prstGeom>
        </p:spPr>
        <p:txBody>
          <a:bodyPr wrap="square">
            <a:spAutoFit/>
          </a:bodyPr>
          <a:lstStyle/>
          <a:p>
            <a:pPr marL="428615" indent="-428615">
              <a:buFont typeface="Arial" panose="020B0604020202020204" pitchFamily="34" charset="0"/>
              <a:buChar char="•"/>
            </a:pPr>
            <a:r>
              <a:rPr lang="en-US" sz="2400" dirty="0"/>
              <a:t>Disaster Relief</a:t>
            </a:r>
          </a:p>
          <a:p>
            <a:pPr marL="428615" indent="-428615">
              <a:buFont typeface="Arial" panose="020B0604020202020204" pitchFamily="34" charset="0"/>
              <a:buChar char="•"/>
            </a:pPr>
            <a:r>
              <a:rPr lang="en-US" sz="2400" dirty="0"/>
              <a:t>STEM Educational Outreach</a:t>
            </a:r>
          </a:p>
          <a:p>
            <a:pPr marL="428615" indent="-428615">
              <a:buFont typeface="Arial" panose="020B0604020202020204" pitchFamily="34" charset="0"/>
              <a:buChar char="•"/>
            </a:pPr>
            <a:endParaRPr lang="en-US" sz="2400" dirty="0"/>
          </a:p>
          <a:p>
            <a:r>
              <a:rPr lang="en-US" sz="2400" dirty="0"/>
              <a:t>STATUS </a:t>
            </a:r>
          </a:p>
          <a:p>
            <a:pPr marL="428615" indent="-428615">
              <a:buFont typeface="Arial" panose="020B0604020202020204" pitchFamily="34" charset="0"/>
              <a:buChar char="•"/>
            </a:pPr>
            <a:r>
              <a:rPr lang="en-US" sz="2400" dirty="0"/>
              <a:t>Board Of Directors approval</a:t>
            </a:r>
          </a:p>
          <a:p>
            <a:pPr marL="428615" indent="-428615">
              <a:buFont typeface="Arial" panose="020B0604020202020204" pitchFamily="34" charset="0"/>
              <a:buChar char="•"/>
            </a:pPr>
            <a:r>
              <a:rPr lang="en-US" sz="2400" dirty="0"/>
              <a:t>Significant Member Interest</a:t>
            </a:r>
          </a:p>
          <a:p>
            <a:pPr marL="428615" indent="-428615">
              <a:buFont typeface="Arial" panose="020B0604020202020204" pitchFamily="34" charset="0"/>
              <a:buChar char="•"/>
            </a:pPr>
            <a:r>
              <a:rPr lang="en-US" sz="2400" dirty="0"/>
              <a:t>India Volunteers Engaged</a:t>
            </a:r>
          </a:p>
          <a:p>
            <a:pPr marL="428615" indent="-428615">
              <a:buFont typeface="Arial" panose="020B0604020202020204" pitchFamily="34" charset="0"/>
              <a:buChar char="•"/>
            </a:pPr>
            <a:r>
              <a:rPr lang="en-US" sz="2400" dirty="0"/>
              <a:t>Puerto Rico Volunteers Engaged </a:t>
            </a:r>
          </a:p>
          <a:p>
            <a:pPr marL="428615" indent="-428615">
              <a:buFont typeface="Arial" panose="020B0604020202020204" pitchFamily="34" charset="0"/>
              <a:buChar char="•"/>
            </a:pPr>
            <a:r>
              <a:rPr lang="en-US" sz="2400" dirty="0"/>
              <a:t>Evaluating Partner Potential</a:t>
            </a:r>
          </a:p>
          <a:p>
            <a:pPr marL="428615" indent="-428615">
              <a:buFont typeface="Arial" panose="020B0604020202020204" pitchFamily="34" charset="0"/>
              <a:buChar char="•"/>
            </a:pPr>
            <a:r>
              <a:rPr lang="en-US" sz="2400" dirty="0"/>
              <a:t>Modular Units</a:t>
            </a:r>
          </a:p>
          <a:p>
            <a:pPr marL="428615" indent="-428615">
              <a:buFont typeface="Arial" panose="020B0604020202020204" pitchFamily="34" charset="0"/>
              <a:buChar char="•"/>
            </a:pPr>
            <a:r>
              <a:rPr lang="en-US" sz="2400" dirty="0"/>
              <a:t>Other vehicle types considered</a:t>
            </a:r>
          </a:p>
          <a:p>
            <a:endParaRPr lang="en-US" sz="2400" dirty="0">
              <a:highlight>
                <a:srgbClr val="00FF00"/>
              </a:highlight>
            </a:endParaRPr>
          </a:p>
        </p:txBody>
      </p:sp>
      <p:pic>
        <p:nvPicPr>
          <p:cNvPr id="6" name="Picture 5">
            <a:extLst>
              <a:ext uri="{FF2B5EF4-FFF2-40B4-BE49-F238E27FC236}">
                <a16:creationId xmlns:a16="http://schemas.microsoft.com/office/drawing/2014/main" id="{43221C54-9D8B-4D30-8025-A29744E8E4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303" y="1321823"/>
            <a:ext cx="1463040" cy="548640"/>
          </a:xfrm>
          <a:prstGeom prst="rect">
            <a:avLst/>
          </a:prstGeom>
        </p:spPr>
      </p:pic>
      <p:sp>
        <p:nvSpPr>
          <p:cNvPr id="7" name="Title 1">
            <a:extLst>
              <a:ext uri="{FF2B5EF4-FFF2-40B4-BE49-F238E27FC236}">
                <a16:creationId xmlns:a16="http://schemas.microsoft.com/office/drawing/2014/main" id="{E7EEF58C-F060-44FA-A351-F568FA1F16D6}"/>
              </a:ext>
            </a:extLst>
          </p:cNvPr>
          <p:cNvSpPr>
            <a:spLocks noGrp="1"/>
          </p:cNvSpPr>
          <p:nvPr>
            <p:ph type="title"/>
          </p:nvPr>
        </p:nvSpPr>
        <p:spPr>
          <a:xfrm>
            <a:off x="1892968" y="206237"/>
            <a:ext cx="6229350" cy="973049"/>
          </a:xfrm>
        </p:spPr>
        <p:txBody>
          <a:bodyPr/>
          <a:lstStyle/>
          <a:p>
            <a:r>
              <a:rPr lang="en-US" dirty="0"/>
              <a:t>Community Outreach International</a:t>
            </a:r>
          </a:p>
        </p:txBody>
      </p:sp>
      <p:pic>
        <p:nvPicPr>
          <p:cNvPr id="8" name="Graphic 7" descr="Bullseye">
            <a:extLst>
              <a:ext uri="{FF2B5EF4-FFF2-40B4-BE49-F238E27FC236}">
                <a16:creationId xmlns:a16="http://schemas.microsoft.com/office/drawing/2014/main" id="{7393DE2B-BDC4-49C0-A9D8-861F92760C6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30894" y="4950296"/>
            <a:ext cx="296769" cy="296769"/>
          </a:xfrm>
          <a:prstGeom prst="rect">
            <a:avLst/>
          </a:prstGeom>
        </p:spPr>
      </p:pic>
      <p:pic>
        <p:nvPicPr>
          <p:cNvPr id="9" name="Graphic 8" descr="Bullseye">
            <a:extLst>
              <a:ext uri="{FF2B5EF4-FFF2-40B4-BE49-F238E27FC236}">
                <a16:creationId xmlns:a16="http://schemas.microsoft.com/office/drawing/2014/main" id="{696EA573-E018-4FA7-BABE-E72AA5B1882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2117" y="4950296"/>
            <a:ext cx="274320" cy="274320"/>
          </a:xfrm>
          <a:prstGeom prst="rect">
            <a:avLst/>
          </a:prstGeom>
        </p:spPr>
      </p:pic>
    </p:spTree>
    <p:extLst>
      <p:ext uri="{BB962C8B-B14F-4D97-AF65-F5344CB8AC3E}">
        <p14:creationId xmlns:p14="http://schemas.microsoft.com/office/powerpoint/2010/main" val="4213946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E054-A0B0-B545-82D2-BC72936CE69E}"/>
              </a:ext>
            </a:extLst>
          </p:cNvPr>
          <p:cNvSpPr>
            <a:spLocks noGrp="1"/>
          </p:cNvSpPr>
          <p:nvPr>
            <p:ph type="title"/>
          </p:nvPr>
        </p:nvSpPr>
        <p:spPr>
          <a:xfrm>
            <a:off x="628650" y="991303"/>
            <a:ext cx="8084383" cy="808310"/>
          </a:xfrm>
        </p:spPr>
        <p:txBody>
          <a:bodyPr/>
          <a:lstStyle/>
          <a:p>
            <a:r>
              <a:rPr lang="en-IN" dirty="0"/>
              <a:t>MOVE India 2022 Plan</a:t>
            </a:r>
            <a:br>
              <a:rPr lang="en-IN" dirty="0"/>
            </a:br>
            <a:br>
              <a:rPr lang="en-IN" dirty="0"/>
            </a:br>
            <a:r>
              <a:rPr lang="en-IN" dirty="0" err="1"/>
              <a:t>Plan</a:t>
            </a:r>
            <a:r>
              <a:rPr lang="en-IN" dirty="0"/>
              <a:t> for launch of MOVE Truck</a:t>
            </a:r>
            <a:br>
              <a:rPr lang="en-IN" dirty="0"/>
            </a:br>
            <a:endParaRPr lang="en-US" dirty="0"/>
          </a:p>
        </p:txBody>
      </p:sp>
      <p:sp>
        <p:nvSpPr>
          <p:cNvPr id="3" name="Text Placeholder 2">
            <a:extLst>
              <a:ext uri="{FF2B5EF4-FFF2-40B4-BE49-F238E27FC236}">
                <a16:creationId xmlns:a16="http://schemas.microsoft.com/office/drawing/2014/main" id="{74E37C86-F2DF-4C4A-80C6-7240A72F9368}"/>
              </a:ext>
            </a:extLst>
          </p:cNvPr>
          <p:cNvSpPr>
            <a:spLocks noGrp="1"/>
          </p:cNvSpPr>
          <p:nvPr>
            <p:ph type="body" sz="quarter" idx="13"/>
          </p:nvPr>
        </p:nvSpPr>
        <p:spPr>
          <a:xfrm>
            <a:off x="498231" y="1912328"/>
            <a:ext cx="8017119" cy="3271656"/>
          </a:xfrm>
        </p:spPr>
        <p:txBody>
          <a:bodyPr>
            <a:normAutofit fontScale="70000" lnSpcReduction="20000"/>
          </a:bodyPr>
          <a:lstStyle/>
          <a:p>
            <a:r>
              <a:rPr lang="en-US" sz="1800" b="1" dirty="0"/>
              <a:t>Phase I Sponsorship /Call for Volunteer </a:t>
            </a:r>
            <a:r>
              <a:rPr lang="en-US" sz="1800" dirty="0"/>
              <a:t>Training/Operations/Partnership reach out</a:t>
            </a:r>
          </a:p>
          <a:p>
            <a:pPr marL="0" indent="0">
              <a:buNone/>
            </a:pPr>
            <a:r>
              <a:rPr lang="en-US" sz="1800" dirty="0"/>
              <a:t>	Deadline:31 March 2022</a:t>
            </a:r>
          </a:p>
          <a:p>
            <a:r>
              <a:rPr lang="en-US" sz="1800" b="1" dirty="0"/>
              <a:t>Phase II Purchase of Equipment</a:t>
            </a:r>
            <a:r>
              <a:rPr lang="en-US" sz="1800" dirty="0"/>
              <a:t>/Training/ Operations/</a:t>
            </a:r>
            <a:r>
              <a:rPr lang="en-US" sz="1800" dirty="0" err="1"/>
              <a:t>Partnersreach</a:t>
            </a:r>
            <a:r>
              <a:rPr lang="en-US" sz="1800" dirty="0"/>
              <a:t> out</a:t>
            </a:r>
          </a:p>
          <a:p>
            <a:pPr marL="0" indent="0">
              <a:buNone/>
            </a:pPr>
            <a:r>
              <a:rPr lang="en-US" sz="1800" dirty="0"/>
              <a:t>	Deadline:30 June 2022</a:t>
            </a:r>
          </a:p>
          <a:p>
            <a:r>
              <a:rPr lang="en-US" sz="1800" b="1" dirty="0"/>
              <a:t>Phase III: Purchase of Vehicle/Training/Operations/Partnership reach out</a:t>
            </a:r>
          </a:p>
          <a:p>
            <a:pPr marL="0" indent="0">
              <a:buNone/>
            </a:pPr>
            <a:r>
              <a:rPr lang="en-US" sz="1800" dirty="0"/>
              <a:t>	Deadline:30 September 2022</a:t>
            </a:r>
          </a:p>
          <a:p>
            <a:r>
              <a:rPr lang="en-US" sz="1800" b="1" dirty="0"/>
              <a:t>Phase IV: Installation of equipment and roll out of Truck</a:t>
            </a:r>
          </a:p>
          <a:p>
            <a:pPr marL="0" indent="0">
              <a:buNone/>
            </a:pPr>
            <a:r>
              <a:rPr lang="en-US" sz="1800" dirty="0"/>
              <a:t>	Deadline:31 December 2022</a:t>
            </a:r>
          </a:p>
          <a:p>
            <a:pPr marL="0" indent="0">
              <a:buNone/>
            </a:pPr>
            <a:endParaRPr lang="en-US" sz="1800" dirty="0"/>
          </a:p>
          <a:p>
            <a:pPr marL="0" indent="0">
              <a:buNone/>
            </a:pPr>
            <a:endParaRPr lang="en-US" sz="1500" dirty="0"/>
          </a:p>
          <a:p>
            <a:pPr marL="0" indent="0">
              <a:buNone/>
            </a:pPr>
            <a:endParaRPr lang="en-US" sz="1500" dirty="0"/>
          </a:p>
          <a:p>
            <a:endParaRPr lang="en-US" sz="1500" dirty="0"/>
          </a:p>
        </p:txBody>
      </p:sp>
      <p:sp>
        <p:nvSpPr>
          <p:cNvPr id="4" name="Text Placeholder 3">
            <a:extLst>
              <a:ext uri="{FF2B5EF4-FFF2-40B4-BE49-F238E27FC236}">
                <a16:creationId xmlns:a16="http://schemas.microsoft.com/office/drawing/2014/main" id="{7D43E7B8-A819-364D-82E8-4ACC6B29EF53}"/>
              </a:ext>
            </a:extLst>
          </p:cNvPr>
          <p:cNvSpPr>
            <a:spLocks noGrp="1"/>
          </p:cNvSpPr>
          <p:nvPr>
            <p:ph type="body" sz="quarter" idx="15"/>
          </p:nvPr>
        </p:nvSpPr>
        <p:spPr>
          <a:xfrm>
            <a:off x="628650" y="1531981"/>
            <a:ext cx="7886700" cy="267632"/>
          </a:xfrm>
        </p:spPr>
        <p:txBody>
          <a:bodyPr>
            <a:normAutofit fontScale="77500" lnSpcReduction="20000"/>
          </a:bodyPr>
          <a:lstStyle/>
          <a:p>
            <a:r>
              <a:rPr lang="en-US" dirty="0"/>
              <a:t>4 Phases</a:t>
            </a:r>
          </a:p>
        </p:txBody>
      </p:sp>
    </p:spTree>
    <p:extLst>
      <p:ext uri="{BB962C8B-B14F-4D97-AF65-F5344CB8AC3E}">
        <p14:creationId xmlns:p14="http://schemas.microsoft.com/office/powerpoint/2010/main" val="323832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17A88-7F66-437F-B21C-69A771767072}"/>
              </a:ext>
            </a:extLst>
          </p:cNvPr>
          <p:cNvSpPr>
            <a:spLocks noGrp="1"/>
          </p:cNvSpPr>
          <p:nvPr>
            <p:ph type="title"/>
          </p:nvPr>
        </p:nvSpPr>
        <p:spPr>
          <a:xfrm>
            <a:off x="685800" y="303379"/>
            <a:ext cx="7772400" cy="857250"/>
          </a:xfrm>
        </p:spPr>
        <p:txBody>
          <a:bodyPr/>
          <a:lstStyle/>
          <a:p>
            <a:r>
              <a:rPr lang="en-US" dirty="0"/>
              <a:t>Why Expansion to MOVE</a:t>
            </a:r>
          </a:p>
        </p:txBody>
      </p:sp>
      <p:pic>
        <p:nvPicPr>
          <p:cNvPr id="5" name="Picture 2">
            <a:extLst>
              <a:ext uri="{FF2B5EF4-FFF2-40B4-BE49-F238E27FC236}">
                <a16:creationId xmlns:a16="http://schemas.microsoft.com/office/drawing/2014/main" id="{C0B10B68-F426-4592-8F13-2C330911F1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60" t="12500" r="6413" b="6250"/>
          <a:stretch/>
        </p:blipFill>
        <p:spPr bwMode="auto">
          <a:xfrm>
            <a:off x="238536" y="1761995"/>
            <a:ext cx="3980873" cy="3157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AEF786DD-5F9E-4237-931F-BA30D41F0A03}"/>
              </a:ext>
            </a:extLst>
          </p:cNvPr>
          <p:cNvSpPr txBox="1"/>
          <p:nvPr/>
        </p:nvSpPr>
        <p:spPr>
          <a:xfrm>
            <a:off x="685800" y="1402812"/>
            <a:ext cx="3526923" cy="369332"/>
          </a:xfrm>
          <a:prstGeom prst="rect">
            <a:avLst/>
          </a:prstGeom>
          <a:solidFill>
            <a:schemeClr val="bg2">
              <a:lumMod val="20000"/>
              <a:lumOff val="80000"/>
            </a:schemeClr>
          </a:solidFill>
        </p:spPr>
        <p:txBody>
          <a:bodyPr wrap="square" rtlCol="0">
            <a:spAutoFit/>
          </a:bodyPr>
          <a:lstStyle/>
          <a:p>
            <a:r>
              <a:rPr lang="en-US" dirty="0"/>
              <a:t>Current MOVE coverage</a:t>
            </a:r>
          </a:p>
        </p:txBody>
      </p:sp>
      <p:pic>
        <p:nvPicPr>
          <p:cNvPr id="11" name="Content Placeholder 10">
            <a:extLst>
              <a:ext uri="{FF2B5EF4-FFF2-40B4-BE49-F238E27FC236}">
                <a16:creationId xmlns:a16="http://schemas.microsoft.com/office/drawing/2014/main" id="{ACAD96DA-5BAF-4F5D-8A32-8174ABD0E918}"/>
              </a:ext>
            </a:extLst>
          </p:cNvPr>
          <p:cNvPicPr>
            <a:picLocks noGrp="1" noChangeAspect="1"/>
          </p:cNvPicPr>
          <p:nvPr>
            <p:ph idx="1"/>
          </p:nvPr>
        </p:nvPicPr>
        <p:blipFill rotWithShape="1">
          <a:blip r:embed="rId4"/>
          <a:srcRect t="10055" r="608" b="7409"/>
          <a:stretch/>
        </p:blipFill>
        <p:spPr>
          <a:xfrm>
            <a:off x="0" y="4993445"/>
            <a:ext cx="4530003" cy="1846455"/>
          </a:xfrm>
          <a:prstGeom prst="rect">
            <a:avLst/>
          </a:prstGeom>
        </p:spPr>
      </p:pic>
      <p:pic>
        <p:nvPicPr>
          <p:cNvPr id="13" name="Picture 2">
            <a:extLst>
              <a:ext uri="{FF2B5EF4-FFF2-40B4-BE49-F238E27FC236}">
                <a16:creationId xmlns:a16="http://schemas.microsoft.com/office/drawing/2014/main" id="{F2A0BFA3-545D-4333-B49F-328F0D183E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491" t="85363" r="16504" b="5767"/>
          <a:stretch/>
        </p:blipFill>
        <p:spPr bwMode="auto">
          <a:xfrm>
            <a:off x="6206836" y="4791447"/>
            <a:ext cx="1348509" cy="1201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Connector: Elbow 14">
            <a:extLst>
              <a:ext uri="{FF2B5EF4-FFF2-40B4-BE49-F238E27FC236}">
                <a16:creationId xmlns:a16="http://schemas.microsoft.com/office/drawing/2014/main" id="{ADB4F2AA-071A-4F0A-A54C-78E5D724032E}"/>
              </a:ext>
            </a:extLst>
          </p:cNvPr>
          <p:cNvCxnSpPr>
            <a:cxnSpLocks/>
          </p:cNvCxnSpPr>
          <p:nvPr/>
        </p:nvCxnSpPr>
        <p:spPr>
          <a:xfrm>
            <a:off x="3731491" y="4775753"/>
            <a:ext cx="2392218" cy="744903"/>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09C537B1-BCF0-470D-AB82-15D1812939A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4290" y="1465816"/>
            <a:ext cx="4361174" cy="3274291"/>
          </a:xfrm>
          <a:prstGeom prst="rect">
            <a:avLst/>
          </a:prstGeom>
          <a:noFill/>
        </p:spPr>
      </p:pic>
    </p:spTree>
    <p:extLst>
      <p:ext uri="{BB962C8B-B14F-4D97-AF65-F5344CB8AC3E}">
        <p14:creationId xmlns:p14="http://schemas.microsoft.com/office/powerpoint/2010/main" val="1790059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6"/>
          </p:nvPr>
        </p:nvSpPr>
        <p:spPr>
          <a:xfrm>
            <a:off x="5180943" y="1354124"/>
            <a:ext cx="4471557" cy="1543050"/>
          </a:xfrm>
        </p:spPr>
        <p:txBody>
          <a:bodyPr/>
          <a:lstStyle/>
          <a:p>
            <a:pPr marL="0" indent="0" algn="ctr">
              <a:buNone/>
            </a:pPr>
            <a:r>
              <a:rPr lang="en-US" sz="1800" dirty="0"/>
              <a:t>2019</a:t>
            </a:r>
          </a:p>
          <a:p>
            <a:pPr>
              <a:spcBef>
                <a:spcPts val="0"/>
              </a:spcBef>
              <a:buFont typeface="Arial" panose="020B0604020202020204" pitchFamily="34" charset="0"/>
              <a:buChar char="•"/>
            </a:pPr>
            <a:r>
              <a:rPr lang="en-US" sz="1600" dirty="0"/>
              <a:t>Hurricane Dorian (FL, SC &amp;NC)</a:t>
            </a:r>
          </a:p>
          <a:p>
            <a:pPr>
              <a:spcBef>
                <a:spcPts val="0"/>
              </a:spcBef>
              <a:buFont typeface="Arial" panose="020B0604020202020204" pitchFamily="34" charset="0"/>
              <a:buChar char="•"/>
            </a:pPr>
            <a:r>
              <a:rPr lang="en-US" sz="1600" dirty="0"/>
              <a:t>Hurricane Barry (Baton 	Rouge, Louisiana)</a:t>
            </a:r>
          </a:p>
          <a:p>
            <a:pPr>
              <a:spcBef>
                <a:spcPts val="0"/>
              </a:spcBef>
              <a:buFont typeface="Arial" panose="020B0604020202020204" pitchFamily="34" charset="0"/>
              <a:buChar char="•"/>
            </a:pPr>
            <a:r>
              <a:rPr lang="en-US" sz="1600" dirty="0"/>
              <a:t>Alabama Tornado Response</a:t>
            </a:r>
          </a:p>
          <a:p>
            <a:pPr marL="0" indent="0">
              <a:buNone/>
            </a:pPr>
            <a:endParaRPr lang="en-US" dirty="0"/>
          </a:p>
        </p:txBody>
      </p:sp>
      <p:sp>
        <p:nvSpPr>
          <p:cNvPr id="11" name="Content Placeholder 10"/>
          <p:cNvSpPr>
            <a:spLocks noGrp="1"/>
          </p:cNvSpPr>
          <p:nvPr>
            <p:ph sz="half" idx="20"/>
          </p:nvPr>
        </p:nvSpPr>
        <p:spPr>
          <a:xfrm>
            <a:off x="5191863" y="2644725"/>
            <a:ext cx="3790539" cy="1543050"/>
          </a:xfrm>
        </p:spPr>
        <p:txBody>
          <a:bodyPr/>
          <a:lstStyle/>
          <a:p>
            <a:pPr marL="0" indent="0" algn="ctr">
              <a:buNone/>
            </a:pPr>
            <a:r>
              <a:rPr lang="en-US" sz="1800" dirty="0"/>
              <a:t>    2018</a:t>
            </a:r>
          </a:p>
          <a:p>
            <a:pPr marL="0">
              <a:spcBef>
                <a:spcPts val="0"/>
              </a:spcBef>
              <a:buFont typeface="Arial" panose="020B0604020202020204" pitchFamily="34" charset="0"/>
              <a:buChar char="•"/>
            </a:pPr>
            <a:r>
              <a:rPr lang="en-US" sz="1600" dirty="0"/>
              <a:t>Hurricane Michael</a:t>
            </a:r>
          </a:p>
          <a:p>
            <a:pPr marL="0">
              <a:spcBef>
                <a:spcPts val="0"/>
              </a:spcBef>
              <a:buFont typeface="Arial" panose="020B0604020202020204" pitchFamily="34" charset="0"/>
              <a:buChar char="•"/>
            </a:pPr>
            <a:r>
              <a:rPr lang="en-US" sz="1600" dirty="0"/>
              <a:t>Hurricane Florence (NC)</a:t>
            </a:r>
          </a:p>
          <a:p>
            <a:pPr marL="0" indent="0">
              <a:buNone/>
            </a:pPr>
            <a:endParaRPr lang="en-US" dirty="0"/>
          </a:p>
        </p:txBody>
      </p:sp>
      <p:sp>
        <p:nvSpPr>
          <p:cNvPr id="12" name="Content Placeholder 11"/>
          <p:cNvSpPr>
            <a:spLocks noGrp="1"/>
          </p:cNvSpPr>
          <p:nvPr>
            <p:ph sz="half" idx="21"/>
          </p:nvPr>
        </p:nvSpPr>
        <p:spPr>
          <a:xfrm>
            <a:off x="5191863" y="3441750"/>
            <a:ext cx="4060823" cy="1543050"/>
          </a:xfrm>
        </p:spPr>
        <p:txBody>
          <a:bodyPr/>
          <a:lstStyle/>
          <a:p>
            <a:pPr marL="1005840" lvl="4" indent="0">
              <a:spcBef>
                <a:spcPts val="0"/>
              </a:spcBef>
              <a:buNone/>
            </a:pPr>
            <a:r>
              <a:rPr lang="en-US" sz="1800" dirty="0"/>
              <a:t>	   2017</a:t>
            </a:r>
            <a:endParaRPr lang="en-US" sz="1200" dirty="0"/>
          </a:p>
          <a:p>
            <a:pPr>
              <a:spcBef>
                <a:spcPts val="0"/>
              </a:spcBef>
              <a:buFont typeface="Arial" panose="020B0604020202020204" pitchFamily="34" charset="0"/>
              <a:buChar char="•"/>
            </a:pPr>
            <a:r>
              <a:rPr lang="en-US" sz="1600" dirty="0"/>
              <a:t>Missouri Flood Relief</a:t>
            </a:r>
          </a:p>
          <a:p>
            <a:pPr>
              <a:spcBef>
                <a:spcPts val="0"/>
              </a:spcBef>
              <a:buFont typeface="Arial" panose="020B0604020202020204" pitchFamily="34" charset="0"/>
              <a:buChar char="•"/>
            </a:pPr>
            <a:r>
              <a:rPr lang="en-US" sz="1600" dirty="0"/>
              <a:t>Hurricane Maria </a:t>
            </a:r>
          </a:p>
          <a:p>
            <a:pPr>
              <a:spcBef>
                <a:spcPts val="0"/>
              </a:spcBef>
              <a:buFont typeface="Arial" panose="020B0604020202020204" pitchFamily="34" charset="0"/>
              <a:buChar char="•"/>
            </a:pPr>
            <a:r>
              <a:rPr lang="en-US" sz="1600" dirty="0"/>
              <a:t>Hurricane Irma (Florida)</a:t>
            </a:r>
          </a:p>
          <a:p>
            <a:pPr>
              <a:spcBef>
                <a:spcPts val="0"/>
              </a:spcBef>
              <a:buFont typeface="Arial" panose="020B0604020202020204" pitchFamily="34" charset="0"/>
              <a:buChar char="•"/>
            </a:pPr>
            <a:r>
              <a:rPr lang="en-US" sz="1600" dirty="0"/>
              <a:t>Hurricane Harvey (Houston)</a:t>
            </a:r>
          </a:p>
          <a:p>
            <a:pPr marL="0" indent="0">
              <a:buNone/>
            </a:pPr>
            <a:endParaRPr lang="en-US" dirty="0"/>
          </a:p>
        </p:txBody>
      </p:sp>
      <p:sp>
        <p:nvSpPr>
          <p:cNvPr id="13" name="Content Placeholder 12"/>
          <p:cNvSpPr>
            <a:spLocks noGrp="1"/>
          </p:cNvSpPr>
          <p:nvPr>
            <p:ph sz="half" idx="22"/>
          </p:nvPr>
        </p:nvSpPr>
        <p:spPr>
          <a:xfrm>
            <a:off x="5180943" y="4796320"/>
            <a:ext cx="4060823" cy="1543050"/>
          </a:xfrm>
        </p:spPr>
        <p:txBody>
          <a:bodyPr/>
          <a:lstStyle/>
          <a:p>
            <a:pPr marL="0" indent="0" algn="ctr">
              <a:spcBef>
                <a:spcPts val="0"/>
              </a:spcBef>
              <a:buNone/>
            </a:pPr>
            <a:r>
              <a:rPr lang="en-US" sz="1800" dirty="0"/>
              <a:t>2016</a:t>
            </a:r>
          </a:p>
          <a:p>
            <a:pPr>
              <a:spcBef>
                <a:spcPts val="0"/>
              </a:spcBef>
              <a:buFont typeface="Arial" panose="020B0604020202020204" pitchFamily="34" charset="0"/>
              <a:buChar char="•"/>
            </a:pPr>
            <a:r>
              <a:rPr lang="en-US" sz="1600" dirty="0"/>
              <a:t>Tennessee Wildfires</a:t>
            </a:r>
          </a:p>
          <a:p>
            <a:pPr>
              <a:spcBef>
                <a:spcPts val="0"/>
              </a:spcBef>
              <a:buFont typeface="Arial" panose="020B0604020202020204" pitchFamily="34" charset="0"/>
              <a:buChar char="•"/>
            </a:pPr>
            <a:r>
              <a:rPr lang="en-US" sz="1600" dirty="0"/>
              <a:t>Hurricane Matthew</a:t>
            </a:r>
          </a:p>
          <a:p>
            <a:pPr>
              <a:spcBef>
                <a:spcPts val="0"/>
              </a:spcBef>
              <a:buFont typeface="Arial" panose="020B0604020202020204" pitchFamily="34" charset="0"/>
              <a:buChar char="•"/>
            </a:pPr>
            <a:r>
              <a:rPr lang="en-US" sz="1600" dirty="0"/>
              <a:t>Hurricane </a:t>
            </a:r>
            <a:r>
              <a:rPr lang="en-US" sz="1600" dirty="0" err="1"/>
              <a:t>Hermine</a:t>
            </a:r>
            <a:endParaRPr lang="en-US" sz="1600" dirty="0"/>
          </a:p>
          <a:p>
            <a:pPr>
              <a:spcBef>
                <a:spcPts val="0"/>
              </a:spcBef>
              <a:buFont typeface="Arial" panose="020B0604020202020204" pitchFamily="34" charset="0"/>
              <a:buChar char="•"/>
            </a:pPr>
            <a:r>
              <a:rPr lang="en-US" sz="1600" dirty="0"/>
              <a:t>Louisiana Flood Relief</a:t>
            </a:r>
          </a:p>
          <a:p>
            <a:pPr>
              <a:spcBef>
                <a:spcPts val="0"/>
              </a:spcBef>
              <a:buFont typeface="Arial" panose="020B0604020202020204" pitchFamily="34" charset="0"/>
              <a:buChar char="•"/>
            </a:pPr>
            <a:r>
              <a:rPr lang="en-US" sz="1600" dirty="0"/>
              <a:t>West Virginia </a:t>
            </a:r>
            <a:br>
              <a:rPr lang="en-US" sz="1600" dirty="0"/>
            </a:br>
            <a:r>
              <a:rPr lang="en-US" sz="1600" dirty="0"/>
              <a:t>Flood Relief</a:t>
            </a:r>
          </a:p>
          <a:p>
            <a:endParaRPr lang="en-US" dirty="0"/>
          </a:p>
        </p:txBody>
      </p:sp>
      <p:sp>
        <p:nvSpPr>
          <p:cNvPr id="2" name="Title 1"/>
          <p:cNvSpPr>
            <a:spLocks noGrp="1"/>
          </p:cNvSpPr>
          <p:nvPr>
            <p:ph type="title"/>
          </p:nvPr>
        </p:nvSpPr>
        <p:spPr/>
        <p:txBody>
          <a:bodyPr/>
          <a:lstStyle/>
          <a:p>
            <a:r>
              <a:rPr lang="en-US" sz="2800" dirty="0"/>
              <a:t>MOVE Disaster Relief Deployments - 26</a:t>
            </a:r>
            <a:endParaRPr lang="en-US" sz="2800" i="1" u="sng" dirty="0"/>
          </a:p>
        </p:txBody>
      </p:sp>
      <p:sp>
        <p:nvSpPr>
          <p:cNvPr id="7" name="TextBox 6">
            <a:extLst>
              <a:ext uri="{FF2B5EF4-FFF2-40B4-BE49-F238E27FC236}">
                <a16:creationId xmlns:a16="http://schemas.microsoft.com/office/drawing/2014/main" id="{1B4F972A-BD6F-41CC-B2E8-3ADC5DCD102D}"/>
              </a:ext>
            </a:extLst>
          </p:cNvPr>
          <p:cNvSpPr txBox="1"/>
          <p:nvPr/>
        </p:nvSpPr>
        <p:spPr>
          <a:xfrm>
            <a:off x="652004" y="4796320"/>
            <a:ext cx="3197804" cy="1877437"/>
          </a:xfrm>
          <a:prstGeom prst="rect">
            <a:avLst/>
          </a:prstGeom>
          <a:ln>
            <a:noFill/>
          </a:ln>
        </p:spPr>
        <p:txBody>
          <a:bodyPr wrap="square" rtlCol="0">
            <a:spAutoFit/>
          </a:bodyPr>
          <a:lstStyle/>
          <a:p>
            <a:pPr algn="ctr"/>
            <a:r>
              <a:rPr lang="en-US" dirty="0">
                <a:latin typeface="Verdana" panose="020B0604030504040204" pitchFamily="34" charset="0"/>
                <a:ea typeface="Verdana" panose="020B0604030504040204" pitchFamily="34" charset="0"/>
              </a:rPr>
              <a:t>		2020</a:t>
            </a:r>
          </a:p>
          <a:p>
            <a:pPr marL="128588" indent="-214313">
              <a:buSzPct val="120000"/>
              <a:buFont typeface="Arial" panose="020B0604020202020204" pitchFamily="34" charset="0"/>
              <a:buChar char="•"/>
            </a:pPr>
            <a:r>
              <a:rPr lang="en-US" sz="1600" dirty="0">
                <a:latin typeface="Verdana" panose="020B0604030504040204" pitchFamily="34" charset="0"/>
                <a:ea typeface="Verdana" panose="020B0604030504040204" pitchFamily="34" charset="0"/>
              </a:rPr>
              <a:t>Tennessee Tornado</a:t>
            </a:r>
          </a:p>
          <a:p>
            <a:pPr marL="128588" indent="-214313">
              <a:buSzPct val="120000"/>
              <a:buFont typeface="Arial" panose="020B0604020202020204" pitchFamily="34" charset="0"/>
              <a:buChar char="•"/>
            </a:pPr>
            <a:r>
              <a:rPr lang="en-US" sz="1600" dirty="0">
                <a:latin typeface="Verdana" panose="020B0604030504040204" pitchFamily="34" charset="0"/>
                <a:ea typeface="Verdana" panose="020B0604030504040204" pitchFamily="34" charset="0"/>
              </a:rPr>
              <a:t>Hurricane Isaias</a:t>
            </a:r>
          </a:p>
          <a:p>
            <a:pPr marL="128588" indent="-214313">
              <a:buSzPct val="120000"/>
              <a:buFont typeface="Arial" panose="020B0604020202020204" pitchFamily="34" charset="0"/>
              <a:buChar char="•"/>
            </a:pPr>
            <a:r>
              <a:rPr lang="en-US" sz="1600" dirty="0">
                <a:latin typeface="Verdana" panose="020B0604030504040204" pitchFamily="34" charset="0"/>
                <a:ea typeface="Verdana" panose="020B0604030504040204" pitchFamily="34" charset="0"/>
              </a:rPr>
              <a:t>Hurricane Laura</a:t>
            </a:r>
          </a:p>
          <a:p>
            <a:pPr marL="128588" indent="-214313">
              <a:buSzPct val="120000"/>
              <a:buFont typeface="Arial" panose="020B0604020202020204" pitchFamily="34" charset="0"/>
              <a:buChar char="•"/>
            </a:pPr>
            <a:r>
              <a:rPr lang="en-US" sz="1600" dirty="0">
                <a:latin typeface="Verdana" panose="020B0604030504040204" pitchFamily="34" charset="0"/>
                <a:ea typeface="Verdana" panose="020B0604030504040204" pitchFamily="34" charset="0"/>
              </a:rPr>
              <a:t>Hurricane Sally </a:t>
            </a:r>
          </a:p>
          <a:p>
            <a:pPr marL="128588" indent="-214313">
              <a:buSzPct val="120000"/>
              <a:buFont typeface="Arial" panose="020B0604020202020204" pitchFamily="34" charset="0"/>
              <a:buChar char="•"/>
            </a:pPr>
            <a:r>
              <a:rPr lang="en-US" sz="1600" dirty="0">
                <a:latin typeface="Verdana" panose="020B0604030504040204" pitchFamily="34" charset="0"/>
                <a:ea typeface="Verdana" panose="020B0604030504040204" pitchFamily="34" charset="0"/>
              </a:rPr>
              <a:t>Hurricane</a:t>
            </a:r>
            <a:r>
              <a:rPr lang="en-US" sz="1600" dirty="0"/>
              <a:t> Delta</a:t>
            </a:r>
          </a:p>
          <a:p>
            <a:endParaRPr lang="en-US" dirty="0"/>
          </a:p>
        </p:txBody>
      </p:sp>
      <p:sp>
        <p:nvSpPr>
          <p:cNvPr id="8" name="TextBox 7">
            <a:extLst>
              <a:ext uri="{FF2B5EF4-FFF2-40B4-BE49-F238E27FC236}">
                <a16:creationId xmlns:a16="http://schemas.microsoft.com/office/drawing/2014/main" id="{A080FAC9-9716-4B75-B2DC-FA37A33CA550}"/>
              </a:ext>
            </a:extLst>
          </p:cNvPr>
          <p:cNvSpPr txBox="1"/>
          <p:nvPr/>
        </p:nvSpPr>
        <p:spPr>
          <a:xfrm>
            <a:off x="698840" y="3311291"/>
            <a:ext cx="3962399" cy="1631216"/>
          </a:xfrm>
          <a:prstGeom prst="rect">
            <a:avLst/>
          </a:prstGeom>
          <a:ln>
            <a:noFill/>
          </a:ln>
        </p:spPr>
        <p:txBody>
          <a:bodyPr wrap="square" rtlCol="0">
            <a:spAutoFit/>
          </a:bodyPr>
          <a:lstStyle/>
          <a:p>
            <a:pPr algn="ctr"/>
            <a:r>
              <a:rPr lang="en-US" dirty="0">
                <a:latin typeface="Verdana" panose="020B0604030504040204" pitchFamily="34" charset="0"/>
                <a:ea typeface="Verdana" panose="020B0604030504040204" pitchFamily="34" charset="0"/>
              </a:rPr>
              <a:t>2021</a:t>
            </a:r>
          </a:p>
          <a:p>
            <a:pPr marL="214313" indent="-214313">
              <a:buSzPct val="120000"/>
              <a:buFont typeface="Arial" panose="020B0604020202020204" pitchFamily="34" charset="0"/>
              <a:buChar char="•"/>
            </a:pPr>
            <a:r>
              <a:rPr lang="en-US" sz="1600" dirty="0">
                <a:latin typeface="Verdana" panose="020B0604030504040204" pitchFamily="34" charset="0"/>
                <a:ea typeface="Verdana" panose="020B0604030504040204" pitchFamily="34" charset="0"/>
              </a:rPr>
              <a:t>Tornado Brunswick County, NC</a:t>
            </a:r>
          </a:p>
          <a:p>
            <a:pPr marL="214313" indent="-214313">
              <a:buSzPct val="120000"/>
              <a:buFont typeface="Arial" panose="020B0604020202020204" pitchFamily="34" charset="0"/>
              <a:buChar char="•"/>
            </a:pPr>
            <a:r>
              <a:rPr lang="en-US" sz="1600" dirty="0">
                <a:latin typeface="Verdana" panose="020B0604030504040204" pitchFamily="34" charset="0"/>
                <a:ea typeface="Verdana" panose="020B0604030504040204" pitchFamily="34" charset="0"/>
              </a:rPr>
              <a:t>Tennessee Floods</a:t>
            </a:r>
          </a:p>
          <a:p>
            <a:pPr marL="214313" indent="-214313">
              <a:buSzPct val="120000"/>
              <a:buFont typeface="Arial" panose="020B0604020202020204" pitchFamily="34" charset="0"/>
              <a:buChar char="•"/>
            </a:pPr>
            <a:r>
              <a:rPr lang="en-US" sz="1600" dirty="0">
                <a:latin typeface="Verdana" panose="020B0604030504040204" pitchFamily="34" charset="0"/>
                <a:ea typeface="Verdana" panose="020B0604030504040204" pitchFamily="34" charset="0"/>
              </a:rPr>
              <a:t>Hurricanes Ida/Nicholas(3)</a:t>
            </a:r>
          </a:p>
          <a:p>
            <a:pPr marL="214313" indent="-214313">
              <a:buSzPct val="120000"/>
              <a:buFont typeface="Arial" panose="020B0604020202020204" pitchFamily="34" charset="0"/>
              <a:buChar char="•"/>
            </a:pPr>
            <a:r>
              <a:rPr lang="en-US" sz="1600" dirty="0">
                <a:latin typeface="Verdana" panose="020B0604030504040204" pitchFamily="34" charset="0"/>
                <a:ea typeface="Verdana" panose="020B0604030504040204" pitchFamily="34" charset="0"/>
              </a:rPr>
              <a:t>Tornadoes Kentucky area to 2022</a:t>
            </a:r>
          </a:p>
          <a:p>
            <a:endParaRPr lang="en-US"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0156FE77-0E8E-41B1-A74E-64096EC1D787}"/>
              </a:ext>
            </a:extLst>
          </p:cNvPr>
          <p:cNvSpPr txBox="1"/>
          <p:nvPr/>
        </p:nvSpPr>
        <p:spPr>
          <a:xfrm>
            <a:off x="698840" y="1701465"/>
            <a:ext cx="3708400" cy="1415772"/>
          </a:xfrm>
          <a:prstGeom prst="rect">
            <a:avLst/>
          </a:prstGeom>
          <a:noFill/>
          <a:ln>
            <a:noFill/>
          </a:ln>
        </p:spPr>
        <p:txBody>
          <a:bodyPr wrap="square">
            <a:spAutoFit/>
          </a:bodyPr>
          <a:lstStyle/>
          <a:p>
            <a:pPr marL="0" indent="0" algn="ctr">
              <a:buNone/>
            </a:pPr>
            <a:r>
              <a:rPr lang="en-US" sz="2000" dirty="0"/>
              <a:t>2022</a:t>
            </a:r>
          </a:p>
          <a:p>
            <a:pPr marL="285750" indent="-285750">
              <a:spcBef>
                <a:spcPts val="0"/>
              </a:spcBef>
              <a:buSzPct val="120000"/>
              <a:buFont typeface="Arial" panose="020B0604020202020204" pitchFamily="34" charset="0"/>
              <a:buChar char="•"/>
            </a:pPr>
            <a:r>
              <a:rPr lang="en-US" sz="1600" dirty="0"/>
              <a:t>Toa Alta and </a:t>
            </a:r>
            <a:r>
              <a:rPr lang="en-US" sz="1600" dirty="0" err="1"/>
              <a:t>Cataño</a:t>
            </a:r>
            <a:r>
              <a:rPr lang="en-US" sz="1600" dirty="0"/>
              <a:t> </a:t>
            </a:r>
            <a:br>
              <a:rPr lang="en-US" sz="1600" dirty="0"/>
            </a:br>
            <a:r>
              <a:rPr lang="en-US" sz="1600" dirty="0"/>
              <a:t>Flooding </a:t>
            </a:r>
          </a:p>
          <a:p>
            <a:pPr marL="285750" indent="-285750">
              <a:spcBef>
                <a:spcPts val="0"/>
              </a:spcBef>
              <a:buSzPct val="120000"/>
              <a:buFont typeface="Arial" panose="020B0604020202020204" pitchFamily="34" charset="0"/>
              <a:buChar char="•"/>
            </a:pPr>
            <a:r>
              <a:rPr lang="en-US" sz="1600" dirty="0"/>
              <a:t>Tornadoes Kentucky area</a:t>
            </a:r>
          </a:p>
          <a:p>
            <a:pPr marL="0">
              <a:spcBef>
                <a:spcPts val="0"/>
              </a:spcBef>
            </a:pPr>
            <a:r>
              <a:rPr lang="en-US" sz="1800" dirty="0"/>
              <a:t> </a:t>
            </a:r>
          </a:p>
        </p:txBody>
      </p:sp>
      <p:pic>
        <p:nvPicPr>
          <p:cNvPr id="15" name="Picture 2">
            <a:extLst>
              <a:ext uri="{FF2B5EF4-FFF2-40B4-BE49-F238E27FC236}">
                <a16:creationId xmlns:a16="http://schemas.microsoft.com/office/drawing/2014/main" id="{7FC737A2-22BB-4BE9-9D3C-C50466F8DD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005" t="89108" r="16504" b="6423"/>
          <a:stretch/>
        </p:blipFill>
        <p:spPr bwMode="auto">
          <a:xfrm>
            <a:off x="3338891" y="1963457"/>
            <a:ext cx="1233109" cy="60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917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EE7C486-979B-4456-874B-23E2A33B920E}"/>
              </a:ext>
            </a:extLst>
          </p:cNvPr>
          <p:cNvPicPr>
            <a:picLocks noGrp="1" noChangeAspect="1"/>
          </p:cNvPicPr>
          <p:nvPr>
            <p:ph sz="half" idx="16"/>
          </p:nvPr>
        </p:nvPicPr>
        <p:blipFill>
          <a:blip r:embed="rId2"/>
          <a:stretch>
            <a:fillRect/>
          </a:stretch>
        </p:blipFill>
        <p:spPr>
          <a:xfrm>
            <a:off x="452434" y="1590050"/>
            <a:ext cx="2921262" cy="4858836"/>
          </a:xfrm>
        </p:spPr>
      </p:pic>
      <p:sp>
        <p:nvSpPr>
          <p:cNvPr id="5" name="Content Placeholder 4">
            <a:extLst>
              <a:ext uri="{FF2B5EF4-FFF2-40B4-BE49-F238E27FC236}">
                <a16:creationId xmlns:a16="http://schemas.microsoft.com/office/drawing/2014/main" id="{70C1E3E5-6954-4DED-B1F6-2451BB201131}"/>
              </a:ext>
            </a:extLst>
          </p:cNvPr>
          <p:cNvSpPr>
            <a:spLocks noGrp="1"/>
          </p:cNvSpPr>
          <p:nvPr>
            <p:ph sz="half" idx="22"/>
          </p:nvPr>
        </p:nvSpPr>
        <p:spPr/>
        <p:txBody>
          <a:bodyPr/>
          <a:lstStyle/>
          <a:p>
            <a:endParaRPr lang="en-US"/>
          </a:p>
        </p:txBody>
      </p:sp>
      <p:sp>
        <p:nvSpPr>
          <p:cNvPr id="6" name="Title 5">
            <a:extLst>
              <a:ext uri="{FF2B5EF4-FFF2-40B4-BE49-F238E27FC236}">
                <a16:creationId xmlns:a16="http://schemas.microsoft.com/office/drawing/2014/main" id="{65B14F20-6CEB-4814-8CDB-6454F264889F}"/>
              </a:ext>
            </a:extLst>
          </p:cNvPr>
          <p:cNvSpPr>
            <a:spLocks noGrp="1"/>
          </p:cNvSpPr>
          <p:nvPr>
            <p:ph type="title"/>
          </p:nvPr>
        </p:nvSpPr>
        <p:spPr/>
        <p:txBody>
          <a:bodyPr/>
          <a:lstStyle/>
          <a:p>
            <a:r>
              <a:rPr lang="en-US" dirty="0"/>
              <a:t> Deployed - Louisiana</a:t>
            </a:r>
          </a:p>
        </p:txBody>
      </p:sp>
      <p:sp>
        <p:nvSpPr>
          <p:cNvPr id="7" name="Slide Number Placeholder 6">
            <a:extLst>
              <a:ext uri="{FF2B5EF4-FFF2-40B4-BE49-F238E27FC236}">
                <a16:creationId xmlns:a16="http://schemas.microsoft.com/office/drawing/2014/main" id="{2225F374-DACF-426D-84CB-FA55EEB806E2}"/>
              </a:ext>
            </a:extLst>
          </p:cNvPr>
          <p:cNvSpPr>
            <a:spLocks noGrp="1"/>
          </p:cNvSpPr>
          <p:nvPr>
            <p:ph type="sldNum" sz="quarter" idx="23"/>
          </p:nvPr>
        </p:nvSpPr>
        <p:spPr/>
        <p:txBody>
          <a:bodyPr/>
          <a:lstStyle/>
          <a:p>
            <a:pPr>
              <a:defRPr/>
            </a:pPr>
            <a:fld id="{209F64F6-7664-0847-8870-81142F814DE8}" type="slidenum">
              <a:rPr lang="en-US" smtClean="0"/>
              <a:pPr>
                <a:defRPr/>
              </a:pPr>
              <a:t>9</a:t>
            </a:fld>
            <a:endParaRPr lang="en-US" dirty="0"/>
          </a:p>
        </p:txBody>
      </p:sp>
      <p:sp>
        <p:nvSpPr>
          <p:cNvPr id="8" name="Date Placeholder 7">
            <a:extLst>
              <a:ext uri="{FF2B5EF4-FFF2-40B4-BE49-F238E27FC236}">
                <a16:creationId xmlns:a16="http://schemas.microsoft.com/office/drawing/2014/main" id="{E695A9A0-8910-4F6B-92C1-F3F721AFB70D}"/>
              </a:ext>
            </a:extLst>
          </p:cNvPr>
          <p:cNvSpPr>
            <a:spLocks noGrp="1"/>
          </p:cNvSpPr>
          <p:nvPr>
            <p:ph type="dt" sz="half" idx="24"/>
          </p:nvPr>
        </p:nvSpPr>
        <p:spPr/>
        <p:txBody>
          <a:bodyPr/>
          <a:lstStyle/>
          <a:p>
            <a:pPr>
              <a:defRPr/>
            </a:pPr>
            <a:r>
              <a:rPr lang="en-US"/>
              <a:t>IEEE  April 2020</a:t>
            </a:r>
            <a:endParaRPr lang="en-US" dirty="0"/>
          </a:p>
        </p:txBody>
      </p:sp>
      <p:pic>
        <p:nvPicPr>
          <p:cNvPr id="1026" name="Picture 2" descr="May be an image of outdoors">
            <a:extLst>
              <a:ext uri="{FF2B5EF4-FFF2-40B4-BE49-F238E27FC236}">
                <a16:creationId xmlns:a16="http://schemas.microsoft.com/office/drawing/2014/main" id="{844A1575-FA61-49FB-8AD7-1F29642D1D4A}"/>
              </a:ext>
            </a:extLst>
          </p:cNvPr>
          <p:cNvPicPr>
            <a:picLocks noGrp="1" noChangeAspect="1" noChangeArrowheads="1"/>
          </p:cNvPicPr>
          <p:nvPr>
            <p:ph sz="half" idx="20"/>
          </p:nvPr>
        </p:nvPicPr>
        <p:blipFill>
          <a:blip r:embed="rId3">
            <a:extLst>
              <a:ext uri="{28A0092B-C50C-407E-A947-70E740481C1C}">
                <a14:useLocalDpi xmlns:a14="http://schemas.microsoft.com/office/drawing/2010/main" val="0"/>
              </a:ext>
            </a:extLst>
          </a:blip>
          <a:srcRect/>
          <a:stretch>
            <a:fillRect/>
          </a:stretch>
        </p:blipFill>
        <p:spPr bwMode="auto">
          <a:xfrm>
            <a:off x="3805988" y="1322957"/>
            <a:ext cx="5426244" cy="25087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outdoors">
            <a:extLst>
              <a:ext uri="{FF2B5EF4-FFF2-40B4-BE49-F238E27FC236}">
                <a16:creationId xmlns:a16="http://schemas.microsoft.com/office/drawing/2014/main" id="{AECF2C44-928E-41CB-82F7-E7F91B5BF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988" y="3815874"/>
            <a:ext cx="5574632" cy="313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772969"/>
      </p:ext>
    </p:extLst>
  </p:cSld>
  <p:clrMapOvr>
    <a:masterClrMapping/>
  </p:clrMapOvr>
</p:sld>
</file>

<file path=ppt/theme/theme1.xml><?xml version="1.0" encoding="utf-8"?>
<a:theme xmlns:a="http://schemas.openxmlformats.org/drawingml/2006/main" name="Default Theme">
  <a:themeElements>
    <a:clrScheme name="IEEE Corporate">
      <a:dk1>
        <a:sysClr val="windowText" lastClr="000000"/>
      </a:dk1>
      <a:lt1>
        <a:sysClr val="window" lastClr="FFFFFF"/>
      </a:lt1>
      <a:dk2>
        <a:srgbClr val="00678F"/>
      </a:dk2>
      <a:lt2>
        <a:srgbClr val="EEECE1"/>
      </a:lt2>
      <a:accent1>
        <a:srgbClr val="0066A1"/>
      </a:accent1>
      <a:accent2>
        <a:srgbClr val="E37222"/>
      </a:accent2>
      <a:accent3>
        <a:srgbClr val="71953D"/>
      </a:accent3>
      <a:accent4>
        <a:srgbClr val="6B1F7C"/>
      </a:accent4>
      <a:accent5>
        <a:srgbClr val="009FDB"/>
      </a:accent5>
      <a:accent6>
        <a:srgbClr val="810031"/>
      </a:accent6>
      <a:hlink>
        <a:srgbClr val="0066A1"/>
      </a:hlink>
      <a:folHlink>
        <a:srgbClr val="541868"/>
      </a:folHlink>
    </a:clrScheme>
    <a:fontScheme name="Office">
      <a:majorFont>
        <a:latin typeface="Verdan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rdan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ln>
          <a:noFill/>
        </a:ln>
      </a:spPr>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4287</TotalTime>
  <Words>1018</Words>
  <Application>Microsoft Office PowerPoint</Application>
  <PresentationFormat>On-screen Show (4:3)</PresentationFormat>
  <Paragraphs>166</Paragraphs>
  <Slides>13</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Lucida Grande</vt:lpstr>
      <vt:lpstr>Verdana</vt:lpstr>
      <vt:lpstr>Wingdings</vt:lpstr>
      <vt:lpstr>Default Theme</vt:lpstr>
      <vt:lpstr>IEEE MOVE Program</vt:lpstr>
      <vt:lpstr>MOVE General Description</vt:lpstr>
      <vt:lpstr>ORIGINAL MOVE Truck</vt:lpstr>
      <vt:lpstr>Why Expansion to MOVE</vt:lpstr>
      <vt:lpstr>Community Outreach International</vt:lpstr>
      <vt:lpstr>MOVE India 2022 Plan  Plan for launch of MOVE Truck </vt:lpstr>
      <vt:lpstr>Why Expansion to MOVE</vt:lpstr>
      <vt:lpstr>MOVE Disaster Relief Deployments - 26</vt:lpstr>
      <vt:lpstr> Deployed - Louisiana</vt:lpstr>
      <vt:lpstr>STEM &amp;  Public Visibility</vt:lpstr>
      <vt:lpstr>Thank you to our Supporters!</vt:lpstr>
      <vt:lpstr>PowerPoint Presentation</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&lt;Project name&gt;</dc:title>
  <dc:creator>Jonathan Rasmusson</dc:creator>
  <cp:lastModifiedBy>Donohoe, Pat</cp:lastModifiedBy>
  <cp:revision>194</cp:revision>
  <dcterms:created xsi:type="dcterms:W3CDTF">2006-08-16T00:00:00Z</dcterms:created>
  <dcterms:modified xsi:type="dcterms:W3CDTF">2022-04-01T19:36:55Z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