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2" autoAdjust="0"/>
    <p:restoredTop sz="94658"/>
  </p:normalViewPr>
  <p:slideViewPr>
    <p:cSldViewPr snapToGrid="0" snapToObjects="1">
      <p:cViewPr varScale="1">
        <p:scale>
          <a:sx n="146" d="100"/>
          <a:sy n="146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5" r="1408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27" r="1408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1408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705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Alabama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Section Chair: Allen Zhang</a:t>
            </a:r>
          </a:p>
          <a:p>
            <a:r>
              <a:rPr lang="en-US" dirty="0"/>
              <a:t> Section Vice Chair: Glenn Jones</a:t>
            </a:r>
          </a:p>
          <a:p>
            <a:r>
              <a:rPr lang="en-US" dirty="0"/>
              <a:t> Section Treasurer: Laura </a:t>
            </a:r>
            <a:r>
              <a:rPr lang="en-US" dirty="0" err="1"/>
              <a:t>Camburn</a:t>
            </a:r>
            <a:endParaRPr lang="en-US" dirty="0"/>
          </a:p>
          <a:p>
            <a:r>
              <a:rPr lang="en-US" dirty="0"/>
              <a:t> Section Secretary: Arup Kumar Ghosh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Leadership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9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2745-75B2-4871-BBAB-C8DCD9DF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Alabama 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2D282-F46F-4FFD-B655-02DF2AFBA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Greatest 2021 Success</a:t>
            </a:r>
          </a:p>
          <a:p>
            <a:pPr lvl="1"/>
            <a:r>
              <a:rPr lang="en-US" dirty="0"/>
              <a:t>37 technical meetings and 8 administrative meetings</a:t>
            </a:r>
          </a:p>
          <a:p>
            <a:pPr lvl="1"/>
            <a:r>
              <a:rPr lang="en-US" dirty="0"/>
              <a:t>Hosted online student practice interview sessions</a:t>
            </a:r>
          </a:p>
          <a:p>
            <a:pPr lvl="1"/>
            <a:r>
              <a:rPr lang="en-US" dirty="0"/>
              <a:t>8 Senior Member Elevations</a:t>
            </a:r>
          </a:p>
          <a:p>
            <a:r>
              <a:rPr lang="en-US" dirty="0"/>
              <a:t>Greatest 2021 Challenge</a:t>
            </a:r>
          </a:p>
          <a:p>
            <a:pPr lvl="1"/>
            <a:r>
              <a:rPr lang="en-US" dirty="0"/>
              <a:t>Student and YP engagement</a:t>
            </a:r>
          </a:p>
          <a:p>
            <a:pPr lvl="1"/>
            <a:r>
              <a:rPr lang="en-US" dirty="0"/>
              <a:t>Maintaining volunteers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B6BB8-480A-4D0E-BAF6-1F5073CE30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BFF5A-7B42-4678-B6EA-F12101EE9B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7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2745-75B2-4871-BBAB-C8DCD9DF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Alabama 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2D282-F46F-4FFD-B655-02DF2AFBA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Top 2022 Goals: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Continue hosting student practice interviews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Conduct 36 virtual technical meetings with at least 3 of those as hybrid meetings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Reinvigorate Student and YP engagement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10 Senior Member Elevations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Update  the Alabama Section Website</a:t>
            </a:r>
          </a:p>
          <a:p>
            <a:pPr marL="342900" lvl="1" indent="0">
              <a:buNone/>
            </a:pPr>
            <a:endParaRPr lang="en-US" sz="1400" dirty="0"/>
          </a:p>
          <a:p>
            <a:pPr marL="800100" lvl="1" indent="-457200">
              <a:buFont typeface="+mj-lt"/>
              <a:buAutoNum type="arabicPeriod"/>
            </a:pPr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B6BB8-480A-4D0E-BAF6-1F5073CE30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BFF5A-7B42-4678-B6EA-F12101EE9B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2461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222</TotalTime>
  <Words>103</Words>
  <Application>Microsoft Office PowerPoint</Application>
  <PresentationFormat>On-screen Show (16:9)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Theme 1</vt:lpstr>
      <vt:lpstr>Alabama Section</vt:lpstr>
      <vt:lpstr>Alabama Section</vt:lpstr>
      <vt:lpstr>Alabama Section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44</cp:revision>
  <cp:lastPrinted>2022-03-29T01:45:01Z</cp:lastPrinted>
  <dcterms:created xsi:type="dcterms:W3CDTF">2016-10-24T19:53:01Z</dcterms:created>
  <dcterms:modified xsi:type="dcterms:W3CDTF">2022-03-30T03:43:01Z</dcterms:modified>
</cp:coreProperties>
</file>