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Canaveral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Macaulay Osaisai</a:t>
            </a:r>
          </a:p>
          <a:p>
            <a:r>
              <a:rPr lang="en-US" dirty="0"/>
              <a:t> Section Vice Chair: Paul Nyffenegger</a:t>
            </a:r>
          </a:p>
          <a:p>
            <a:r>
              <a:rPr lang="en-US" dirty="0"/>
              <a:t> Section Treasurer: Chris Han</a:t>
            </a:r>
          </a:p>
          <a:p>
            <a:r>
              <a:rPr lang="en-US" dirty="0"/>
              <a:t> Section Secretary: Paul Nyffenegger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Sponsored/volunteered in FSEC </a:t>
            </a:r>
            <a:r>
              <a:rPr lang="en-US" dirty="0" err="1"/>
              <a:t>EnergyWhiz</a:t>
            </a:r>
            <a:r>
              <a:rPr lang="en-US" dirty="0"/>
              <a:t> STEM event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Coping with COVID-19 challenges to keep section operational 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Section revitalization and start in-person section meetings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Finalize/Formalize Eastern Florida State College (EFSC) student branch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Sponsor/volunteer in FSEC </a:t>
            </a:r>
            <a:r>
              <a:rPr lang="en-US" sz="1800" dirty="0" err="1"/>
              <a:t>EnergyWhiz</a:t>
            </a:r>
            <a:r>
              <a:rPr lang="en-US" sz="1800" dirty="0"/>
              <a:t> and First Robotic STEM events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248</TotalTime>
  <Words>89</Words>
  <Application>Microsoft Office PowerPoint</Application>
  <PresentationFormat>On-screen Show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Canaveral Section</vt:lpstr>
      <vt:lpstr>Section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40</cp:revision>
  <dcterms:created xsi:type="dcterms:W3CDTF">2016-10-24T19:53:01Z</dcterms:created>
  <dcterms:modified xsi:type="dcterms:W3CDTF">2022-03-31T02:19:31Z</dcterms:modified>
</cp:coreProperties>
</file>