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Savannah River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Annette Burney</a:t>
            </a:r>
          </a:p>
          <a:p>
            <a:r>
              <a:rPr lang="en-US" dirty="0"/>
              <a:t> Section Vice Chair: Stephanie Huguenin</a:t>
            </a:r>
          </a:p>
          <a:p>
            <a:r>
              <a:rPr lang="en-US" dirty="0"/>
              <a:t> Section Secretary/Treasurer: Dennis Moen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Savannah River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912340"/>
            <a:ext cx="7886700" cy="3594924"/>
          </a:xfrm>
        </p:spPr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Judged Future City Competition at University of South Carolina in Aiken January 2021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COVID – all meetings became virtual</a:t>
            </a:r>
          </a:p>
          <a:p>
            <a:pPr lvl="2"/>
            <a:r>
              <a:rPr lang="en-US" sz="1400" dirty="0"/>
              <a:t>In person decisions became emails and telephone calls due to Health Concerns for Section Members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Participated in Future City January 2022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Virtual Technical Meetings for our section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Creating a Student Section at USC-Aiken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263</TotalTime>
  <Words>95</Words>
  <Application>Microsoft Office PowerPoint</Application>
  <PresentationFormat>On-screen Show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Central Savannah River Section</vt:lpstr>
      <vt:lpstr>Central Savannah River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43</cp:revision>
  <dcterms:created xsi:type="dcterms:W3CDTF">2016-10-24T19:53:01Z</dcterms:created>
  <dcterms:modified xsi:type="dcterms:W3CDTF">2022-04-02T13:24:00Z</dcterms:modified>
</cp:coreProperties>
</file>