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146" d="100"/>
          <a:sy n="146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Chattanooga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Christopher Burge, P.E.</a:t>
            </a:r>
          </a:p>
          <a:p>
            <a:r>
              <a:rPr lang="en-US" dirty="0"/>
              <a:t> Section Vice Chair</a:t>
            </a:r>
            <a:r>
              <a:rPr lang="en-US"/>
              <a:t>: </a:t>
            </a:r>
            <a:endParaRPr lang="en-US" dirty="0"/>
          </a:p>
          <a:p>
            <a:r>
              <a:rPr lang="en-US" dirty="0"/>
              <a:t> Section Treasurer: David Nordy</a:t>
            </a:r>
          </a:p>
          <a:p>
            <a:r>
              <a:rPr lang="en-US" dirty="0"/>
              <a:t> Section Secretary: Bailey Hindsman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Chattanooga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30" y="1092993"/>
            <a:ext cx="7886700" cy="2957513"/>
          </a:xfrm>
        </p:spPr>
        <p:txBody>
          <a:bodyPr/>
          <a:lstStyle/>
          <a:p>
            <a:r>
              <a:rPr lang="en-US" dirty="0"/>
              <a:t>Greatest 2021 Success</a:t>
            </a:r>
          </a:p>
          <a:p>
            <a:pPr lvl="1"/>
            <a:r>
              <a:rPr lang="en-US" dirty="0"/>
              <a:t>Partnership with the East TN Section</a:t>
            </a:r>
          </a:p>
          <a:p>
            <a:r>
              <a:rPr lang="en-US" dirty="0"/>
              <a:t>Greatest 2021 Challenge</a:t>
            </a:r>
          </a:p>
          <a:p>
            <a:pPr lvl="1"/>
            <a:r>
              <a:rPr lang="en-US" dirty="0"/>
              <a:t>Lack of membership engagement with virtual meetings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Develop best long-term hybrid strategy for the benefit &amp; engagement of the </a:t>
            </a:r>
            <a:r>
              <a:rPr lang="en-US" sz="1800"/>
              <a:t>membership </a:t>
            </a:r>
            <a:endParaRPr lang="en-US" sz="1800" dirty="0"/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Increase number of technical meetings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Reconnect and assist UT Chattanooga Student Chapter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157</TotalTime>
  <Words>84</Words>
  <Application>Microsoft Office PowerPoint</Application>
  <PresentationFormat>On-screen Show (16:9)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Chattanooga Section</vt:lpstr>
      <vt:lpstr>Chattanooga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43</cp:revision>
  <dcterms:created xsi:type="dcterms:W3CDTF">2016-10-24T19:53:01Z</dcterms:created>
  <dcterms:modified xsi:type="dcterms:W3CDTF">2022-03-30T00:34:45Z</dcterms:modified>
</cp:coreProperties>
</file>