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7772400" cy="10058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SyLaqENSHAz3lrJEpjm/SUc/d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/>
          </p:nvPr>
        </p:nvSpPr>
        <p:spPr>
          <a:xfrm>
            <a:off x="732600" y="401400"/>
            <a:ext cx="7886520" cy="41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732600" y="1323000"/>
            <a:ext cx="788652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2"/>
          </p:nvPr>
        </p:nvSpPr>
        <p:spPr>
          <a:xfrm>
            <a:off x="732600" y="2867760"/>
            <a:ext cx="788652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title"/>
          </p:nvPr>
        </p:nvSpPr>
        <p:spPr>
          <a:xfrm>
            <a:off x="732600" y="401400"/>
            <a:ext cx="7886520" cy="41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body" idx="1"/>
          </p:nvPr>
        </p:nvSpPr>
        <p:spPr>
          <a:xfrm>
            <a:off x="732600" y="1323000"/>
            <a:ext cx="384840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2"/>
          </p:nvPr>
        </p:nvSpPr>
        <p:spPr>
          <a:xfrm>
            <a:off x="4773960" y="1323000"/>
            <a:ext cx="384840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body" idx="3"/>
          </p:nvPr>
        </p:nvSpPr>
        <p:spPr>
          <a:xfrm>
            <a:off x="732600" y="2867760"/>
            <a:ext cx="384840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body" idx="4"/>
          </p:nvPr>
        </p:nvSpPr>
        <p:spPr>
          <a:xfrm>
            <a:off x="4773960" y="2867760"/>
            <a:ext cx="384840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732600" y="401400"/>
            <a:ext cx="7886520" cy="41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732600" y="1323000"/>
            <a:ext cx="253908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3399120" y="1323000"/>
            <a:ext cx="253908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body" idx="3"/>
          </p:nvPr>
        </p:nvSpPr>
        <p:spPr>
          <a:xfrm>
            <a:off x="6065280" y="1323000"/>
            <a:ext cx="253908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body" idx="4"/>
          </p:nvPr>
        </p:nvSpPr>
        <p:spPr>
          <a:xfrm>
            <a:off x="732600" y="2867760"/>
            <a:ext cx="253908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5"/>
          </p:nvPr>
        </p:nvSpPr>
        <p:spPr>
          <a:xfrm>
            <a:off x="3399120" y="2867760"/>
            <a:ext cx="253908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6"/>
          </p:nvPr>
        </p:nvSpPr>
        <p:spPr>
          <a:xfrm>
            <a:off x="6065280" y="2867760"/>
            <a:ext cx="253908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732600" y="401400"/>
            <a:ext cx="7886520" cy="41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732600" y="1323000"/>
            <a:ext cx="7886520" cy="295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>
            <a:spLocks noGrp="1"/>
          </p:cNvSpPr>
          <p:nvPr>
            <p:ph type="title"/>
          </p:nvPr>
        </p:nvSpPr>
        <p:spPr>
          <a:xfrm>
            <a:off x="732600" y="401400"/>
            <a:ext cx="7886520" cy="41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body" idx="1"/>
          </p:nvPr>
        </p:nvSpPr>
        <p:spPr>
          <a:xfrm>
            <a:off x="732600" y="1323000"/>
            <a:ext cx="7886520" cy="295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732600" y="401400"/>
            <a:ext cx="7886520" cy="41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732600" y="1323000"/>
            <a:ext cx="3848400" cy="295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2"/>
          </p:nvPr>
        </p:nvSpPr>
        <p:spPr>
          <a:xfrm>
            <a:off x="4773960" y="1323000"/>
            <a:ext cx="3848400" cy="295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732600" y="401400"/>
            <a:ext cx="7886520" cy="41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subTitle" idx="1"/>
          </p:nvPr>
        </p:nvSpPr>
        <p:spPr>
          <a:xfrm>
            <a:off x="732600" y="401400"/>
            <a:ext cx="7886520" cy="1925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732600" y="401400"/>
            <a:ext cx="7886520" cy="41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732600" y="1323000"/>
            <a:ext cx="384840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4773960" y="1323000"/>
            <a:ext cx="3848400" cy="295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body" idx="3"/>
          </p:nvPr>
        </p:nvSpPr>
        <p:spPr>
          <a:xfrm>
            <a:off x="732600" y="2867760"/>
            <a:ext cx="384840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732600" y="401400"/>
            <a:ext cx="7886520" cy="41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732600" y="1323000"/>
            <a:ext cx="3848400" cy="295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2"/>
          </p:nvPr>
        </p:nvSpPr>
        <p:spPr>
          <a:xfrm>
            <a:off x="4773960" y="1323000"/>
            <a:ext cx="384840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3"/>
          </p:nvPr>
        </p:nvSpPr>
        <p:spPr>
          <a:xfrm>
            <a:off x="4773960" y="2867760"/>
            <a:ext cx="384840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>
            <a:spLocks noGrp="1"/>
          </p:cNvSpPr>
          <p:nvPr>
            <p:ph type="title"/>
          </p:nvPr>
        </p:nvSpPr>
        <p:spPr>
          <a:xfrm>
            <a:off x="732600" y="401400"/>
            <a:ext cx="7886520" cy="41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1"/>
          </p:nvPr>
        </p:nvSpPr>
        <p:spPr>
          <a:xfrm>
            <a:off x="732600" y="1323000"/>
            <a:ext cx="384840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body" idx="2"/>
          </p:nvPr>
        </p:nvSpPr>
        <p:spPr>
          <a:xfrm>
            <a:off x="4773960" y="1323000"/>
            <a:ext cx="384840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3"/>
          </p:nvPr>
        </p:nvSpPr>
        <p:spPr>
          <a:xfrm>
            <a:off x="732600" y="2867760"/>
            <a:ext cx="7886520" cy="14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3"/>
          <p:cNvPicPr preferRelativeResize="0"/>
          <p:nvPr/>
        </p:nvPicPr>
        <p:blipFill rotWithShape="1">
          <a:blip r:embed="rId14">
            <a:alphaModFix/>
          </a:blip>
          <a:srcRect t="10758" r="1409" b="14048"/>
          <a:stretch/>
        </p:blipFill>
        <p:spPr>
          <a:xfrm>
            <a:off x="0" y="4146840"/>
            <a:ext cx="9143640" cy="1002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3"/>
          <p:cNvPicPr preferRelativeResize="0"/>
          <p:nvPr/>
        </p:nvPicPr>
        <p:blipFill rotWithShape="1">
          <a:blip r:embed="rId14">
            <a:alphaModFix/>
          </a:blip>
          <a:srcRect t="-12638" r="1409" b="48284"/>
          <a:stretch/>
        </p:blipFill>
        <p:spPr>
          <a:xfrm rot="10800000">
            <a:off x="360" y="-7920"/>
            <a:ext cx="9143640" cy="849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8058600" y="4577400"/>
            <a:ext cx="851400" cy="478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3"/>
          <p:cNvSpPr/>
          <p:nvPr/>
        </p:nvSpPr>
        <p:spPr>
          <a:xfrm>
            <a:off x="0" y="4458600"/>
            <a:ext cx="311868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SoutheastCon 2022</a:t>
            </a: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Mobile, Alabama</a:t>
            </a: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732600" y="401400"/>
            <a:ext cx="7886520" cy="41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732600" y="1323000"/>
            <a:ext cx="7886520" cy="295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2"/>
          </p:nvPr>
        </p:nvSpPr>
        <p:spPr>
          <a:xfrm>
            <a:off x="732600" y="835920"/>
            <a:ext cx="7886520" cy="28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4329000" y="4742280"/>
            <a:ext cx="48528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"/>
          <p:cNvSpPr txBox="1"/>
          <p:nvPr/>
        </p:nvSpPr>
        <p:spPr>
          <a:xfrm>
            <a:off x="732600" y="401400"/>
            <a:ext cx="7886520" cy="41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Coastal South Carolina Section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732600" y="1323000"/>
            <a:ext cx="7886520" cy="295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360" marR="0" lvl="0" indent="-17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400"/>
              <a:buFont typeface="Noto Sans Symbols"/>
              <a:buChar char="⮚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Section Chair: Derik Pack 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360" marR="0" lvl="0" indent="-17100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0066A1"/>
              </a:buClr>
              <a:buSzPts val="2400"/>
              <a:buFont typeface="Noto Sans Symbols"/>
              <a:buChar char="⮚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Section Vice Chair: Bob Bush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360" marR="0" lvl="0" indent="-17100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0066A1"/>
              </a:buClr>
              <a:buSzPts val="2400"/>
              <a:buFont typeface="Noto Sans Symbols"/>
              <a:buChar char="⮚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Section Treasurer: Nancey Tsai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360" marR="0" lvl="0" indent="-17100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0066A1"/>
              </a:buClr>
              <a:buSzPts val="2400"/>
              <a:buFont typeface="Noto Sans Symbols"/>
              <a:buChar char="⮚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Section Secretary: Ryan Integlia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732600" y="835920"/>
            <a:ext cx="7886520" cy="28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3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u="none" strike="noStrike" cap="none">
                <a:solidFill>
                  <a:srgbClr val="2E75B6"/>
                </a:solidFill>
                <a:latin typeface="Calibri"/>
                <a:ea typeface="Calibri"/>
                <a:cs typeface="Calibri"/>
                <a:sym typeface="Calibri"/>
              </a:rPr>
              <a:t>Leadership Team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4329000" y="4742280"/>
            <a:ext cx="48528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"/>
          <p:cNvSpPr txBox="1"/>
          <p:nvPr/>
        </p:nvSpPr>
        <p:spPr>
          <a:xfrm>
            <a:off x="732600" y="401400"/>
            <a:ext cx="7886520" cy="41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Coastal South Carolina Section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2"/>
          <p:cNvSpPr txBox="1"/>
          <p:nvPr/>
        </p:nvSpPr>
        <p:spPr>
          <a:xfrm>
            <a:off x="732663" y="816475"/>
            <a:ext cx="7886400" cy="3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360" marR="0" lvl="0" indent="-17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400"/>
              <a:buFont typeface="Noto Sans Symbols"/>
              <a:buChar char="⮚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Greatest 2021 Success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440" marR="0" lvl="1" indent="-171000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0066A1"/>
              </a:buClr>
              <a:buSzPts val="24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Our Life Member Affinity Group formed in 2020 had their first two events in 2021!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360" marR="0" lvl="0" indent="-17100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0066A1"/>
              </a:buClr>
              <a:buSzPts val="2400"/>
              <a:buFont typeface="Noto Sans Symbols"/>
              <a:buChar char="⮚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Greatest 2021 Challenge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440" marR="0" lvl="1" indent="-171000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0066A1"/>
              </a:buClr>
              <a:buSzPts val="24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Delta Wave stalled our momentum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360" marR="0" lvl="0" indent="-17100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0066A1"/>
              </a:buClr>
              <a:buSzPts val="2400"/>
              <a:buFont typeface="Noto Sans Symbols"/>
              <a:buChar char="⮚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Top 2022 Goals: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280" marR="0" lvl="1" indent="-456839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0066A1"/>
              </a:buClr>
              <a:buSzPts val="2160"/>
              <a:buFont typeface="Calibri"/>
              <a:buAutoNum type="arabicPeriod"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Strengthening relationship with student chapter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280" marR="0" lvl="1" indent="-456839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0066A1"/>
              </a:buClr>
              <a:buSzPts val="2160"/>
              <a:buFont typeface="Calibri"/>
              <a:buAutoNum type="arabicPeriod"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Wellness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280" marR="0" lvl="1" indent="-456839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0066A1"/>
              </a:buClr>
              <a:buSzPts val="2160"/>
              <a:buFont typeface="Calibri"/>
              <a:buAutoNum type="arabicPeriod"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STEM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280" marR="0" lvl="1" indent="-456839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0066A1"/>
              </a:buClr>
              <a:buSzPts val="2160"/>
              <a:buFont typeface="Calibri"/>
              <a:buAutoNum type="arabicPeriod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New Leadership Development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3080" marR="0" lvl="0" indent="0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2"/>
          <p:cNvSpPr txBox="1"/>
          <p:nvPr/>
        </p:nvSpPr>
        <p:spPr>
          <a:xfrm>
            <a:off x="4329000" y="4742280"/>
            <a:ext cx="48528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On-screen Show (16:9)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Noto Sans Symbols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Donohoe, Pat</cp:lastModifiedBy>
  <cp:revision>1</cp:revision>
  <dcterms:created xsi:type="dcterms:W3CDTF">2016-10-24T19:53:01Z</dcterms:created>
  <dcterms:modified xsi:type="dcterms:W3CDTF">2022-03-30T00:20:12Z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