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143500" type="screen16x9"/>
  <p:notesSz cx="7315200" cy="12344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146" d="100"/>
          <a:sy n="146" d="100"/>
        </p:scale>
        <p:origin x="8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9364"/>
          </a:xfrm>
          <a:prstGeom prst="rect">
            <a:avLst/>
          </a:prstGeom>
        </p:spPr>
        <p:txBody>
          <a:bodyPr vert="horz" lIns="112319" tIns="56160" rIns="112319" bIns="5616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619364"/>
          </a:xfrm>
          <a:prstGeom prst="rect">
            <a:avLst/>
          </a:prstGeom>
        </p:spPr>
        <p:txBody>
          <a:bodyPr vert="horz" lIns="112319" tIns="56160" rIns="112319" bIns="5616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725038"/>
            <a:ext cx="3169920" cy="619362"/>
          </a:xfrm>
          <a:prstGeom prst="rect">
            <a:avLst/>
          </a:prstGeom>
        </p:spPr>
        <p:txBody>
          <a:bodyPr vert="horz" lIns="112319" tIns="56160" rIns="112319" bIns="5616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11725038"/>
            <a:ext cx="3169920" cy="619362"/>
          </a:xfrm>
          <a:prstGeom prst="rect">
            <a:avLst/>
          </a:prstGeom>
        </p:spPr>
        <p:txBody>
          <a:bodyPr vert="horz" lIns="112319" tIns="56160" rIns="112319" bIns="5616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9364"/>
          </a:xfrm>
          <a:prstGeom prst="rect">
            <a:avLst/>
          </a:prstGeom>
        </p:spPr>
        <p:txBody>
          <a:bodyPr vert="horz" lIns="112319" tIns="56160" rIns="112319" bIns="5616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619364"/>
          </a:xfrm>
          <a:prstGeom prst="rect">
            <a:avLst/>
          </a:prstGeom>
        </p:spPr>
        <p:txBody>
          <a:bodyPr vert="horz" lIns="112319" tIns="56160" rIns="112319" bIns="5616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19" tIns="56160" rIns="112319" bIns="5616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2"/>
            <a:ext cx="5852160" cy="4860608"/>
          </a:xfrm>
          <a:prstGeom prst="rect">
            <a:avLst/>
          </a:prstGeom>
        </p:spPr>
        <p:txBody>
          <a:bodyPr vert="horz" lIns="112319" tIns="56160" rIns="112319" bIns="5616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9362"/>
          </a:xfrm>
          <a:prstGeom prst="rect">
            <a:avLst/>
          </a:prstGeom>
        </p:spPr>
        <p:txBody>
          <a:bodyPr vert="horz" lIns="112319" tIns="56160" rIns="112319" bIns="5616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8"/>
            <a:ext cx="3169920" cy="619362"/>
          </a:xfrm>
          <a:prstGeom prst="rect">
            <a:avLst/>
          </a:prstGeom>
        </p:spPr>
        <p:txBody>
          <a:bodyPr vert="horz" lIns="112319" tIns="56160" rIns="112319" bIns="5616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sahoo@scsu.edu" TargetMode="External"/><Relationship Id="rId2" Type="http://schemas.openxmlformats.org/officeDocument/2006/relationships/hyperlink" Target="mailto:aferraro@email.sc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ul.B.Sullivan@dupont.com" TargetMode="External"/><Relationship Id="rId4" Type="http://schemas.openxmlformats.org/officeDocument/2006/relationships/hyperlink" Target="mailto:skmorris13@hot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Columbia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Section Chair: Angelo Ferraro </a:t>
            </a:r>
            <a:r>
              <a:rPr lang="en-US" sz="1800" dirty="0">
                <a:hlinkClick r:id="rId2"/>
              </a:rPr>
              <a:t>aferraro@email.sc.edu</a:t>
            </a:r>
            <a:endParaRPr lang="en-US" dirty="0"/>
          </a:p>
          <a:p>
            <a:r>
              <a:rPr lang="en-US" dirty="0"/>
              <a:t> Section Vice Chair: Jagruti Sahoo</a:t>
            </a:r>
            <a:r>
              <a:rPr lang="fi-FI" dirty="0"/>
              <a:t> </a:t>
            </a:r>
            <a:r>
              <a:rPr lang="fi-FI" sz="1800" dirty="0">
                <a:hlinkClick r:id="rId3"/>
              </a:rPr>
              <a:t>jsahoo@scsu.edu</a:t>
            </a:r>
            <a:endParaRPr lang="fi-FI" sz="1800" dirty="0"/>
          </a:p>
          <a:p>
            <a:r>
              <a:rPr lang="en-US" dirty="0"/>
              <a:t>Section Treas./Sec.: Stephen Morris </a:t>
            </a:r>
            <a:r>
              <a:rPr lang="en-US" sz="1800" dirty="0">
                <a:hlinkClick r:id="rId4"/>
              </a:rPr>
              <a:t>skmorris13@hotmail.com</a:t>
            </a:r>
            <a:endParaRPr lang="en-US" dirty="0"/>
          </a:p>
          <a:p>
            <a:r>
              <a:rPr lang="en-US" dirty="0"/>
              <a:t> Webmaster: Paul </a:t>
            </a:r>
            <a:r>
              <a:rPr lang="fi-FI" dirty="0"/>
              <a:t>B</a:t>
            </a:r>
            <a:r>
              <a:rPr lang="en-US" dirty="0"/>
              <a:t> Sullivan </a:t>
            </a:r>
            <a:r>
              <a:rPr lang="fi-FI" sz="1800" dirty="0">
                <a:hlinkClick r:id="rId5"/>
              </a:rPr>
              <a:t>Paul.B.Sullivan@dupont.com</a:t>
            </a:r>
            <a:endParaRPr lang="fi-FI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Leadership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30" y="351586"/>
            <a:ext cx="7886700" cy="415529"/>
          </a:xfrm>
        </p:spPr>
        <p:txBody>
          <a:bodyPr/>
          <a:lstStyle/>
          <a:p>
            <a:r>
              <a:rPr lang="en-US" dirty="0"/>
              <a:t>Columbia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430" y="693471"/>
            <a:ext cx="7886700" cy="3761928"/>
          </a:xfrm>
        </p:spPr>
        <p:txBody>
          <a:bodyPr/>
          <a:lstStyle/>
          <a:p>
            <a:r>
              <a:rPr lang="en-US" sz="2000" dirty="0"/>
              <a:t>Regrouping &amp; planning effort despite Covid setbacks</a:t>
            </a:r>
          </a:p>
          <a:p>
            <a:pPr lvl="1"/>
            <a:r>
              <a:rPr lang="en-US" sz="1800" dirty="0"/>
              <a:t>Technical Meeting slate of exciting presentations held and planned</a:t>
            </a:r>
          </a:p>
          <a:p>
            <a:pPr lvl="1"/>
            <a:r>
              <a:rPr lang="en-US" sz="1800" dirty="0"/>
              <a:t>Working in progress on Life member Affinity Group, and SSIT Chapter</a:t>
            </a:r>
          </a:p>
          <a:p>
            <a:r>
              <a:rPr lang="en-US" sz="2000" dirty="0"/>
              <a:t>Greatest 2021 Challenge</a:t>
            </a:r>
          </a:p>
          <a:p>
            <a:pPr lvl="1"/>
            <a:r>
              <a:rPr lang="en-US" sz="1800" dirty="0"/>
              <a:t>Covid Disruption of live &amp; hybrid  activities due to restrictions in constant flux</a:t>
            </a:r>
          </a:p>
          <a:p>
            <a:r>
              <a:rPr lang="en-US" sz="2000" dirty="0"/>
              <a:t>Top 2022 Goals: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University of South Carolina Laboratory Open House Fall‘22 (postponed from Fall’21 semester)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Solstice ‘22 Barbeque Get Reacquainted Party (replacing Winter Party)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Increase Technical Meeting Attendance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Reestablish cross registration of Technical Meetings with UofSC Mech, Civil, and Nuclear, </a:t>
            </a:r>
            <a:r>
              <a:rPr lang="en-US" sz="1800" dirty="0" err="1"/>
              <a:t>CompSci</a:t>
            </a:r>
            <a:r>
              <a:rPr lang="en-US" sz="1800" dirty="0"/>
              <a:t> Departments, and SCSU Engineering/</a:t>
            </a:r>
            <a:r>
              <a:rPr lang="en-US" sz="1800" dirty="0" err="1"/>
              <a:t>CompSci</a:t>
            </a:r>
            <a:endParaRPr lang="en-US" sz="1800" dirty="0"/>
          </a:p>
          <a:p>
            <a:pPr marL="342900" lvl="1" indent="0">
              <a:buNone/>
            </a:pPr>
            <a:endParaRPr lang="en-US" sz="1400" dirty="0"/>
          </a:p>
          <a:p>
            <a:pPr marL="800100" lvl="1" indent="-457200">
              <a:buFont typeface="+mj-lt"/>
              <a:buAutoNum type="arabicPeriod"/>
            </a:pP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36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928</TotalTime>
  <Words>163</Words>
  <Application>Microsoft Office PowerPoint</Application>
  <PresentationFormat>On-screen Show (16:9)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Theme 1</vt:lpstr>
      <vt:lpstr>Columbia Section</vt:lpstr>
      <vt:lpstr>Columbia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43</cp:revision>
  <dcterms:created xsi:type="dcterms:W3CDTF">2016-10-24T19:53:01Z</dcterms:created>
  <dcterms:modified xsi:type="dcterms:W3CDTF">2022-03-30T00:49:04Z</dcterms:modified>
</cp:coreProperties>
</file>