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7" autoAdjust="0"/>
    <p:restoredTop sz="94658"/>
  </p:normalViewPr>
  <p:slideViewPr>
    <p:cSldViewPr snapToGrid="0" snapToObjects="1">
      <p:cViewPr varScale="1">
        <p:scale>
          <a:sx n="146" d="100"/>
          <a:sy n="146" d="100"/>
        </p:scale>
        <p:origin x="8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Tennessee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Section Chair: Suhas Sreehari</a:t>
            </a:r>
          </a:p>
          <a:p>
            <a:r>
              <a:rPr lang="en-US" dirty="0"/>
              <a:t> Section Vice Chair</a:t>
            </a:r>
            <a:r>
              <a:rPr lang="en-US"/>
              <a:t>: Nora Dianne </a:t>
            </a:r>
            <a:r>
              <a:rPr lang="en-US" dirty="0"/>
              <a:t>Bull Ezell</a:t>
            </a:r>
          </a:p>
          <a:p>
            <a:r>
              <a:rPr lang="en-US" dirty="0"/>
              <a:t> Section Treasurer: Austin Albright</a:t>
            </a:r>
          </a:p>
          <a:p>
            <a:r>
              <a:rPr lang="en-US" dirty="0"/>
              <a:t> Section Secretary: TBD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Tennessee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Greatest 2021 Success</a:t>
            </a:r>
          </a:p>
          <a:p>
            <a:pPr lvl="1"/>
            <a:r>
              <a:rPr lang="en-US" dirty="0"/>
              <a:t>Motivating new members to volunteer and re-invigorate the section</a:t>
            </a:r>
          </a:p>
          <a:p>
            <a:r>
              <a:rPr lang="en-US" dirty="0"/>
              <a:t>Greatest 2021 Challenge</a:t>
            </a:r>
          </a:p>
          <a:p>
            <a:pPr lvl="1"/>
            <a:r>
              <a:rPr lang="en-US" dirty="0"/>
              <a:t>Not being able to connect with people in person (pandemic)</a:t>
            </a:r>
          </a:p>
          <a:p>
            <a:r>
              <a:rPr lang="en-US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Re-invigorate current chapters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Start some new chapters that have garnered interest (CS, Signal Proc.)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Have more in-person events to create stronger networking</a:t>
            </a:r>
          </a:p>
          <a:p>
            <a:pPr marL="342900" lvl="1" indent="0">
              <a:buNone/>
            </a:pPr>
            <a:endParaRPr lang="en-US" sz="1400" dirty="0"/>
          </a:p>
          <a:p>
            <a:pPr marL="800100" lvl="1" indent="-457200">
              <a:buFont typeface="+mj-lt"/>
              <a:buAutoNum type="arabicPeriod"/>
            </a:pPr>
            <a:endParaRPr lang="en-US" sz="1400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147</TotalTime>
  <Words>92</Words>
  <Application>Microsoft Office PowerPoint</Application>
  <PresentationFormat>On-screen Show (16:9)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Theme 1</vt:lpstr>
      <vt:lpstr>East Tennessee Section</vt:lpstr>
      <vt:lpstr>East Tennessee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42</cp:revision>
  <dcterms:created xsi:type="dcterms:W3CDTF">2016-10-24T19:53:01Z</dcterms:created>
  <dcterms:modified xsi:type="dcterms:W3CDTF">2022-03-30T00:33:35Z</dcterms:modified>
</cp:coreProperties>
</file>