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1" autoAdjust="0"/>
    <p:restoredTop sz="89417" autoAdjust="0"/>
  </p:normalViewPr>
  <p:slideViewPr>
    <p:cSldViewPr snapToGrid="0" snapToObjects="1">
      <p:cViewPr varScale="1">
        <p:scale>
          <a:sx n="63" d="100"/>
          <a:sy n="63" d="100"/>
        </p:scale>
        <p:origin x="114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Technical/Professional Events, 10 EXCOM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2F53E-EFEB-B34D-BC95-854A908D638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Gainesville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32430" y="1045009"/>
            <a:ext cx="7886700" cy="2957513"/>
          </a:xfrm>
        </p:spPr>
        <p:txBody>
          <a:bodyPr/>
          <a:lstStyle/>
          <a:p>
            <a:r>
              <a:rPr lang="en-US" dirty="0"/>
              <a:t> Section Chair: Arturo </a:t>
            </a:r>
            <a:r>
              <a:rPr lang="en-US" dirty="0" err="1"/>
              <a:t>Bretas</a:t>
            </a:r>
            <a:r>
              <a:rPr lang="en-US" dirty="0"/>
              <a:t>, Univ. of Florida</a:t>
            </a:r>
          </a:p>
          <a:p>
            <a:r>
              <a:rPr lang="en-US" dirty="0"/>
              <a:t> Section Vice Chair: Keith Rambo, Univ. of Florida</a:t>
            </a:r>
          </a:p>
          <a:p>
            <a:r>
              <a:rPr lang="en-US" dirty="0"/>
              <a:t> Section Treasurer: Eric Schwartz, Univ. of Florida</a:t>
            </a:r>
          </a:p>
          <a:p>
            <a:r>
              <a:rPr lang="en-US" dirty="0"/>
              <a:t> Section Secretary: John </a:t>
            </a:r>
            <a:r>
              <a:rPr lang="en-US" dirty="0" err="1"/>
              <a:t>SChueller</a:t>
            </a:r>
            <a:r>
              <a:rPr lang="en-US" dirty="0"/>
              <a:t>, Univ. of Florida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Leadership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9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D2745-75B2-4871-BBAB-C8DCD9DF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Gainesville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2D282-F46F-4FFD-B655-02DF2AFBA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Greatest 2021 Success</a:t>
            </a:r>
          </a:p>
          <a:p>
            <a:pPr lvl="1"/>
            <a:r>
              <a:rPr lang="en-US" sz="1800" dirty="0"/>
              <a:t>4 PE31 chapter technical meetings, including 1 in Spanish</a:t>
            </a:r>
          </a:p>
          <a:p>
            <a:pPr lvl="1"/>
            <a:r>
              <a:rPr lang="en-US" sz="1800" dirty="0"/>
              <a:t>2 UF student branch EP021 technical meetings</a:t>
            </a:r>
          </a:p>
          <a:p>
            <a:pPr marL="171450" lvl="1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Greatest 2021 Challenge</a:t>
            </a:r>
          </a:p>
          <a:p>
            <a:pPr lvl="1"/>
            <a:r>
              <a:rPr lang="en-US" sz="1800" dirty="0"/>
              <a:t>Holding section technical meeting (1)</a:t>
            </a:r>
          </a:p>
          <a:p>
            <a:pPr lvl="1"/>
            <a:r>
              <a:rPr lang="en-US" sz="1800" dirty="0"/>
              <a:t>Officers are all at Univ. of Florida</a:t>
            </a:r>
          </a:p>
          <a:p>
            <a:r>
              <a:rPr lang="en-US" dirty="0"/>
              <a:t>Top 2022 Goals: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Communicate with Area 5 Chair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sz="1800" dirty="0"/>
              <a:t>Hold (&amp; report) Section ExCom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B6BB8-480A-4D0E-BAF6-1F5073CE30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FBFF5A-7B42-4678-B6EA-F12101EE9B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373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186</TotalTime>
  <Words>115</Words>
  <Application>Microsoft Office PowerPoint</Application>
  <PresentationFormat>On-screen Show (16:9)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Courier New</vt:lpstr>
      <vt:lpstr>Wingdings</vt:lpstr>
      <vt:lpstr>Theme 1</vt:lpstr>
      <vt:lpstr>Gainesville Section</vt:lpstr>
      <vt:lpstr>Gainesville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49</cp:revision>
  <dcterms:created xsi:type="dcterms:W3CDTF">2016-10-24T19:53:01Z</dcterms:created>
  <dcterms:modified xsi:type="dcterms:W3CDTF">2022-04-03T11:38:39Z</dcterms:modified>
</cp:coreProperties>
</file>