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n, Jason" initials="FJ" lastIdx="1" clrIdx="0">
    <p:extLst>
      <p:ext uri="{19B8F6BF-5375-455C-9EA6-DF929625EA0E}">
        <p15:presenceInfo xmlns:p15="http://schemas.microsoft.com/office/powerpoint/2012/main" userId="S::Jason.Finn@lge-ku.com::4687f03e-31f9-41d4-b38b-d0f353738c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Louisville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1390809"/>
            <a:ext cx="3086535" cy="2697097"/>
          </a:xfrm>
        </p:spPr>
        <p:txBody>
          <a:bodyPr/>
          <a:lstStyle/>
          <a:p>
            <a:r>
              <a:rPr lang="en-US" sz="1800" dirty="0"/>
              <a:t> Section Chair:  Jason Finn</a:t>
            </a:r>
          </a:p>
          <a:p>
            <a:r>
              <a:rPr lang="en-US" sz="1800" dirty="0"/>
              <a:t> Section Vice Chair:  Chris Foreman</a:t>
            </a:r>
          </a:p>
          <a:p>
            <a:r>
              <a:rPr lang="en-US" sz="1800" dirty="0"/>
              <a:t>Section Treasurer:  Tim Brooks</a:t>
            </a:r>
          </a:p>
          <a:p>
            <a:r>
              <a:rPr lang="en-US" sz="1800" dirty="0"/>
              <a:t>Section Secretary:  Charlie Waters</a:t>
            </a:r>
          </a:p>
          <a:p>
            <a:r>
              <a:rPr lang="en-US" sz="1800" dirty="0"/>
              <a:t>CS Chair:  John Doyle</a:t>
            </a:r>
          </a:p>
          <a:p>
            <a:r>
              <a:rPr lang="en-US" sz="1800" dirty="0"/>
              <a:t>PES Chair:  Nick Jewell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16768"/>
            <a:ext cx="7886700" cy="3082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56FB24-D247-4B7E-B299-8E9CE6E15DBD}"/>
              </a:ext>
            </a:extLst>
          </p:cNvPr>
          <p:cNvSpPr txBox="1">
            <a:spLocks/>
          </p:cNvSpPr>
          <p:nvPr/>
        </p:nvSpPr>
        <p:spPr bwMode="auto">
          <a:xfrm>
            <a:off x="4442538" y="1467650"/>
            <a:ext cx="3610329" cy="24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MD Chair:  Pamela Thomas</a:t>
            </a:r>
          </a:p>
          <a:p>
            <a:r>
              <a:rPr lang="en-US" sz="1800" dirty="0"/>
              <a:t>LMAG Chair:  Jim Graham</a:t>
            </a:r>
          </a:p>
          <a:p>
            <a:r>
              <a:rPr lang="en-US" sz="1800" dirty="0"/>
              <a:t>SA Chair:  Charlie Waters</a:t>
            </a:r>
          </a:p>
          <a:p>
            <a:r>
              <a:rPr lang="en-US" sz="1800" dirty="0"/>
              <a:t>Webmaster:  Andy Dozier</a:t>
            </a:r>
          </a:p>
          <a:p>
            <a:endParaRPr lang="en-US" sz="1800" dirty="0"/>
          </a:p>
          <a:p>
            <a:r>
              <a:rPr lang="en-US" sz="1800" dirty="0"/>
              <a:t>Unelected “ex-officio” members:  Nick Jewell, Adrian </a:t>
            </a:r>
            <a:r>
              <a:rPr lang="en-US" sz="1800" dirty="0" err="1"/>
              <a:t>Lauf</a:t>
            </a:r>
            <a:r>
              <a:rPr lang="en-US" sz="1800" dirty="0"/>
              <a:t>, John </a:t>
            </a:r>
            <a:r>
              <a:rPr lang="en-US" sz="1800" dirty="0" err="1"/>
              <a:t>Naber</a:t>
            </a:r>
            <a:r>
              <a:rPr lang="en-US" sz="1800" dirty="0"/>
              <a:t>, Andre </a:t>
            </a:r>
            <a:r>
              <a:rPr lang="en-US" sz="1800" dirty="0" err="1"/>
              <a:t>Faul</a:t>
            </a:r>
            <a:r>
              <a:rPr lang="en-US" sz="1800" dirty="0"/>
              <a:t> &amp; Matt Turner</a:t>
            </a:r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Louisville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254935"/>
            <a:ext cx="7886700" cy="3266614"/>
          </a:xfrm>
        </p:spPr>
        <p:txBody>
          <a:bodyPr/>
          <a:lstStyle/>
          <a:p>
            <a:r>
              <a:rPr lang="en-US" sz="2000" dirty="0"/>
              <a:t>Greatest 2021 Success</a:t>
            </a:r>
          </a:p>
          <a:p>
            <a:pPr lvl="1"/>
            <a:r>
              <a:rPr lang="en-US" sz="1800" dirty="0"/>
              <a:t>Sponsoring 8 total meetings, with 5 in-person (3 of which were socials)</a:t>
            </a:r>
          </a:p>
          <a:p>
            <a:r>
              <a:rPr lang="en-US" sz="2000" dirty="0"/>
              <a:t>Greatest 2021 Challenge</a:t>
            </a:r>
          </a:p>
          <a:p>
            <a:pPr lvl="1"/>
            <a:r>
              <a:rPr lang="en-US" sz="1800" dirty="0"/>
              <a:t>COVID/pressure to remain virtual for most of the year</a:t>
            </a:r>
          </a:p>
          <a:p>
            <a:r>
              <a:rPr lang="en-US" sz="2000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More technical talk meetings than 2021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More success with membership development (Jim Graham and Andy Dozier have made honorable recent efforts with student branch outreach).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Revamped online &amp; social media presence, in support of goal #2.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/>
              <a:t>Earlier solicitation/more participation in ExCom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800" dirty="0"/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2021 Successes and Challenges, 2022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176</TotalTime>
  <Words>169</Words>
  <Application>Microsoft Office PowerPoint</Application>
  <PresentationFormat>On-screen Show (16:9)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Louisville</vt:lpstr>
      <vt:lpstr>Louisville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45</cp:revision>
  <dcterms:created xsi:type="dcterms:W3CDTF">2016-10-24T19:53:01Z</dcterms:created>
  <dcterms:modified xsi:type="dcterms:W3CDTF">2022-03-30T00:45:33Z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62fcd2-3ff9-4261-9b26-9dd5808d0bb4_Enabled">
    <vt:lpwstr>true</vt:lpwstr>
  </property>
  <property fmtid="{D5CDD505-2E9C-101B-9397-08002B2CF9AE}" pid="3" name="MSIP_Label_d662fcd2-3ff9-4261-9b26-9dd5808d0bb4_SetDate">
    <vt:lpwstr>2022-03-21T15:06:36Z</vt:lpwstr>
  </property>
  <property fmtid="{D5CDD505-2E9C-101B-9397-08002B2CF9AE}" pid="4" name="MSIP_Label_d662fcd2-3ff9-4261-9b26-9dd5808d0bb4_Method">
    <vt:lpwstr>Privileged</vt:lpwstr>
  </property>
  <property fmtid="{D5CDD505-2E9C-101B-9397-08002B2CF9AE}" pid="5" name="MSIP_Label_d662fcd2-3ff9-4261-9b26-9dd5808d0bb4_Name">
    <vt:lpwstr>d662fcd2-3ff9-4261-9b26-9dd5808d0bb4</vt:lpwstr>
  </property>
  <property fmtid="{D5CDD505-2E9C-101B-9397-08002B2CF9AE}" pid="6" name="MSIP_Label_d662fcd2-3ff9-4261-9b26-9dd5808d0bb4_SiteId">
    <vt:lpwstr>5ee3b0ba-a559-45ee-a69e-6d3e963a3e72</vt:lpwstr>
  </property>
  <property fmtid="{D5CDD505-2E9C-101B-9397-08002B2CF9AE}" pid="7" name="MSIP_Label_d662fcd2-3ff9-4261-9b26-9dd5808d0bb4_ActionId">
    <vt:lpwstr>1b9c4256-0e31-4f0a-b33c-bd755eb379ea</vt:lpwstr>
  </property>
  <property fmtid="{D5CDD505-2E9C-101B-9397-08002B2CF9AE}" pid="8" name="MSIP_Label_d662fcd2-3ff9-4261-9b26-9dd5808d0bb4_ContentBits">
    <vt:lpwstr>0</vt:lpwstr>
  </property>
</Properties>
</file>