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9933"/>
    <a:srgbClr val="69BE28"/>
    <a:srgbClr val="CC0033"/>
    <a:srgbClr val="E37222"/>
    <a:srgbClr val="FDC82F"/>
    <a:srgbClr val="008542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6" autoAdjust="0"/>
    <p:restoredTop sz="94658"/>
  </p:normalViewPr>
  <p:slideViewPr>
    <p:cSldViewPr snapToGrid="0" snapToObjects="1">
      <p:cViewPr varScale="1">
        <p:scale>
          <a:sx n="70" d="100"/>
          <a:sy n="70" d="100"/>
        </p:scale>
        <p:origin x="9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023BE5-6F4A-AA4B-B824-207CCA2379FB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F0F5D0-75A2-EB4A-A7E9-A758E72A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9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847F98-B33E-DD4A-9419-3BADF2C49B83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D2F53E-EFEB-B34D-BC95-854A908D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F685F9-37D1-4063-996F-BDB0F1360352}"/>
              </a:ext>
            </a:extLst>
          </p:cNvPr>
          <p:cNvGrpSpPr/>
          <p:nvPr userDrawn="1"/>
        </p:nvGrpSpPr>
        <p:grpSpPr>
          <a:xfrm>
            <a:off x="-9144" y="-15568"/>
            <a:ext cx="9230676" cy="5159067"/>
            <a:chOff x="-9144" y="-15568"/>
            <a:chExt cx="9230676" cy="5159067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" y="-15568"/>
              <a:ext cx="9167813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5" r="1408" b="14036"/>
            <a:stretch/>
          </p:blipFill>
          <p:spPr>
            <a:xfrm>
              <a:off x="0" y="4132520"/>
              <a:ext cx="9144000" cy="10109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27" r="1408" b="48293"/>
            <a:stretch/>
          </p:blipFill>
          <p:spPr>
            <a:xfrm rot="10800000">
              <a:off x="0" y="-7994"/>
              <a:ext cx="9144000" cy="849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4" y="619632"/>
              <a:ext cx="1456944" cy="24140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1469066" y="619632"/>
              <a:ext cx="1944624" cy="22432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74"/>
            <a:stretch/>
          </p:blipFill>
          <p:spPr>
            <a:xfrm>
              <a:off x="3412131" y="619632"/>
              <a:ext cx="2365248" cy="20597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5766746" y="619632"/>
              <a:ext cx="1956816" cy="22432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916" y="619632"/>
              <a:ext cx="1499616" cy="24140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345" y="2925636"/>
            <a:ext cx="7772400" cy="522983"/>
          </a:xfrm>
        </p:spPr>
        <p:txBody>
          <a:bodyPr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330" y="3993966"/>
            <a:ext cx="7772400" cy="396821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April 1-3, 2022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51867" y="4724950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AC251CC7-68DB-DC4E-AEB5-860FF6F56E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ED871-04D2-4540-A23E-3D9F0FF176CF}"/>
              </a:ext>
            </a:extLst>
          </p:cNvPr>
          <p:cNvSpPr txBox="1"/>
          <p:nvPr userDrawn="1"/>
        </p:nvSpPr>
        <p:spPr>
          <a:xfrm>
            <a:off x="1524000" y="327332"/>
            <a:ext cx="6373091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00" b="1" i="0" kern="1200" dirty="0">
                <a:solidFill>
                  <a:srgbClr val="0066A1"/>
                </a:solidFill>
                <a:latin typeface="Calibri" charset="0"/>
                <a:cs typeface="Calibri" charset="0"/>
              </a:rPr>
              <a:t>IEEE Region 3 SoutheastCon 2022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76A1B8-F1A8-4711-A2BB-C8AB03EE81E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30" y="40123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32430" y="835982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29112" y="4742261"/>
            <a:ext cx="485775" cy="27384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30" y="41671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500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05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5003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93342" y="4747866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2074D7F4-E035-F04D-B83A-CFAC758BEF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7995"/>
            <a:ext cx="9167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14036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14" y="2453210"/>
            <a:ext cx="7886700" cy="620819"/>
          </a:xfrm>
        </p:spPr>
        <p:txBody>
          <a:bodyPr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4614" y="3096761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email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4329112" y="4727953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FAFECC55-8F5B-0744-8CCA-2517E57F8A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90326-C270-44F8-B48C-166D8F4D3D50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580B4-B91B-44A9-B76F-4533D8F84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r="1408" b="14036"/>
          <a:stretch/>
        </p:blipFill>
        <p:spPr>
          <a:xfrm>
            <a:off x="0" y="4146697"/>
            <a:ext cx="9144000" cy="1003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732430" y="396137"/>
            <a:ext cx="7886700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Topic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430" y="106246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432892" y="4744339"/>
            <a:ext cx="4857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7EE57CC8-2C6B-0043-BC89-144897F54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065EB-BCBF-4368-9F1A-8B73D94C73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0AA78-52CE-4926-8123-B21AE805566D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0" r:id="rId2"/>
    <p:sldLayoutId id="2147483691" r:id="rId3"/>
    <p:sldLayoutId id="2147483705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Section Chair: Patrick McGinnis</a:t>
            </a:r>
          </a:p>
          <a:p>
            <a:r>
              <a:rPr lang="en-US" dirty="0"/>
              <a:t> Section Vice Chair:  Melissa Dollar</a:t>
            </a:r>
          </a:p>
          <a:p>
            <a:r>
              <a:rPr lang="en-US" dirty="0"/>
              <a:t> Section Treasurer: Frank </a:t>
            </a:r>
            <a:r>
              <a:rPr lang="en-US" dirty="0" err="1"/>
              <a:t>Niedzwiedz</a:t>
            </a:r>
            <a:endParaRPr lang="en-US" dirty="0"/>
          </a:p>
          <a:p>
            <a:r>
              <a:rPr lang="en-US" dirty="0"/>
              <a:t> Section Secretary</a:t>
            </a:r>
            <a:r>
              <a:rPr lang="en-US"/>
              <a:t>: shared duty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Leadership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9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2745-75B2-4871-BBAB-C8DCD9DF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2D282-F46F-4FFD-B655-02DF2AFBA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Greatest 2021 Success</a:t>
            </a:r>
          </a:p>
          <a:p>
            <a:pPr lvl="1"/>
            <a:r>
              <a:rPr lang="en-US" dirty="0"/>
              <a:t>Virtual First Lego competition events</a:t>
            </a:r>
          </a:p>
          <a:p>
            <a:r>
              <a:rPr lang="en-US" dirty="0"/>
              <a:t>Greatest 2021 Challenge</a:t>
            </a:r>
          </a:p>
          <a:p>
            <a:pPr lvl="1"/>
            <a:r>
              <a:rPr lang="en-US" dirty="0"/>
              <a:t>Understanding and applying gathering rules</a:t>
            </a:r>
          </a:p>
          <a:p>
            <a:r>
              <a:rPr lang="en-US" dirty="0"/>
              <a:t>Top 2022 Goals: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Hopefully have person events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Re-engage with student organizations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Have fun and stay safe</a:t>
            </a:r>
          </a:p>
          <a:p>
            <a:pPr marL="342900" lvl="1" indent="0">
              <a:buNone/>
            </a:pPr>
            <a:endParaRPr lang="en-US" sz="1400" dirty="0"/>
          </a:p>
          <a:p>
            <a:pPr marL="800100" lvl="1" indent="-457200">
              <a:buFont typeface="+mj-lt"/>
              <a:buAutoNum type="arabicPeriod"/>
            </a:pPr>
            <a:endParaRPr lang="en-US" sz="1400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B6BB8-480A-4D0E-BAF6-1F5073CE30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BFF5A-7B42-4678-B6EA-F12101EE9B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7367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A_Final_Widescreen" id="{2B2320A0-BABA-6E46-9112-D4C65338AB7A}" vid="{40670B04-4569-4F42-AF77-90BC701BC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210</TotalTime>
  <Words>66</Words>
  <Application>Microsoft Office PowerPoint</Application>
  <PresentationFormat>On-screen Show (16:9)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Wingdings</vt:lpstr>
      <vt:lpstr>Theme 1</vt:lpstr>
      <vt:lpstr>Section Name</vt:lpstr>
      <vt:lpstr>Section Name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Donohoe, Pat</cp:lastModifiedBy>
  <cp:revision>40</cp:revision>
  <dcterms:created xsi:type="dcterms:W3CDTF">2016-10-24T19:53:01Z</dcterms:created>
  <dcterms:modified xsi:type="dcterms:W3CDTF">2022-04-03T02:51:43Z</dcterms:modified>
</cp:coreProperties>
</file>