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89417" autoAdjust="0"/>
  </p:normalViewPr>
  <p:slideViewPr>
    <p:cSldViewPr snapToGrid="0" snapToObjects="1">
      <p:cViewPr varScale="1">
        <p:scale>
          <a:sx n="131" d="100"/>
          <a:sy n="131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Technical/Professional Events, 10 EXCOM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2F53E-EFEB-B34D-BC95-854A908D63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1045009"/>
            <a:ext cx="7886700" cy="2957513"/>
          </a:xfrm>
        </p:spPr>
        <p:txBody>
          <a:bodyPr/>
          <a:lstStyle/>
          <a:p>
            <a:r>
              <a:rPr lang="en-US" dirty="0"/>
              <a:t> Section Chair: Rajeev Agrawal, U.S. Army ERDC</a:t>
            </a:r>
          </a:p>
          <a:p>
            <a:r>
              <a:rPr lang="en-US" dirty="0"/>
              <a:t> Section Vice Chair: Andrew Sung, Univ. of Southern MS</a:t>
            </a:r>
          </a:p>
          <a:p>
            <a:r>
              <a:rPr lang="en-US" dirty="0"/>
              <a:t> Section Treasurer: Winnfort Myles, Raytheon</a:t>
            </a:r>
          </a:p>
          <a:p>
            <a:r>
              <a:rPr lang="en-US" dirty="0"/>
              <a:t> Section Secretary: John Ball, MS State Univ.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 descr="The Commission Choose the New Magnolia Flag and Renames it the In God We Trust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28" y="3025588"/>
            <a:ext cx="190195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Continued organizing technical/professional  events </a:t>
            </a: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Greatest 2021 Challenge</a:t>
            </a:r>
          </a:p>
          <a:p>
            <a:pPr lvl="1"/>
            <a:r>
              <a:rPr lang="en-US" dirty="0"/>
              <a:t>Difficult to have networking engagements virtually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Complete EXCOM of all societies, affinities, student branches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Section-level students event (E.g. Student Research Conference)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Professional Development Day in Fall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164</TotalTime>
  <Words>111</Words>
  <Application>Microsoft Office PowerPoint</Application>
  <PresentationFormat>On-screen Show (16:9)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Mississippi Section</vt:lpstr>
      <vt:lpstr>Mississippi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46</cp:revision>
  <dcterms:created xsi:type="dcterms:W3CDTF">2016-10-24T19:53:01Z</dcterms:created>
  <dcterms:modified xsi:type="dcterms:W3CDTF">2022-03-30T00:50:00Z</dcterms:modified>
</cp:coreProperties>
</file>