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Mobile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Section Chair: Mohamed El-Sharkh</a:t>
            </a:r>
          </a:p>
          <a:p>
            <a:r>
              <a:rPr lang="en-US" b="1" dirty="0">
                <a:solidFill>
                  <a:srgbClr val="FF0000"/>
                </a:solidFill>
              </a:rPr>
              <a:t> Section Vice Chair: Jacob Magnin 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Section Treasurer: Saeed Latif 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Section Secretary: Mohamed Shaban 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Section Membership development: Edmund Spencer 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Section Student section advisor: Daniela Touma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30" y="431382"/>
            <a:ext cx="7886700" cy="41552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Mobile Section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937" y="846911"/>
            <a:ext cx="7886700" cy="2957513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Mobile section is hosting the </a:t>
            </a:r>
            <a:r>
              <a:rPr lang="en-US" sz="2000" b="1" dirty="0" err="1">
                <a:solidFill>
                  <a:srgbClr val="FF0000"/>
                </a:solidFill>
              </a:rPr>
              <a:t>SoutheastCon</a:t>
            </a:r>
            <a:r>
              <a:rPr lang="en-US" sz="2000" b="1" dirty="0">
                <a:solidFill>
                  <a:srgbClr val="FF0000"/>
                </a:solidFill>
              </a:rPr>
              <a:t> 2022. The professional and the student sections are heavily involved in the conference committee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Participated in the STEM Literacy Project. Books are distributed on 52 schools in Mobile, AL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6 technical and 8 </a:t>
            </a:r>
            <a:r>
              <a:rPr lang="en-US" sz="2000" b="1" dirty="0" err="1">
                <a:solidFill>
                  <a:srgbClr val="FF0000"/>
                </a:solidFill>
              </a:rPr>
              <a:t>Excom</a:t>
            </a:r>
            <a:r>
              <a:rPr lang="en-US" sz="2000" b="1" dirty="0">
                <a:solidFill>
                  <a:srgbClr val="FF0000"/>
                </a:solidFill>
              </a:rPr>
              <a:t> meetings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section invited speakers from academia, industry, and government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Supporting IEEE student section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Student section is very active, they have a monthly meeting where they invite speakers from industry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professional and student sections were very active in recruiting new members and promoting IEEE membership in local industry other university’s departments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540886"/>
            <a:ext cx="7886700" cy="41552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Mobile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49" y="1190485"/>
            <a:ext cx="7886700" cy="2957513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Establishing joint chapter of three societies (PES, IAS, APS)</a:t>
            </a:r>
          </a:p>
          <a:p>
            <a:pPr lvl="0"/>
            <a:r>
              <a:rPr lang="en-US" b="1" dirty="0">
                <a:solidFill>
                  <a:srgbClr val="0000FF"/>
                </a:solidFill>
              </a:rPr>
              <a:t>Establishing a Jaguar radio club at South Alabama; to be used for recruiting more IEEE members in the professional and student sections. In addition, it can be utilized as a communication hub during natural disasters in the area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Establishing community based projects and educational activities</a:t>
            </a:r>
          </a:p>
          <a:p>
            <a:r>
              <a:rPr lang="en-US" b="1" dirty="0">
                <a:solidFill>
                  <a:srgbClr val="0000FF"/>
                </a:solidFill>
              </a:rPr>
              <a:t>Encouraging members to seek IEEE funding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279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234</TotalTime>
  <Words>217</Words>
  <Application>Microsoft Office PowerPoint</Application>
  <PresentationFormat>On-screen Show (16:9)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Theme 1</vt:lpstr>
      <vt:lpstr>Mobile Section</vt:lpstr>
      <vt:lpstr>Mobile Section</vt:lpstr>
      <vt:lpstr>Mobile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2022-03-31T15:25:18Z</dcterms:modified>
</cp:coreProperties>
</file>