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46" d="100"/>
          <a:sy n="146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 Florida Section (NWFL)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</a:t>
            </a:r>
            <a:r>
              <a:rPr lang="en-US" sz="2400" kern="0" dirty="0"/>
              <a:t>Stephen Hopkins</a:t>
            </a:r>
            <a:endParaRPr lang="en-US" dirty="0"/>
          </a:p>
          <a:p>
            <a:r>
              <a:rPr lang="en-US" dirty="0"/>
              <a:t> Section Vice Chair: </a:t>
            </a:r>
            <a:r>
              <a:rPr lang="en-US" sz="2400" kern="0" dirty="0"/>
              <a:t>Cliff Schornak</a:t>
            </a:r>
            <a:endParaRPr lang="en-US" dirty="0"/>
          </a:p>
          <a:p>
            <a:r>
              <a:rPr lang="en-US" dirty="0"/>
              <a:t> Section Treasurer: </a:t>
            </a:r>
            <a:r>
              <a:rPr lang="en-US" sz="2400" kern="0" dirty="0"/>
              <a:t>William Lyford</a:t>
            </a:r>
            <a:endParaRPr lang="en-US" dirty="0"/>
          </a:p>
          <a:p>
            <a:r>
              <a:rPr lang="en-US" dirty="0"/>
              <a:t> Section Secretary: </a:t>
            </a:r>
            <a:r>
              <a:rPr lang="en-US" sz="2400" kern="0" dirty="0"/>
              <a:t>Andy Keith</a:t>
            </a:r>
          </a:p>
          <a:p>
            <a:r>
              <a:rPr lang="en-US" dirty="0"/>
              <a:t>Computer Society / Com Soc – Michael Viron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 Florida Section (NWFL)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275" y="1092993"/>
            <a:ext cx="7886700" cy="2957513"/>
          </a:xfrm>
        </p:spPr>
        <p:txBody>
          <a:bodyPr/>
          <a:lstStyle/>
          <a:p>
            <a:r>
              <a:rPr lang="en-US" sz="2000" dirty="0"/>
              <a:t>Greatest 2021 Success</a:t>
            </a:r>
          </a:p>
          <a:p>
            <a:pPr lvl="1"/>
            <a:r>
              <a:rPr lang="en-US" sz="1800" dirty="0"/>
              <a:t>Surveyed membership and focused our efforts on results</a:t>
            </a:r>
          </a:p>
          <a:p>
            <a:r>
              <a:rPr lang="en-US" sz="2000" dirty="0"/>
              <a:t>Greatest 2021 Challenge</a:t>
            </a:r>
          </a:p>
          <a:p>
            <a:pPr lvl="1"/>
            <a:r>
              <a:rPr lang="en-US" sz="1800" dirty="0"/>
              <a:t>Volunteer pool consists of 5-7 members</a:t>
            </a:r>
          </a:p>
          <a:p>
            <a:pPr lvl="1"/>
            <a:r>
              <a:rPr lang="en-US" sz="1800" dirty="0"/>
              <a:t>Student Chapter supervisors do not participate in ExCom communications</a:t>
            </a:r>
          </a:p>
          <a:p>
            <a:r>
              <a:rPr lang="en-US" sz="2000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dirty="0"/>
              <a:t>Hold in-person annual holiday meeting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dirty="0"/>
              <a:t>Start up on-site tours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dirty="0"/>
              <a:t>Support Southeast Con 23 Student </a:t>
            </a:r>
            <a:r>
              <a:rPr lang="en-US" sz="1600" dirty="0" err="1"/>
              <a:t>Progams</a:t>
            </a:r>
            <a:endParaRPr lang="en-US" sz="1600" dirty="0"/>
          </a:p>
          <a:p>
            <a:pPr marL="800100" lvl="1" indent="-457200">
              <a:buFont typeface="+mj-lt"/>
              <a:buAutoNum type="arabicPeriod"/>
            </a:pPr>
            <a:endParaRPr lang="en-US" sz="1600" dirty="0"/>
          </a:p>
          <a:p>
            <a:pPr marL="342900" lvl="1" indent="0">
              <a:buNone/>
            </a:pPr>
            <a:endParaRPr lang="en-US" sz="1200" dirty="0"/>
          </a:p>
          <a:p>
            <a:pPr marL="800100" lvl="1" indent="-457200">
              <a:buFont typeface="+mj-lt"/>
              <a:buAutoNum type="arabicPeriod"/>
            </a:pPr>
            <a:endParaRPr lang="en-US" sz="1200" dirty="0"/>
          </a:p>
          <a:p>
            <a:pPr lvl="1"/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149</TotalTime>
  <Words>99</Words>
  <Application>Microsoft Office PowerPoint</Application>
  <PresentationFormat>On-screen Show (16:9)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Northwest Florida Section (NWFL)</vt:lpstr>
      <vt:lpstr>Northwest Florida Section (NWFL)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40</cp:revision>
  <dcterms:created xsi:type="dcterms:W3CDTF">2016-10-24T19:53:01Z</dcterms:created>
  <dcterms:modified xsi:type="dcterms:W3CDTF">2022-03-30T00:50:49Z</dcterms:modified>
</cp:coreProperties>
</file>