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handoutMasterIdLst>
    <p:handoutMasterId r:id="rId5"/>
  </p:handoutMasterIdLst>
  <p:sldIdLst>
    <p:sldId id="257" r:id="rId2"/>
    <p:sldId id="258" r:id="rId3"/>
  </p:sldIdLst>
  <p:sldSz cx="9144000" cy="5143500" type="screen16x9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A1"/>
    <a:srgbClr val="CC9933"/>
    <a:srgbClr val="69BE28"/>
    <a:srgbClr val="CC0033"/>
    <a:srgbClr val="E37222"/>
    <a:srgbClr val="FDC82F"/>
    <a:srgbClr val="008542"/>
    <a:srgbClr val="6B1F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71" autoAdjust="0"/>
    <p:restoredTop sz="94658"/>
  </p:normalViewPr>
  <p:slideViewPr>
    <p:cSldViewPr snapToGrid="0" snapToObjects="1">
      <p:cViewPr varScale="1">
        <p:scale>
          <a:sx n="146" d="100"/>
          <a:sy n="146" d="100"/>
        </p:scale>
        <p:origin x="80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42023BE5-6F4A-AA4B-B824-207CCA2379FB}" type="datetimeFigureOut">
              <a:rPr lang="en-US"/>
              <a:pPr>
                <a:defRPr/>
              </a:pPr>
              <a:t>3/29/2022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BDF0F5D0-75A2-EB4A-A7E9-A758E72A60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092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DD847F98-B33E-DD4A-9419-3BADF2C49B83}" type="datetimeFigureOut">
              <a:rPr lang="en-US"/>
              <a:pPr>
                <a:defRPr/>
              </a:pPr>
              <a:t>3/29/2022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33D2F53E-EFEB-B34D-BC95-854A908D6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1355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7F685F9-37D1-4063-996F-BDB0F1360352}"/>
              </a:ext>
            </a:extLst>
          </p:cNvPr>
          <p:cNvGrpSpPr/>
          <p:nvPr userDrawn="1"/>
        </p:nvGrpSpPr>
        <p:grpSpPr>
          <a:xfrm>
            <a:off x="-9144" y="-15568"/>
            <a:ext cx="9230676" cy="5159067"/>
            <a:chOff x="-9144" y="-15568"/>
            <a:chExt cx="9230676" cy="5159067"/>
          </a:xfrm>
        </p:grpSpPr>
        <p:pic>
          <p:nvPicPr>
            <p:cNvPr id="4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144" y="-15568"/>
              <a:ext cx="9167813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95" r="1408" b="14036"/>
            <a:stretch/>
          </p:blipFill>
          <p:spPr>
            <a:xfrm>
              <a:off x="0" y="4132520"/>
              <a:ext cx="9144000" cy="1010979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2627" r="1408" b="48293"/>
            <a:stretch/>
          </p:blipFill>
          <p:spPr>
            <a:xfrm rot="10800000">
              <a:off x="0" y="-7994"/>
              <a:ext cx="9144000" cy="84942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144" y="619632"/>
              <a:ext cx="1456944" cy="2414016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072"/>
            <a:stretch/>
          </p:blipFill>
          <p:spPr>
            <a:xfrm>
              <a:off x="1469066" y="619632"/>
              <a:ext cx="1944624" cy="224329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674"/>
            <a:stretch/>
          </p:blipFill>
          <p:spPr>
            <a:xfrm>
              <a:off x="3412131" y="619632"/>
              <a:ext cx="2365248" cy="2059773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072"/>
            <a:stretch/>
          </p:blipFill>
          <p:spPr>
            <a:xfrm>
              <a:off x="5766746" y="619632"/>
              <a:ext cx="1956816" cy="2243298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1916" y="619632"/>
              <a:ext cx="1499616" cy="241401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24345" y="2925636"/>
            <a:ext cx="7772400" cy="522983"/>
          </a:xfrm>
        </p:spPr>
        <p:txBody>
          <a:bodyPr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49330" y="3993966"/>
            <a:ext cx="7772400" cy="396821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April 1-3, 2022</a:t>
            </a:r>
          </a:p>
        </p:txBody>
      </p:sp>
      <p:sp>
        <p:nvSpPr>
          <p:cNvPr id="13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4351867" y="4724950"/>
            <a:ext cx="485775" cy="273844"/>
          </a:xfrm>
        </p:spPr>
        <p:txBody>
          <a:bodyPr/>
          <a:lstStyle>
            <a:lvl1pPr algn="ctr">
              <a:defRPr sz="1200"/>
            </a:lvl1pPr>
          </a:lstStyle>
          <a:p>
            <a:pPr algn="ctr">
              <a:defRPr/>
            </a:pPr>
            <a:fld id="{AC251CC7-68DB-DC4E-AEB5-860FF6F56E6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BED871-04D2-4540-A23E-3D9F0FF176CF}"/>
              </a:ext>
            </a:extLst>
          </p:cNvPr>
          <p:cNvSpPr txBox="1"/>
          <p:nvPr userDrawn="1"/>
        </p:nvSpPr>
        <p:spPr>
          <a:xfrm>
            <a:off x="1524000" y="327332"/>
            <a:ext cx="6373091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300" b="1" i="0" kern="1200" dirty="0">
                <a:solidFill>
                  <a:srgbClr val="0066A1"/>
                </a:solidFill>
                <a:latin typeface="Calibri" charset="0"/>
                <a:cs typeface="Calibri" charset="0"/>
              </a:rPr>
              <a:t>IEEE Region 3 SoutheastCon 2022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276A1B8-F1A8-4711-A2BB-C8AB03EE81E0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677" y="4577542"/>
            <a:ext cx="851610" cy="47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917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430" y="401239"/>
            <a:ext cx="7886700" cy="41552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32430" y="1322915"/>
            <a:ext cx="7886700" cy="2957513"/>
          </a:xfrm>
        </p:spPr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732430" y="835982"/>
            <a:ext cx="7886700" cy="288994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25"/>
          <p:cNvSpPr>
            <a:spLocks noGrp="1"/>
          </p:cNvSpPr>
          <p:nvPr>
            <p:ph type="sldNum" sz="quarter" idx="18"/>
          </p:nvPr>
        </p:nvSpPr>
        <p:spPr>
          <a:xfrm>
            <a:off x="4329112" y="4742261"/>
            <a:ext cx="485775" cy="273844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A29E6A85-E58A-B74F-BF6B-8BF4953AF1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386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030" y="416719"/>
            <a:ext cx="7886700" cy="41552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750030" y="1369219"/>
            <a:ext cx="3886200" cy="284440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750530" y="1369219"/>
            <a:ext cx="3886200" cy="284440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750030" y="829647"/>
            <a:ext cx="7886700" cy="288994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25"/>
          <p:cNvSpPr>
            <a:spLocks noGrp="1"/>
          </p:cNvSpPr>
          <p:nvPr>
            <p:ph type="sldNum" sz="quarter" idx="18"/>
          </p:nvPr>
        </p:nvSpPr>
        <p:spPr>
          <a:xfrm>
            <a:off x="4393342" y="4747866"/>
            <a:ext cx="485775" cy="273844"/>
          </a:xfrm>
        </p:spPr>
        <p:txBody>
          <a:bodyPr/>
          <a:lstStyle>
            <a:lvl1pPr algn="ctr">
              <a:defRPr sz="1200"/>
            </a:lvl1pPr>
          </a:lstStyle>
          <a:p>
            <a:pPr algn="ctr">
              <a:defRPr/>
            </a:pPr>
            <a:fld id="{2074D7F4-E035-F04D-B83A-CFAC758BEF6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193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-7995"/>
            <a:ext cx="916781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627" r="1408" b="14036"/>
          <a:stretch/>
        </p:blipFill>
        <p:spPr>
          <a:xfrm>
            <a:off x="0" y="3841750"/>
            <a:ext cx="9144000" cy="13017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627" r="1408" b="48293"/>
          <a:stretch/>
        </p:blipFill>
        <p:spPr>
          <a:xfrm rot="10800000">
            <a:off x="0" y="-7994"/>
            <a:ext cx="9144000" cy="8494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84614" y="2453210"/>
            <a:ext cx="7886700" cy="620819"/>
          </a:xfrm>
        </p:spPr>
        <p:txBody>
          <a:bodyPr>
            <a:normAutofit/>
          </a:bodyPr>
          <a:lstStyle>
            <a:lvl1pPr>
              <a:defRPr sz="3300" i="0"/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84614" y="3096761"/>
            <a:ext cx="7886700" cy="504338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Name, email</a:t>
            </a:r>
          </a:p>
        </p:txBody>
      </p:sp>
      <p:sp>
        <p:nvSpPr>
          <p:cNvPr id="8" name="Slide Number Placeholder 13"/>
          <p:cNvSpPr>
            <a:spLocks noGrp="1"/>
          </p:cNvSpPr>
          <p:nvPr>
            <p:ph type="sldNum" sz="quarter" idx="10"/>
          </p:nvPr>
        </p:nvSpPr>
        <p:spPr>
          <a:xfrm>
            <a:off x="4329112" y="4727953"/>
            <a:ext cx="485775" cy="273844"/>
          </a:xfrm>
        </p:spPr>
        <p:txBody>
          <a:bodyPr/>
          <a:lstStyle>
            <a:lvl1pPr algn="ctr">
              <a:defRPr sz="1200"/>
            </a:lvl1pPr>
          </a:lstStyle>
          <a:p>
            <a:pPr algn="ctr">
              <a:defRPr/>
            </a:pPr>
            <a:fld id="{FAFECC55-8F5B-0744-8CCA-2517E57F8A8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390326-C270-44F8-B48C-166D8F4D3D50}"/>
              </a:ext>
            </a:extLst>
          </p:cNvPr>
          <p:cNvSpPr txBox="1"/>
          <p:nvPr userDrawn="1"/>
        </p:nvSpPr>
        <p:spPr>
          <a:xfrm>
            <a:off x="0" y="4458586"/>
            <a:ext cx="3118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SoutheastCon 2022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Mobile, Alabama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18580B4-B91B-44A9-B76F-4533D8F8414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677" y="4577542"/>
            <a:ext cx="851610" cy="47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812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54" r="1408" b="14036"/>
          <a:stretch/>
        </p:blipFill>
        <p:spPr>
          <a:xfrm>
            <a:off x="0" y="4146697"/>
            <a:ext cx="9144000" cy="10032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627" r="1408" b="48293"/>
          <a:stretch/>
        </p:blipFill>
        <p:spPr>
          <a:xfrm rot="10800000">
            <a:off x="0" y="-7994"/>
            <a:ext cx="9144000" cy="849425"/>
          </a:xfrm>
          <a:prstGeom prst="rect">
            <a:avLst/>
          </a:prstGeom>
        </p:spPr>
      </p:pic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732430" y="396137"/>
            <a:ext cx="7886700" cy="415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Topic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32430" y="106246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 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4432892" y="4744339"/>
            <a:ext cx="4857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bg1"/>
                </a:solidFill>
                <a:latin typeface="+mn-lt"/>
              </a:defRPr>
            </a:lvl1pPr>
          </a:lstStyle>
          <a:p>
            <a:pPr algn="ctr">
              <a:defRPr/>
            </a:pPr>
            <a:fld id="{7EE57CC8-2C6B-0043-BC89-144897F54AB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F1065EB-BCBF-4368-9F1A-8B73D94C737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677" y="4577542"/>
            <a:ext cx="851610" cy="4792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E90AA78-52CE-4926-8123-B21AE805566D}"/>
              </a:ext>
            </a:extLst>
          </p:cNvPr>
          <p:cNvSpPr txBox="1"/>
          <p:nvPr userDrawn="1"/>
        </p:nvSpPr>
        <p:spPr>
          <a:xfrm>
            <a:off x="0" y="4458586"/>
            <a:ext cx="3118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SoutheastCon 2022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Mobile, Alabama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690" r:id="rId2"/>
    <p:sldLayoutId id="2147483691" r:id="rId3"/>
    <p:sldLayoutId id="2147483705" r:id="rId4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rgbClr val="0066A1"/>
          </a:solidFill>
          <a:latin typeface="Calibri" charset="0"/>
          <a:ea typeface="Calibri" charset="0"/>
          <a:cs typeface="Calibri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9pPr>
    </p:titleStyle>
    <p:bodyStyle>
      <a:lvl1pPr marL="171450" indent="-171450" algn="l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Clr>
          <a:srgbClr val="0066A1"/>
        </a:buClr>
        <a:buFont typeface="Wingdings" panose="05000000000000000000" pitchFamily="2" charset="2"/>
        <a:buChar char="Ø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Clr>
          <a:srgbClr val="0066A1"/>
        </a:buClr>
        <a:buSzPct val="12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Clr>
          <a:srgbClr val="0066A1"/>
        </a:buClr>
        <a:buSzPct val="85000"/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Clr>
          <a:srgbClr val="0066A1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Clr>
          <a:srgbClr val="0066A1"/>
        </a:buClr>
        <a:buFont typeface="Wingdings" panose="05000000000000000000" pitchFamily="2" charset="2"/>
        <a:buChar char="ü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Piedmont Section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 Section Chair: David Fillion</a:t>
            </a:r>
          </a:p>
          <a:p>
            <a:r>
              <a:rPr lang="en-US" dirty="0"/>
              <a:t> Section Vice Chair: Mark Stokes</a:t>
            </a:r>
          </a:p>
          <a:p>
            <a:r>
              <a:rPr lang="en-US" dirty="0"/>
              <a:t> Section Treasurer: Patrick </a:t>
            </a:r>
            <a:r>
              <a:rPr lang="en-US" dirty="0" err="1"/>
              <a:t>McGary</a:t>
            </a:r>
            <a:endParaRPr lang="en-US" dirty="0"/>
          </a:p>
          <a:p>
            <a:r>
              <a:rPr lang="en-US" dirty="0"/>
              <a:t> Section Secretary: Tony </a:t>
            </a:r>
            <a:r>
              <a:rPr lang="en-US" dirty="0" err="1"/>
              <a:t>Catalfomo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Leadership Team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A29E6A85-E58A-B74F-BF6B-8BF4953AF1C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690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D2745-75B2-4871-BBAB-C8DCD9DF4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Piedmont Section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12D282-F46F-4FFD-B655-02DF2AFBA9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2298" y="1280581"/>
            <a:ext cx="8365787" cy="2957513"/>
          </a:xfrm>
        </p:spPr>
        <p:txBody>
          <a:bodyPr/>
          <a:lstStyle/>
          <a:p>
            <a:r>
              <a:rPr lang="en-US" dirty="0"/>
              <a:t>Greatest 2021 Success</a:t>
            </a:r>
          </a:p>
          <a:p>
            <a:pPr lvl="1"/>
            <a:r>
              <a:rPr lang="en-US" dirty="0"/>
              <a:t>Clemson Senior Projects Meetings (2) at the end of the year</a:t>
            </a:r>
          </a:p>
          <a:p>
            <a:r>
              <a:rPr lang="en-US" dirty="0"/>
              <a:t>Greatest 2021 Challenge</a:t>
            </a:r>
          </a:p>
          <a:p>
            <a:pPr lvl="1"/>
            <a:r>
              <a:rPr lang="en-US" dirty="0"/>
              <a:t>Continuing to try and figure out how to run the section with the pandemic</a:t>
            </a:r>
          </a:p>
          <a:p>
            <a:r>
              <a:rPr lang="en-US" dirty="0"/>
              <a:t>Top 2022 Goals: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sz="1800" dirty="0"/>
              <a:t>Run an election of new officers for 2023 by mid 2022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sz="1800" dirty="0"/>
              <a:t>Increase the number of meetings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sz="1800" dirty="0"/>
              <a:t>Continue building our Senior Members through Senior Member Round Ups – 7 Senior Member elevations 2/2022, 6 Nominations 4/2022</a:t>
            </a:r>
          </a:p>
          <a:p>
            <a:pPr marL="342900" lvl="1" indent="0">
              <a:buNone/>
            </a:pPr>
            <a:endParaRPr lang="en-US" sz="1400" dirty="0"/>
          </a:p>
          <a:p>
            <a:pPr marL="800100" lvl="1" indent="-457200">
              <a:buFont typeface="+mj-lt"/>
              <a:buAutoNum type="arabicPeriod"/>
            </a:pPr>
            <a:endParaRPr lang="en-US" sz="1400" dirty="0"/>
          </a:p>
          <a:p>
            <a:pPr lvl="1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BB6BB8-480A-4D0E-BAF6-1F5073CE304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FBFF5A-7B42-4678-B6EA-F12101EE9BD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A29E6A85-E58A-B74F-BF6B-8BF4953AF1C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373674"/>
      </p:ext>
    </p:extLst>
  </p:cSld>
  <p:clrMapOvr>
    <a:masterClrMapping/>
  </p:clrMapOvr>
</p:sld>
</file>

<file path=ppt/theme/theme1.xml><?xml version="1.0" encoding="utf-8"?>
<a:theme xmlns:a="http://schemas.openxmlformats.org/drawingml/2006/main" name="Theme 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-DCI-113_Branded_PPT_Template_A_Final_Widescreen" id="{2B2320A0-BABA-6E46-9112-D4C65338AB7A}" vid="{40670B04-4569-4F42-AF77-90BC701BCF9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16-DCI-113_Branded_PPT_Template_A_Final_Widescreen</Template>
  <TotalTime>152</TotalTime>
  <Words>106</Words>
  <Application>Microsoft Office PowerPoint</Application>
  <PresentationFormat>On-screen Show (16:9)</PresentationFormat>
  <Paragraphs>18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Courier New</vt:lpstr>
      <vt:lpstr>Wingdings</vt:lpstr>
      <vt:lpstr>Theme 1</vt:lpstr>
      <vt:lpstr>Piedmont Section</vt:lpstr>
      <vt:lpstr>Piedmont Section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Donohoe, Pat</cp:lastModifiedBy>
  <cp:revision>44</cp:revision>
  <cp:lastPrinted>2022-03-23T21:28:59Z</cp:lastPrinted>
  <dcterms:created xsi:type="dcterms:W3CDTF">2016-10-24T19:53:01Z</dcterms:created>
  <dcterms:modified xsi:type="dcterms:W3CDTF">2022-03-30T00:48:01Z</dcterms:modified>
</cp:coreProperties>
</file>