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71" autoAdjust="0"/>
    <p:restoredTop sz="94658"/>
  </p:normalViewPr>
  <p:slideViewPr>
    <p:cSldViewPr snapToGrid="0" snapToObjects="1">
      <p:cViewPr varScale="1">
        <p:scale>
          <a:sx n="70" d="100"/>
          <a:sy n="70" d="100"/>
        </p:scale>
        <p:origin x="9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4/2/2022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4/2/2022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VIRGINIA MOUNTAIN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Section Chair: George Williams</a:t>
            </a:r>
          </a:p>
          <a:p>
            <a:r>
              <a:rPr lang="en-US" dirty="0"/>
              <a:t> Section Vice Chair: John K. John</a:t>
            </a:r>
          </a:p>
          <a:p>
            <a:r>
              <a:rPr lang="en-US" dirty="0"/>
              <a:t> Section Treasurer: Andrew Tribbett</a:t>
            </a:r>
          </a:p>
          <a:p>
            <a:r>
              <a:rPr lang="en-US" dirty="0"/>
              <a:t> Section Secretary: Balakrishnan Mani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Leadership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2745-75B2-4871-BBAB-C8DCD9DF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VIRGINIA MOUNTAIN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D282-F46F-4FFD-B655-02DF2AFBA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Greatest 2021 Successes</a:t>
            </a:r>
          </a:p>
          <a:p>
            <a:pPr lvl="1"/>
            <a:r>
              <a:rPr lang="en-US" dirty="0"/>
              <a:t>Continual membership engagement with several elevations to Senior and Senior Life.</a:t>
            </a:r>
          </a:p>
          <a:p>
            <a:pPr lvl="1"/>
            <a:r>
              <a:rPr lang="en-US" dirty="0"/>
              <a:t>Multiple recruiting opportunities across the industry.</a:t>
            </a:r>
          </a:p>
          <a:p>
            <a:r>
              <a:rPr lang="en-US" dirty="0"/>
              <a:t>Greatest 2021 Challenge</a:t>
            </a:r>
          </a:p>
          <a:p>
            <a:pPr lvl="1"/>
            <a:r>
              <a:rPr lang="en-US" dirty="0"/>
              <a:t>Re-engaging members that have stepped away during COVID.</a:t>
            </a:r>
          </a:p>
          <a:p>
            <a:r>
              <a:rPr lang="en-US" dirty="0"/>
              <a:t>Top 2022 Goals: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Incorporate a Field Trip into our schedule.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Conduct a Senior Member Round-Up.</a:t>
            </a:r>
          </a:p>
          <a:p>
            <a:pPr marL="342900" lvl="1" indent="0">
              <a:buNone/>
            </a:pPr>
            <a:endParaRPr lang="en-US" sz="1400" dirty="0"/>
          </a:p>
          <a:p>
            <a:pPr marL="800100" lvl="1" indent="-457200">
              <a:buFont typeface="+mj-lt"/>
              <a:buAutoNum type="arabicPeriod"/>
            </a:pPr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B6BB8-480A-4D0E-BAF6-1F5073CE30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VIRGINIA MOUNTAIN SECTION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FF5A-7B42-4678-B6EA-F12101EE9B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36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188</TotalTime>
  <Words>90</Words>
  <Application>Microsoft Office PowerPoint</Application>
  <PresentationFormat>On-screen Show (16:9)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Wingdings</vt:lpstr>
      <vt:lpstr>Theme 1</vt:lpstr>
      <vt:lpstr>VIRGINIA MOUNTAIN</vt:lpstr>
      <vt:lpstr>VIRGINIA MOUNTAIN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43</cp:revision>
  <dcterms:created xsi:type="dcterms:W3CDTF">2016-10-24T19:53:01Z</dcterms:created>
  <dcterms:modified xsi:type="dcterms:W3CDTF">2022-04-03T03:11:34Z</dcterms:modified>
</cp:coreProperties>
</file>