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5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9BEE-11B7-22FB-BB42-A61F34EEF6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SoutheastCon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5B5D8-39A0-696A-8469-E28824CE8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1: Section Foundations</a:t>
            </a:r>
          </a:p>
          <a:p>
            <a:r>
              <a:rPr lang="en-US" dirty="0"/>
              <a:t>Saturday, April 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C13F4-B0C5-3A8A-A7F6-AF63A2C74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  <a:br>
              <a:rPr lang="en-US"/>
            </a:br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ED47E-59FC-2EB9-B025-C4973332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70BF-A4D9-C9EA-F883-21E72F1B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502E-79D0-5041-0409-D87FE330F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new Section leaders</a:t>
            </a:r>
          </a:p>
          <a:p>
            <a:r>
              <a:rPr lang="en-US" dirty="0"/>
              <a:t>For future Section leaders</a:t>
            </a:r>
          </a:p>
          <a:p>
            <a:r>
              <a:rPr lang="en-US" dirty="0"/>
              <a:t>Tools, Tips and Tricks to make leading your Section easier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93BD55-3C59-3636-0895-FF1148A9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CECCC-F8AE-1066-574F-617DAE5C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0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36D8FA-B7CB-8009-6813-C558C176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Morning Agenda (8:00 AM – Noon)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0700ABF-81AD-2D02-5516-4F4A8DF90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62" t="610" r="7563" b="-610"/>
          <a:stretch/>
        </p:blipFill>
        <p:spPr>
          <a:xfrm>
            <a:off x="838200" y="1675158"/>
            <a:ext cx="10622407" cy="408605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3A311-A7B1-9A5F-7DCD-BABC30A3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10CA0-ED76-F522-F9B1-43D0C6E0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4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627D-4F8B-4139-989B-AA3E6BEBD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E72F51-8CC2-0503-78EC-9EC29C674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Section</a:t>
            </a:r>
          </a:p>
          <a:p>
            <a:r>
              <a:rPr lang="en-US" dirty="0"/>
              <a:t>Role Section and/or Region</a:t>
            </a:r>
          </a:p>
          <a:p>
            <a:r>
              <a:rPr lang="en-US" dirty="0"/>
              <a:t>Societies</a:t>
            </a:r>
          </a:p>
          <a:p>
            <a:r>
              <a:rPr lang="en-US" dirty="0"/>
              <a:t>Day job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87118-FB2B-C48E-FA08-F1C1189E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97BF0-0402-38A5-B629-B7699462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36D8FA-B7CB-8009-6813-C558C176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Afternoon Agenda (12:55- 5:00PM)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3A311-A7B1-9A5F-7DCD-BABC30A3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10CA0-ED76-F522-F9B1-43D0C6E0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8ED00F-6C34-BB4D-5EBA-37C397C45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4" r="1174"/>
          <a:stretch/>
        </p:blipFill>
        <p:spPr>
          <a:xfrm>
            <a:off x="838200" y="1664596"/>
            <a:ext cx="10550736" cy="32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2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17</TotalTime>
  <Words>94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SoutheastCon 2023</vt:lpstr>
      <vt:lpstr>Section Foundations</vt:lpstr>
      <vt:lpstr>Morning Agenda (8:00 AM – Noon)</vt:lpstr>
      <vt:lpstr>Introductions</vt:lpstr>
      <vt:lpstr>Afternoon Agenda (12:55- 5:00PM)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SoutheastCon 2023</dc:title>
  <dc:creator>Theresa Brunasso</dc:creator>
  <cp:lastModifiedBy>Donohoe, Pat</cp:lastModifiedBy>
  <cp:revision>3</cp:revision>
  <dcterms:created xsi:type="dcterms:W3CDTF">2023-04-14T19:17:18Z</dcterms:created>
  <dcterms:modified xsi:type="dcterms:W3CDTF">2023-04-14T20:26:32Z</dcterms:modified>
</cp:coreProperties>
</file>